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sldIdLst>
    <p:sldId id="257" r:id="rId2"/>
    <p:sldId id="258" r:id="rId3"/>
  </p:sldIdLst>
  <p:sldSz cx="9144000" cy="5143500" type="screen16x9"/>
  <p:notesSz cx="6858000" cy="9144000"/>
  <p:defaultTextStyle>
    <a:defPPr>
      <a:defRPr lang="de-DE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75" autoAdjust="0"/>
    <p:restoredTop sz="94660"/>
  </p:normalViewPr>
  <p:slideViewPr>
    <p:cSldViewPr snapToGrid="0">
      <p:cViewPr varScale="1">
        <p:scale>
          <a:sx n="119" d="100"/>
          <a:sy n="119" d="100"/>
        </p:scale>
        <p:origin x="102" y="2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Ministerium Allgeme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eck 2"/>
          <p:cNvSpPr/>
          <p:nvPr userDrawn="1"/>
        </p:nvSpPr>
        <p:spPr>
          <a:xfrm>
            <a:off x="3835400" y="4852988"/>
            <a:ext cx="984250" cy="138112"/>
          </a:xfrm>
          <a:prstGeom prst="rect">
            <a:avLst/>
          </a:prstGeom>
          <a:solidFill>
            <a:srgbClr val="F3F4F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/>
          </a:p>
        </p:txBody>
      </p:sp>
      <p:sp>
        <p:nvSpPr>
          <p:cNvPr id="6" name="Rechteck 5"/>
          <p:cNvSpPr/>
          <p:nvPr userDrawn="1"/>
        </p:nvSpPr>
        <p:spPr>
          <a:xfrm>
            <a:off x="6339156" y="192088"/>
            <a:ext cx="2592120" cy="865187"/>
          </a:xfrm>
          <a:prstGeom prst="rect">
            <a:avLst/>
          </a:prstGeom>
          <a:solidFill>
            <a:srgbClr val="F3F4F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/>
          </a:p>
        </p:txBody>
      </p:sp>
      <p:pic>
        <p:nvPicPr>
          <p:cNvPr id="7" name="Bild 1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565275" y="600132"/>
            <a:ext cx="2044700" cy="8698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feld 1"/>
          <p:cNvSpPr txBox="1"/>
          <p:nvPr userDrawn="1"/>
        </p:nvSpPr>
        <p:spPr>
          <a:xfrm>
            <a:off x="1122947" y="2005263"/>
            <a:ext cx="710665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800" dirty="0" smtClean="0"/>
              <a:t>Neuerungen</a:t>
            </a:r>
            <a:r>
              <a:rPr lang="de-DE" sz="2800" baseline="0" dirty="0" smtClean="0"/>
              <a:t> Weinbehandlungsmittelregistrierung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16537639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>
            <a:spLocks noGrp="1"/>
          </p:cNvSpPr>
          <p:nvPr>
            <p:ph type="title"/>
          </p:nvPr>
        </p:nvSpPr>
        <p:spPr>
          <a:xfrm>
            <a:off x="417355" y="920749"/>
            <a:ext cx="5548214" cy="607115"/>
          </a:xfrm>
          <a:prstGeom prst="rect">
            <a:avLst/>
          </a:prstGeom>
        </p:spPr>
        <p:txBody>
          <a:bodyPr anchor="b"/>
          <a:lstStyle>
            <a:lvl1pPr algn="l">
              <a:defRPr sz="3200" cap="all" baseline="0">
                <a:solidFill>
                  <a:srgbClr val="007835"/>
                </a:solidFill>
                <a:latin typeface="+mn-lt"/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7" name="Inhaltsplatzhalter 2"/>
          <p:cNvSpPr>
            <a:spLocks noGrp="1"/>
          </p:cNvSpPr>
          <p:nvPr>
            <p:ph sz="half" idx="1"/>
          </p:nvPr>
        </p:nvSpPr>
        <p:spPr>
          <a:xfrm>
            <a:off x="417354" y="1647567"/>
            <a:ext cx="8410575" cy="2925623"/>
          </a:xfrm>
          <a:prstGeom prst="rect">
            <a:avLst/>
          </a:prstGeom>
        </p:spPr>
        <p:txBody>
          <a:bodyPr/>
          <a:lstStyle>
            <a:lvl1pPr marL="268288" indent="-268288">
              <a:buClr>
                <a:srgbClr val="007835"/>
              </a:buClr>
              <a:buFont typeface="Wingdings" charset="2"/>
              <a:buChar char="§"/>
              <a:defRPr sz="2400"/>
            </a:lvl1pPr>
            <a:lvl2pPr marL="536575" indent="-268288">
              <a:buClr>
                <a:schemeClr val="tx1"/>
              </a:buClr>
              <a:buFont typeface="Wingdings" charset="2"/>
              <a:buChar char="§"/>
              <a:defRPr sz="2400"/>
            </a:lvl2pPr>
            <a:lvl3pPr marL="720725" indent="-184150">
              <a:buClr>
                <a:srgbClr val="007835"/>
              </a:buClr>
              <a:buSzPct val="100000"/>
              <a:buFont typeface="Symbol" charset="2"/>
              <a:buChar char="-"/>
              <a:defRPr sz="2400"/>
            </a:lvl3pPr>
            <a:lvl4pPr marL="990600" indent="-269875">
              <a:buFont typeface="Symbol" charset="2"/>
              <a:buChar char="-"/>
              <a:defRPr sz="2400"/>
            </a:lvl4pPr>
            <a:lvl5pPr marL="1258888" indent="-268288">
              <a:buFont typeface="Symbol" charset="2"/>
              <a:buChar char="-"/>
              <a:defRPr sz="2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</p:txBody>
      </p:sp>
    </p:spTree>
    <p:extLst>
      <p:ext uri="{BB962C8B-B14F-4D97-AF65-F5344CB8AC3E}">
        <p14:creationId xmlns:p14="http://schemas.microsoft.com/office/powerpoint/2010/main" val="66700099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 txBox="1">
            <a:spLocks/>
          </p:cNvSpPr>
          <p:nvPr userDrawn="1"/>
        </p:nvSpPr>
        <p:spPr>
          <a:xfrm>
            <a:off x="414338" y="1439863"/>
            <a:ext cx="5548312" cy="857250"/>
          </a:xfrm>
          <a:prstGeom prst="rect">
            <a:avLst/>
          </a:prstGeom>
        </p:spPr>
        <p:txBody>
          <a:bodyPr anchor="b"/>
          <a:lstStyle>
            <a:lvl1pPr algn="l" defTabSz="457200" rtl="0" eaLnBrk="1" latinLnBrk="0" hangingPunct="1">
              <a:spcBef>
                <a:spcPct val="0"/>
              </a:spcBef>
              <a:buNone/>
              <a:defRPr sz="3200" kern="1200" cap="all" baseline="0">
                <a:solidFill>
                  <a:srgbClr val="007835"/>
                </a:solidFill>
                <a:latin typeface="+mn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de-AT" dirty="0" smtClean="0"/>
              <a:t>Mastertitelformat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14338" y="2591895"/>
            <a:ext cx="7496422" cy="1125140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</p:spTree>
    <p:extLst>
      <p:ext uri="{BB962C8B-B14F-4D97-AF65-F5344CB8AC3E}">
        <p14:creationId xmlns:p14="http://schemas.microsoft.com/office/powerpoint/2010/main" val="1071628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 txBox="1">
            <a:spLocks/>
          </p:cNvSpPr>
          <p:nvPr userDrawn="1"/>
        </p:nvSpPr>
        <p:spPr>
          <a:xfrm>
            <a:off x="650875" y="1103313"/>
            <a:ext cx="5548313" cy="857250"/>
          </a:xfrm>
          <a:prstGeom prst="rect">
            <a:avLst/>
          </a:prstGeom>
        </p:spPr>
        <p:txBody>
          <a:bodyPr anchor="b"/>
          <a:lstStyle>
            <a:lvl1pPr algn="l" defTabSz="457200" rtl="0" eaLnBrk="1" latinLnBrk="0" hangingPunct="1">
              <a:spcBef>
                <a:spcPct val="0"/>
              </a:spcBef>
              <a:buNone/>
              <a:defRPr sz="3200" kern="1200" cap="all" baseline="0">
                <a:solidFill>
                  <a:srgbClr val="007835"/>
                </a:solidFill>
                <a:latin typeface="+mn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de-AT" dirty="0" smtClean="0"/>
              <a:t>Mastertitelformat</a:t>
            </a:r>
            <a:endParaRPr lang="de-DE" dirty="0"/>
          </a:p>
        </p:txBody>
      </p:sp>
      <p:sp>
        <p:nvSpPr>
          <p:cNvPr id="8" name="Inhaltsplatzhalter 2"/>
          <p:cNvSpPr>
            <a:spLocks noGrp="1"/>
          </p:cNvSpPr>
          <p:nvPr>
            <p:ph sz="half" idx="12"/>
          </p:nvPr>
        </p:nvSpPr>
        <p:spPr>
          <a:xfrm>
            <a:off x="414338" y="2309427"/>
            <a:ext cx="4019722" cy="2218552"/>
          </a:xfrm>
          <a:prstGeom prst="rect">
            <a:avLst/>
          </a:prstGeom>
        </p:spPr>
        <p:txBody>
          <a:bodyPr/>
          <a:lstStyle>
            <a:lvl1pPr marL="268288" indent="-268288">
              <a:buClr>
                <a:srgbClr val="007835"/>
              </a:buClr>
              <a:buFont typeface="Wingdings" charset="2"/>
              <a:buChar char="§"/>
              <a:defRPr sz="2400"/>
            </a:lvl1pPr>
            <a:lvl2pPr marL="536575" indent="-268288">
              <a:buClr>
                <a:schemeClr val="tx1"/>
              </a:buClr>
              <a:buFont typeface="Wingdings" charset="2"/>
              <a:buChar char="§"/>
              <a:defRPr sz="2400"/>
            </a:lvl2pPr>
            <a:lvl3pPr marL="720725" indent="-184150">
              <a:buClr>
                <a:srgbClr val="007835"/>
              </a:buClr>
              <a:buSzPct val="100000"/>
              <a:buFont typeface="Symbol" charset="2"/>
              <a:buChar char="-"/>
              <a:defRPr sz="2400"/>
            </a:lvl3pPr>
            <a:lvl4pPr marL="990600" indent="-269875">
              <a:buFont typeface="Symbol" charset="2"/>
              <a:buChar char="-"/>
              <a:defRPr sz="2400"/>
            </a:lvl4pPr>
            <a:lvl5pPr marL="1258888" indent="-268288">
              <a:buFont typeface="Symbol" charset="2"/>
              <a:buChar char="-"/>
              <a:defRPr sz="2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</p:txBody>
      </p:sp>
      <p:sp>
        <p:nvSpPr>
          <p:cNvPr id="9" name="Inhaltsplatzhalter 2"/>
          <p:cNvSpPr>
            <a:spLocks noGrp="1"/>
          </p:cNvSpPr>
          <p:nvPr>
            <p:ph sz="half" idx="13"/>
          </p:nvPr>
        </p:nvSpPr>
        <p:spPr>
          <a:xfrm>
            <a:off x="4807852" y="2309427"/>
            <a:ext cx="4019722" cy="2218552"/>
          </a:xfrm>
          <a:prstGeom prst="rect">
            <a:avLst/>
          </a:prstGeom>
        </p:spPr>
        <p:txBody>
          <a:bodyPr/>
          <a:lstStyle>
            <a:lvl1pPr marL="268288" indent="-268288">
              <a:buClr>
                <a:srgbClr val="007835"/>
              </a:buClr>
              <a:buFont typeface="Wingdings" charset="2"/>
              <a:buChar char="§"/>
              <a:defRPr sz="2400"/>
            </a:lvl1pPr>
            <a:lvl2pPr marL="536575" indent="-268288">
              <a:buClr>
                <a:schemeClr val="tx1"/>
              </a:buClr>
              <a:buFont typeface="Wingdings" charset="2"/>
              <a:buChar char="§"/>
              <a:defRPr sz="2400"/>
            </a:lvl2pPr>
            <a:lvl3pPr marL="720725" indent="-184150">
              <a:buClr>
                <a:srgbClr val="007835"/>
              </a:buClr>
              <a:buSzPct val="100000"/>
              <a:buFont typeface="Symbol" charset="2"/>
              <a:buChar char="-"/>
              <a:defRPr sz="2400"/>
            </a:lvl3pPr>
            <a:lvl4pPr marL="990600" indent="-269875">
              <a:buFont typeface="Symbol" charset="2"/>
              <a:buChar char="-"/>
              <a:defRPr sz="2400"/>
            </a:lvl4pPr>
            <a:lvl5pPr marL="1258888" indent="-268288">
              <a:buFont typeface="Symbol" charset="2"/>
              <a:buChar char="-"/>
              <a:defRPr sz="2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</p:txBody>
      </p:sp>
    </p:spTree>
    <p:extLst>
      <p:ext uri="{BB962C8B-B14F-4D97-AF65-F5344CB8AC3E}">
        <p14:creationId xmlns:p14="http://schemas.microsoft.com/office/powerpoint/2010/main" val="32914352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1"/>
          <p:cNvSpPr txBox="1">
            <a:spLocks/>
          </p:cNvSpPr>
          <p:nvPr userDrawn="1"/>
        </p:nvSpPr>
        <p:spPr>
          <a:xfrm>
            <a:off x="458788" y="388938"/>
            <a:ext cx="5548312" cy="857250"/>
          </a:xfrm>
          <a:prstGeom prst="rect">
            <a:avLst/>
          </a:prstGeom>
        </p:spPr>
        <p:txBody>
          <a:bodyPr anchor="b"/>
          <a:lstStyle>
            <a:lvl1pPr algn="l" defTabSz="457200" rtl="0" eaLnBrk="1" latinLnBrk="0" hangingPunct="1">
              <a:spcBef>
                <a:spcPct val="0"/>
              </a:spcBef>
              <a:buNone/>
              <a:defRPr sz="3200" kern="1200" cap="all" baseline="0">
                <a:solidFill>
                  <a:srgbClr val="007835"/>
                </a:solidFill>
                <a:latin typeface="+mn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de-AT" dirty="0" smtClean="0"/>
              <a:t>Mastertitelformat</a:t>
            </a:r>
            <a:endParaRPr lang="de-DE" dirty="0"/>
          </a:p>
        </p:txBody>
      </p:sp>
      <p:sp>
        <p:nvSpPr>
          <p:cNvPr id="8" name="Inhaltsplatzhalter 2"/>
          <p:cNvSpPr>
            <a:spLocks noGrp="1"/>
          </p:cNvSpPr>
          <p:nvPr>
            <p:ph sz="half" idx="11"/>
          </p:nvPr>
        </p:nvSpPr>
        <p:spPr>
          <a:xfrm>
            <a:off x="4787215" y="2309427"/>
            <a:ext cx="4019722" cy="2218552"/>
          </a:xfrm>
          <a:prstGeom prst="rect">
            <a:avLst/>
          </a:prstGeom>
        </p:spPr>
        <p:txBody>
          <a:bodyPr/>
          <a:lstStyle>
            <a:lvl1pPr marL="268288" indent="-268288">
              <a:buClr>
                <a:srgbClr val="007835"/>
              </a:buClr>
              <a:buFont typeface="Symbol" charset="2"/>
              <a:buChar char="-"/>
              <a:defRPr sz="2400"/>
            </a:lvl1pPr>
            <a:lvl2pPr marL="536575" indent="-268288">
              <a:buClr>
                <a:schemeClr val="tx1"/>
              </a:buClr>
              <a:buFont typeface="Symbol" charset="2"/>
              <a:buChar char="-"/>
              <a:defRPr sz="2400"/>
            </a:lvl2pPr>
            <a:lvl3pPr marL="720725" indent="-184150">
              <a:buClr>
                <a:srgbClr val="007835"/>
              </a:buClr>
              <a:buSzPct val="100000"/>
              <a:buFont typeface="Arial"/>
              <a:buChar char="•"/>
              <a:defRPr sz="2400"/>
            </a:lvl3pPr>
            <a:lvl4pPr marL="990600" indent="-269875">
              <a:buFont typeface="Arial"/>
              <a:buChar char="•"/>
              <a:defRPr sz="2400"/>
            </a:lvl4pPr>
            <a:lvl5pPr marL="1258888" indent="-268288">
              <a:buFont typeface="Symbol" charset="2"/>
              <a:buChar char="-"/>
              <a:defRPr sz="2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</p:txBody>
      </p:sp>
      <p:sp>
        <p:nvSpPr>
          <p:cNvPr id="9" name="Inhaltsplatzhalter 2"/>
          <p:cNvSpPr>
            <a:spLocks noGrp="1"/>
          </p:cNvSpPr>
          <p:nvPr>
            <p:ph sz="half" idx="12"/>
          </p:nvPr>
        </p:nvSpPr>
        <p:spPr>
          <a:xfrm>
            <a:off x="208393" y="2309427"/>
            <a:ext cx="4019722" cy="2218552"/>
          </a:xfrm>
          <a:prstGeom prst="rect">
            <a:avLst/>
          </a:prstGeom>
        </p:spPr>
        <p:txBody>
          <a:bodyPr/>
          <a:lstStyle>
            <a:lvl1pPr marL="268288" indent="-268288">
              <a:buClr>
                <a:srgbClr val="007835"/>
              </a:buClr>
              <a:buFont typeface="Symbol" charset="2"/>
              <a:buChar char="-"/>
              <a:defRPr sz="2400"/>
            </a:lvl1pPr>
            <a:lvl2pPr marL="536575" indent="-268288">
              <a:buClr>
                <a:schemeClr val="tx1"/>
              </a:buClr>
              <a:buFont typeface="Symbol" charset="2"/>
              <a:buChar char="-"/>
              <a:defRPr sz="2400"/>
            </a:lvl2pPr>
            <a:lvl3pPr marL="720725" indent="-184150">
              <a:buClr>
                <a:srgbClr val="007835"/>
              </a:buClr>
              <a:buSzPct val="100000"/>
              <a:buFont typeface="Arial"/>
              <a:buChar char="•"/>
              <a:defRPr sz="2400"/>
            </a:lvl3pPr>
            <a:lvl4pPr marL="990600" indent="-269875">
              <a:buFont typeface="Arial"/>
              <a:buChar char="•"/>
              <a:defRPr sz="2400"/>
            </a:lvl4pPr>
            <a:lvl5pPr marL="1258888" indent="-268288">
              <a:buFont typeface="Symbol" charset="2"/>
              <a:buChar char="-"/>
              <a:defRPr sz="2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</p:txBody>
      </p:sp>
      <p:sp>
        <p:nvSpPr>
          <p:cNvPr id="12" name="Inhaltsplatzhalter 2"/>
          <p:cNvSpPr>
            <a:spLocks noGrp="1"/>
          </p:cNvSpPr>
          <p:nvPr>
            <p:ph sz="half" idx="13"/>
          </p:nvPr>
        </p:nvSpPr>
        <p:spPr>
          <a:xfrm>
            <a:off x="448663" y="1570037"/>
            <a:ext cx="4019722" cy="498303"/>
          </a:xfrm>
          <a:prstGeom prst="rect">
            <a:avLst/>
          </a:prstGeom>
        </p:spPr>
        <p:txBody>
          <a:bodyPr/>
          <a:lstStyle>
            <a:lvl1pPr marL="0" indent="0">
              <a:buClr>
                <a:srgbClr val="007835"/>
              </a:buClr>
              <a:buFont typeface="Symbol" charset="2"/>
              <a:buNone/>
              <a:defRPr sz="2400">
                <a:solidFill>
                  <a:srgbClr val="007835"/>
                </a:solidFill>
              </a:defRPr>
            </a:lvl1pPr>
            <a:lvl2pPr marL="536575" indent="-268288">
              <a:buClr>
                <a:schemeClr val="tx1"/>
              </a:buClr>
              <a:buFont typeface="Symbol" charset="2"/>
              <a:buChar char="-"/>
              <a:defRPr sz="2400"/>
            </a:lvl2pPr>
            <a:lvl3pPr marL="720725" indent="-184150">
              <a:buClr>
                <a:srgbClr val="007835"/>
              </a:buClr>
              <a:buSzPct val="100000"/>
              <a:buFont typeface="Arial"/>
              <a:buChar char="•"/>
              <a:defRPr sz="2400"/>
            </a:lvl3pPr>
            <a:lvl4pPr marL="990600" indent="-269875">
              <a:buFont typeface="Arial"/>
              <a:buChar char="•"/>
              <a:defRPr sz="2400"/>
            </a:lvl4pPr>
            <a:lvl5pPr marL="1258888" indent="-268288">
              <a:buFont typeface="Symbol" charset="2"/>
              <a:buChar char="-"/>
              <a:defRPr sz="2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13" name="Inhaltsplatzhalter 2"/>
          <p:cNvSpPr>
            <a:spLocks noGrp="1"/>
          </p:cNvSpPr>
          <p:nvPr>
            <p:ph sz="half" idx="14"/>
          </p:nvPr>
        </p:nvSpPr>
        <p:spPr>
          <a:xfrm>
            <a:off x="5018216" y="1570037"/>
            <a:ext cx="3788721" cy="498303"/>
          </a:xfrm>
          <a:prstGeom prst="rect">
            <a:avLst/>
          </a:prstGeom>
        </p:spPr>
        <p:txBody>
          <a:bodyPr/>
          <a:lstStyle>
            <a:lvl1pPr marL="0" indent="0">
              <a:buClr>
                <a:srgbClr val="007835"/>
              </a:buClr>
              <a:buFont typeface="Symbol" charset="2"/>
              <a:buNone/>
              <a:defRPr sz="2400">
                <a:solidFill>
                  <a:srgbClr val="007835"/>
                </a:solidFill>
              </a:defRPr>
            </a:lvl1pPr>
            <a:lvl2pPr marL="536575" indent="-268288">
              <a:buClr>
                <a:schemeClr val="tx1"/>
              </a:buClr>
              <a:buFont typeface="Symbol" charset="2"/>
              <a:buChar char="-"/>
              <a:defRPr sz="2400"/>
            </a:lvl2pPr>
            <a:lvl3pPr marL="720725" indent="-184150">
              <a:buClr>
                <a:srgbClr val="007835"/>
              </a:buClr>
              <a:buSzPct val="100000"/>
              <a:buFont typeface="Arial"/>
              <a:buChar char="•"/>
              <a:defRPr sz="2400"/>
            </a:lvl3pPr>
            <a:lvl4pPr marL="990600" indent="-269875">
              <a:buFont typeface="Arial"/>
              <a:buChar char="•"/>
              <a:defRPr sz="2400"/>
            </a:lvl4pPr>
            <a:lvl5pPr marL="1258888" indent="-268288">
              <a:buFont typeface="Symbol" charset="2"/>
              <a:buChar char="-"/>
              <a:defRPr sz="2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</p:spTree>
    <p:extLst>
      <p:ext uri="{BB962C8B-B14F-4D97-AF65-F5344CB8AC3E}">
        <p14:creationId xmlns:p14="http://schemas.microsoft.com/office/powerpoint/2010/main" val="30578221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>
            <a:spLocks noGrp="1"/>
          </p:cNvSpPr>
          <p:nvPr>
            <p:ph type="title"/>
          </p:nvPr>
        </p:nvSpPr>
        <p:spPr>
          <a:xfrm>
            <a:off x="628650" y="1338649"/>
            <a:ext cx="6324600" cy="623878"/>
          </a:xfrm>
          <a:prstGeom prst="rect">
            <a:avLst/>
          </a:prstGeom>
        </p:spPr>
        <p:txBody>
          <a:bodyPr anchor="b"/>
          <a:lstStyle>
            <a:lvl1pPr algn="l">
              <a:defRPr sz="3200" cap="all" baseline="0">
                <a:solidFill>
                  <a:srgbClr val="007835"/>
                </a:solidFill>
                <a:latin typeface="+mn-lt"/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426029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  <a:prstGeom prst="rect">
            <a:avLst/>
          </a:prstGeom>
        </p:spPr>
        <p:txBody>
          <a:bodyPr anchor="b"/>
          <a:lstStyle>
            <a:lvl1pPr algn="l">
              <a:defRPr sz="2000" b="0" cap="all">
                <a:solidFill>
                  <a:srgbClr val="007835"/>
                </a:solidFill>
                <a:latin typeface="+mn-lt"/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1331783"/>
            <a:ext cx="5111750" cy="3262839"/>
          </a:xfrm>
          <a:prstGeom prst="rect">
            <a:avLst/>
          </a:prstGeom>
        </p:spPr>
        <p:txBody>
          <a:bodyPr/>
          <a:lstStyle>
            <a:lvl1pPr marL="342900" indent="-342900">
              <a:buClr>
                <a:srgbClr val="007835"/>
              </a:buClr>
              <a:buFont typeface="Wingdings" charset="2"/>
              <a:buChar char="§"/>
              <a:defRPr sz="2000"/>
            </a:lvl1pPr>
            <a:lvl2pPr marL="714375" indent="-352425">
              <a:buFont typeface="Wingdings" charset="2"/>
              <a:buChar char="§"/>
              <a:defRPr sz="2000"/>
            </a:lvl2pPr>
            <a:lvl3pPr marL="990600" indent="-276225">
              <a:buClr>
                <a:srgbClr val="007835"/>
              </a:buClr>
              <a:buFont typeface="Symbol" charset="2"/>
              <a:buChar char="-"/>
              <a:defRPr sz="2000"/>
            </a:lvl3pPr>
            <a:lvl4pPr marL="1257300" indent="-266700">
              <a:buClr>
                <a:schemeClr val="tx1"/>
              </a:buClr>
              <a:buFont typeface="Symbol" charset="2"/>
              <a:buChar char="-"/>
              <a:defRPr sz="2000"/>
            </a:lvl4pPr>
            <a:lvl5pPr marL="1524000" indent="-266700">
              <a:buFont typeface="Symbol" charset="2"/>
              <a:buChar char="-"/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1" y="1331784"/>
            <a:ext cx="3008313" cy="326283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</p:spTree>
    <p:extLst>
      <p:ext uri="{BB962C8B-B14F-4D97-AF65-F5344CB8AC3E}">
        <p14:creationId xmlns:p14="http://schemas.microsoft.com/office/powerpoint/2010/main" val="26404150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36575" y="3600450"/>
            <a:ext cx="5486400" cy="425054"/>
          </a:xfrm>
          <a:prstGeom prst="rect">
            <a:avLst/>
          </a:prstGeom>
        </p:spPr>
        <p:txBody>
          <a:bodyPr anchor="b"/>
          <a:lstStyle>
            <a:lvl1pPr algn="l">
              <a:defRPr sz="2000" b="1">
                <a:solidFill>
                  <a:srgbClr val="007835"/>
                </a:solidFill>
                <a:latin typeface="+mn-lt"/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36575" y="1297459"/>
            <a:ext cx="5486400" cy="224822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de-DE" noProof="0" smtClean="0"/>
              <a:t>Bild durch Klicken auf Symbol hinzufügen</a:t>
            </a:r>
            <a:endParaRPr lang="de-DE" noProof="0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536575" y="4025503"/>
            <a:ext cx="5486400" cy="60364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</p:spTree>
    <p:extLst>
      <p:ext uri="{BB962C8B-B14F-4D97-AF65-F5344CB8AC3E}">
        <p14:creationId xmlns:p14="http://schemas.microsoft.com/office/powerpoint/2010/main" val="15889148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2.pn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3F4F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Bild 13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289800" y="368798"/>
            <a:ext cx="1535113" cy="6530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Grafik 2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34690" y="368798"/>
            <a:ext cx="670550" cy="6516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1" r:id="rId2"/>
    <p:sldLayoutId id="2147483676" r:id="rId3"/>
    <p:sldLayoutId id="2147483677" r:id="rId4"/>
    <p:sldLayoutId id="2147483678" r:id="rId5"/>
    <p:sldLayoutId id="2147483672" r:id="rId6"/>
    <p:sldLayoutId id="2147483673" r:id="rId7"/>
    <p:sldLayoutId id="2147483674" r:id="rId8"/>
  </p:sldLayoutIdLst>
  <p:timing>
    <p:tnLst>
      <p:par>
        <p:cTn id="1" dur="indefinite" restart="never" nodeType="tmRoot"/>
      </p:par>
    </p:tnLst>
  </p:timing>
  <p:hf hdr="0"/>
  <p:txStyles>
    <p:titleStyle>
      <a:lvl1pPr algn="ctr" defTabSz="457200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2pPr>
      <a:lvl3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3pPr>
      <a:lvl4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4pPr>
      <a:lvl5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5pPr>
      <a:lvl6pPr marL="4572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6pPr>
      <a:lvl7pPr marL="9144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7pPr>
      <a:lvl8pPr marL="13716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8pPr>
      <a:lvl9pPr marL="18288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9pPr>
    </p:titleStyle>
    <p:bodyStyle>
      <a:lvl1pPr marL="342900" indent="-3429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hyperlink" Target="mailto:Stefanie.berghold@weinobst.at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17354" y="920749"/>
            <a:ext cx="6625130" cy="607115"/>
          </a:xfrm>
        </p:spPr>
        <p:txBody>
          <a:bodyPr/>
          <a:lstStyle/>
          <a:p>
            <a:r>
              <a:rPr lang="de-DE" sz="2300" dirty="0" smtClean="0"/>
              <a:t>Neuerungen bei Weinbehandlungsmittelregistrierung</a:t>
            </a:r>
            <a:endParaRPr lang="en-US" sz="2300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DE" dirty="0" smtClean="0"/>
              <a:t>Registrierung nach Weingesetz § 3 Abs. 4 </a:t>
            </a:r>
            <a:r>
              <a:rPr lang="de-DE" b="1" u="sng" dirty="0" smtClean="0"/>
              <a:t>wie bisher</a:t>
            </a:r>
            <a:endParaRPr lang="en-US" b="1" u="sng" dirty="0" smtClean="0"/>
          </a:p>
          <a:p>
            <a:pPr lvl="1"/>
            <a:r>
              <a:rPr lang="de-DE" dirty="0" smtClean="0"/>
              <a:t>Mit Produktdatenblatt mit Spezifikationen und Muster </a:t>
            </a:r>
          </a:p>
          <a:p>
            <a:pPr lvl="1"/>
            <a:endParaRPr lang="de-DE" dirty="0"/>
          </a:p>
          <a:p>
            <a:r>
              <a:rPr lang="de-DE" u="sng" dirty="0" smtClean="0"/>
              <a:t>Neuerung:</a:t>
            </a:r>
            <a:r>
              <a:rPr lang="de-DE" dirty="0" smtClean="0"/>
              <a:t> es besteht die Möglichkeit der zusätzlichen (freiwilligen) Meldung bezüglich der Eignung für </a:t>
            </a:r>
            <a:r>
              <a:rPr lang="de-DE" b="1" smtClean="0"/>
              <a:t>BIO-WEIN</a:t>
            </a:r>
            <a:r>
              <a:rPr lang="de-DE" smtClean="0"/>
              <a:t> </a:t>
            </a:r>
            <a:r>
              <a:rPr lang="de-DE" sz="2000" smtClean="0"/>
              <a:t>(VO (EU) </a:t>
            </a:r>
            <a:r>
              <a:rPr lang="de-DE" sz="2000" dirty="0"/>
              <a:t>203/2012 ökologisch/biologischer Wein basierend </a:t>
            </a:r>
            <a:r>
              <a:rPr lang="de-DE" sz="2000"/>
              <a:t>auf </a:t>
            </a:r>
            <a:r>
              <a:rPr lang="de-DE" sz="2000" smtClean="0"/>
              <a:t>VO (EG) </a:t>
            </a:r>
            <a:r>
              <a:rPr lang="de-DE" sz="2000" dirty="0"/>
              <a:t>Nr. 834/2007 ökologisch/biologische Produktion) </a:t>
            </a:r>
            <a:endParaRPr lang="de-DE" sz="2000" u="sng" dirty="0" smtClean="0"/>
          </a:p>
        </p:txBody>
      </p:sp>
    </p:spTree>
    <p:extLst>
      <p:ext uri="{BB962C8B-B14F-4D97-AF65-F5344CB8AC3E}">
        <p14:creationId xmlns:p14="http://schemas.microsoft.com/office/powerpoint/2010/main" val="31102812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Kontakt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17355" y="1527864"/>
            <a:ext cx="6625129" cy="2925623"/>
          </a:xfrm>
        </p:spPr>
        <p:txBody>
          <a:bodyPr/>
          <a:lstStyle/>
          <a:p>
            <a:r>
              <a:rPr lang="de-DE" sz="2000" dirty="0" smtClean="0"/>
              <a:t>HBLA u. BA f. Wein- und Obstbau</a:t>
            </a:r>
          </a:p>
          <a:p>
            <a:r>
              <a:rPr lang="de-DE" sz="2000" dirty="0" smtClean="0"/>
              <a:t>Wienerstraße 74</a:t>
            </a:r>
          </a:p>
          <a:p>
            <a:r>
              <a:rPr lang="de-DE" sz="2000" dirty="0" smtClean="0"/>
              <a:t>3400 Klosterneuburg</a:t>
            </a:r>
          </a:p>
          <a:p>
            <a:endParaRPr lang="de-DE" sz="1100" dirty="0"/>
          </a:p>
          <a:p>
            <a:pPr marL="0" indent="0" algn="r">
              <a:buNone/>
            </a:pPr>
            <a:r>
              <a:rPr lang="de-DE" sz="1600" dirty="0" smtClean="0"/>
              <a:t>DI Stefanie </a:t>
            </a:r>
            <a:r>
              <a:rPr lang="de-DE" sz="1600" dirty="0" err="1" smtClean="0"/>
              <a:t>Berghold</a:t>
            </a:r>
            <a:r>
              <a:rPr lang="de-DE" sz="1600" dirty="0" smtClean="0"/>
              <a:t> </a:t>
            </a:r>
          </a:p>
          <a:p>
            <a:pPr marL="0" indent="0" algn="r">
              <a:buNone/>
            </a:pPr>
            <a:r>
              <a:rPr lang="de-DE" sz="1600" dirty="0" smtClean="0">
                <a:hlinkClick r:id="rId2"/>
              </a:rPr>
              <a:t>stefanie.berghold@weinobst.at</a:t>
            </a:r>
            <a:endParaRPr lang="de-DE" sz="1600" dirty="0" smtClean="0"/>
          </a:p>
          <a:p>
            <a:pPr marL="0" indent="0" algn="r">
              <a:buNone/>
            </a:pPr>
            <a:r>
              <a:rPr lang="de-DE" sz="1400" dirty="0" smtClean="0"/>
              <a:t>02243/37910-439</a:t>
            </a:r>
          </a:p>
          <a:p>
            <a:endParaRPr lang="de-DE" sz="1200" dirty="0" smtClean="0"/>
          </a:p>
          <a:p>
            <a:r>
              <a:rPr lang="de-DE" sz="2000" dirty="0" smtClean="0"/>
              <a:t>Alternativ: BA f. Weinbau (BAWB) Eisenstadt</a:t>
            </a:r>
          </a:p>
          <a:p>
            <a:pPr marL="0" indent="0">
              <a:buNone/>
            </a:pPr>
            <a:r>
              <a:rPr lang="de-DE" sz="2000" dirty="0"/>
              <a:t>	</a:t>
            </a:r>
            <a:r>
              <a:rPr lang="de-DE" sz="2000" dirty="0" err="1" smtClean="0"/>
              <a:t>Gölbeszeile</a:t>
            </a:r>
            <a:r>
              <a:rPr lang="de-DE" sz="2000" dirty="0" smtClean="0"/>
              <a:t> 1, 7000 Eisenstadt</a:t>
            </a:r>
          </a:p>
          <a:p>
            <a:endParaRPr lang="en-US" dirty="0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4194" y="1912875"/>
            <a:ext cx="1220573" cy="17425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844984"/>
      </p:ext>
    </p:extLst>
  </p:cSld>
  <p:clrMapOvr>
    <a:masterClrMapping/>
  </p:clrMapOvr>
</p:sld>
</file>

<file path=ppt/theme/theme1.xml><?xml version="1.0" encoding="utf-8"?>
<a:theme xmlns:a="http://schemas.openxmlformats.org/drawingml/2006/main" name="Design interims 2018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Klassisch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Design interims 2018</Template>
  <TotalTime>0</TotalTime>
  <Words>85</Words>
  <Application>Microsoft Office PowerPoint</Application>
  <PresentationFormat>Bildschirmpräsentation (16:9)</PresentationFormat>
  <Paragraphs>16</Paragraphs>
  <Slides>2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7" baseType="lpstr">
      <vt:lpstr>Arial</vt:lpstr>
      <vt:lpstr>Symbol</vt:lpstr>
      <vt:lpstr>Times New Roman</vt:lpstr>
      <vt:lpstr>Wingdings</vt:lpstr>
      <vt:lpstr>Design interims 2018</vt:lpstr>
      <vt:lpstr>Neuerungen bei Weinbehandlungsmittelregistrierung</vt:lpstr>
      <vt:lpstr>Kontakt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Windows-Benutzer</dc:creator>
  <cp:lastModifiedBy>Windows-Benutzer</cp:lastModifiedBy>
  <cp:revision>7</cp:revision>
  <dcterms:created xsi:type="dcterms:W3CDTF">2018-08-27T06:02:03Z</dcterms:created>
  <dcterms:modified xsi:type="dcterms:W3CDTF">2018-08-28T09:05:34Z</dcterms:modified>
</cp:coreProperties>
</file>