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4.xml" ContentType="application/vnd.openxmlformats-officedocument.theme+xml"/>
  <Override PartName="/ppt/theme/themeOverride2.xml" ContentType="application/vnd.openxmlformats-officedocument.themeOverrid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18" r:id="rId2"/>
    <p:sldMasterId id="2147483730" r:id="rId3"/>
    <p:sldMasterId id="2147483742" r:id="rId4"/>
  </p:sldMasterIdLst>
  <p:notesMasterIdLst>
    <p:notesMasterId r:id="rId33"/>
  </p:notesMasterIdLst>
  <p:sldIdLst>
    <p:sldId id="366" r:id="rId5"/>
    <p:sldId id="367" r:id="rId6"/>
    <p:sldId id="368" r:id="rId7"/>
    <p:sldId id="256" r:id="rId8"/>
    <p:sldId id="369" r:id="rId9"/>
    <p:sldId id="370" r:id="rId10"/>
    <p:sldId id="371" r:id="rId11"/>
    <p:sldId id="400" r:id="rId12"/>
    <p:sldId id="401" r:id="rId13"/>
    <p:sldId id="396" r:id="rId14"/>
    <p:sldId id="397" r:id="rId15"/>
    <p:sldId id="398" r:id="rId16"/>
    <p:sldId id="399" r:id="rId17"/>
    <p:sldId id="403" r:id="rId18"/>
    <p:sldId id="379" r:id="rId19"/>
    <p:sldId id="380" r:id="rId20"/>
    <p:sldId id="381" r:id="rId21"/>
    <p:sldId id="382" r:id="rId22"/>
    <p:sldId id="383" r:id="rId23"/>
    <p:sldId id="385" r:id="rId24"/>
    <p:sldId id="384" r:id="rId25"/>
    <p:sldId id="402" r:id="rId26"/>
    <p:sldId id="389" r:id="rId27"/>
    <p:sldId id="390" r:id="rId28"/>
    <p:sldId id="391" r:id="rId29"/>
    <p:sldId id="392" r:id="rId30"/>
    <p:sldId id="393" r:id="rId31"/>
    <p:sldId id="395" r:id="rId32"/>
  </p:sldIdLst>
  <p:sldSz cx="12198350" cy="6858000"/>
  <p:notesSz cx="6858000" cy="9144000"/>
  <p:defaultTextStyle>
    <a:defPPr>
      <a:defRPr lang="it-IT"/>
    </a:defPPr>
    <a:lvl1pPr marL="0" algn="l" defTabSz="121938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92" algn="l" defTabSz="121938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382" algn="l" defTabSz="121938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9074" algn="l" defTabSz="121938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766" algn="l" defTabSz="121938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457" algn="l" defTabSz="121938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8148" algn="l" defTabSz="121938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839" algn="l" defTabSz="121938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530" algn="l" defTabSz="121938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11">
          <p15:clr>
            <a:srgbClr val="A4A3A4"/>
          </p15:clr>
        </p15:guide>
        <p15:guide id="2" orient="horz" pos="4319">
          <p15:clr>
            <a:srgbClr val="A4A3A4"/>
          </p15:clr>
        </p15:guide>
        <p15:guide id="3" pos="2995">
          <p15:clr>
            <a:srgbClr val="A4A3A4"/>
          </p15:clr>
        </p15:guide>
        <p15:guide id="4" pos="451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A6AC"/>
    <a:srgbClr val="A67DA6"/>
    <a:srgbClr val="BCA0BD"/>
    <a:srgbClr val="C3B369"/>
    <a:srgbClr val="B09D3D"/>
    <a:srgbClr val="B31020"/>
    <a:srgbClr val="5EA134"/>
    <a:srgbClr val="DF6424"/>
    <a:srgbClr val="B93324"/>
    <a:srgbClr val="A52F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Stile medio 3 - Color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Stile con tema 1 - Color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Stile chiaro 3 - Color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24" autoAdjust="0"/>
    <p:restoredTop sz="93440" autoAdjust="0"/>
  </p:normalViewPr>
  <p:slideViewPr>
    <p:cSldViewPr snapToGrid="0">
      <p:cViewPr varScale="1">
        <p:scale>
          <a:sx n="80" d="100"/>
          <a:sy n="80" d="100"/>
        </p:scale>
        <p:origin x="222" y="78"/>
      </p:cViewPr>
      <p:guideLst>
        <p:guide orient="horz" pos="4111"/>
        <p:guide orient="horz" pos="4319"/>
        <p:guide pos="2995"/>
        <p:guide pos="451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8" d="100"/>
        <a:sy n="9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5207A8-352B-4FC2-A648-A6E20870BC38}" type="doc">
      <dgm:prSet loTypeId="urn:microsoft.com/office/officeart/2005/8/layout/hierarchy4" loCatId="hierarchy" qsTypeId="urn:microsoft.com/office/officeart/2005/8/quickstyle/3D1" qsCatId="3D" csTypeId="urn:microsoft.com/office/officeart/2005/8/colors/accent2_3" csCatId="accent2" phldr="1"/>
      <dgm:spPr/>
      <dgm:t>
        <a:bodyPr/>
        <a:lstStyle/>
        <a:p>
          <a:endParaRPr lang="it-IT"/>
        </a:p>
      </dgm:t>
    </dgm:pt>
    <dgm:pt modelId="{62C9C571-8E01-4748-BD01-E79E52B12850}">
      <dgm:prSet phldrT="[Testo]"/>
      <dgm:spPr>
        <a:solidFill>
          <a:srgbClr val="800000"/>
        </a:solidFill>
      </dgm:spPr>
      <dgm:t>
        <a:bodyPr/>
        <a:lstStyle/>
        <a:p>
          <a:r>
            <a:rPr lang="it-IT" dirty="0" smtClean="0">
              <a:solidFill>
                <a:schemeClr val="bg1"/>
              </a:solidFill>
              <a:latin typeface="Trebuchet MS"/>
              <a:cs typeface="Trebuchet MS"/>
            </a:rPr>
            <a:t>NUTRIFERM AROMplus</a:t>
          </a:r>
          <a:endParaRPr lang="it-IT" dirty="0">
            <a:solidFill>
              <a:schemeClr val="bg1"/>
            </a:solidFill>
            <a:latin typeface="Trebuchet MS"/>
            <a:cs typeface="Trebuchet MS"/>
          </a:endParaRPr>
        </a:p>
      </dgm:t>
    </dgm:pt>
    <dgm:pt modelId="{8DF72B4C-A15E-43A8-884F-8E729B14CD78}" type="parTrans" cxnId="{5D0CE735-6903-4B79-A961-662908C305CF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D1F47B98-E152-4431-86F1-9AADFEAF22D3}" type="sibTrans" cxnId="{5D0CE735-6903-4B79-A961-662908C305CF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D37855BB-2787-4238-9CEC-1E70573839FF}">
      <dgm:prSet phldrT="[Testo]"/>
      <dgm:spPr/>
      <dgm:t>
        <a:bodyPr/>
        <a:lstStyle/>
        <a:p>
          <a:r>
            <a:rPr lang="sk-SK" dirty="0" err="1" smtClean="0">
              <a:solidFill>
                <a:schemeClr val="tx1"/>
              </a:solidFill>
              <a:latin typeface="Trebuchet MS"/>
              <a:cs typeface="Trebuchet MS"/>
            </a:rPr>
            <a:t>ProBlanco</a:t>
          </a:r>
          <a:endParaRPr lang="it-IT" dirty="0">
            <a:solidFill>
              <a:schemeClr val="tx1"/>
            </a:solidFill>
            <a:latin typeface="Trebuchet MS"/>
            <a:cs typeface="Trebuchet MS"/>
          </a:endParaRPr>
        </a:p>
      </dgm:t>
    </dgm:pt>
    <dgm:pt modelId="{B80164DD-96DF-44BA-8B3C-E18B491C5F61}" type="parTrans" cxnId="{55B15FD7-61B9-40AC-AB1D-D116F9A3C28E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D985BAAF-E6F1-4AED-87A7-6C4C5BBC4D5E}" type="sibTrans" cxnId="{55B15FD7-61B9-40AC-AB1D-D116F9A3C28E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13E6A713-55B1-490F-8F23-B8B61B4B240F}">
      <dgm:prSet phldrT="[Testo]"/>
      <dgm:spPr/>
      <dgm:t>
        <a:bodyPr/>
        <a:lstStyle/>
        <a:p>
          <a:r>
            <a:rPr lang="sk-SK" dirty="0" smtClean="0">
              <a:solidFill>
                <a:schemeClr val="tx1"/>
              </a:solidFill>
              <a:latin typeface="Trebuchet MS"/>
              <a:cs typeface="Trebuchet MS"/>
            </a:rPr>
            <a:t>ES 181</a:t>
          </a:r>
        </a:p>
        <a:p>
          <a:r>
            <a:rPr lang="sk-SK" dirty="0" smtClean="0">
              <a:solidFill>
                <a:schemeClr val="tx1"/>
              </a:solidFill>
              <a:latin typeface="Trebuchet MS"/>
              <a:cs typeface="Trebuchet MS"/>
            </a:rPr>
            <a:t>AROMA WHITE</a:t>
          </a:r>
          <a:endParaRPr lang="it-IT" dirty="0">
            <a:solidFill>
              <a:schemeClr val="tx1"/>
            </a:solidFill>
            <a:latin typeface="Trebuchet MS"/>
            <a:cs typeface="Trebuchet MS"/>
          </a:endParaRPr>
        </a:p>
      </dgm:t>
    </dgm:pt>
    <dgm:pt modelId="{1A0046AE-29B3-4D44-B909-5D9B7AA40156}" type="parTrans" cxnId="{238A799F-AE5A-4840-A5ED-435FAE56D082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1D1DAA0D-5068-4860-98C0-06DEC60874ED}" type="sibTrans" cxnId="{238A799F-AE5A-4840-A5ED-435FAE56D082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16B31095-6243-4F2D-8CA9-228A4D58DA58}">
      <dgm:prSet phldrT="[Testo]"/>
      <dgm:spPr/>
      <dgm:t>
        <a:bodyPr/>
        <a:lstStyle/>
        <a:p>
          <a:r>
            <a:rPr lang="sk-SK" dirty="0" smtClean="0">
              <a:solidFill>
                <a:schemeClr val="tx1"/>
              </a:solidFill>
              <a:latin typeface="Trebuchet MS"/>
              <a:cs typeface="Trebuchet MS"/>
            </a:rPr>
            <a:t>TAN RED FRUIT</a:t>
          </a:r>
          <a:endParaRPr lang="it-IT" dirty="0">
            <a:solidFill>
              <a:schemeClr val="tx1"/>
            </a:solidFill>
            <a:latin typeface="Trebuchet MS"/>
            <a:cs typeface="Trebuchet MS"/>
          </a:endParaRPr>
        </a:p>
      </dgm:t>
    </dgm:pt>
    <dgm:pt modelId="{A0B4D196-40AD-45FA-B002-5EF2C58E0B92}" type="parTrans" cxnId="{B806C9E1-64A7-4B9B-B988-C1F42993AF0F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3A52B181-6CF1-4085-BFDE-B2F62766801C}" type="sibTrans" cxnId="{B806C9E1-64A7-4B9B-B988-C1F42993AF0F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9104CFF0-CA68-4C7E-A464-F43D158DAEF4}">
      <dgm:prSet phldrT="[Testo]"/>
      <dgm:spPr/>
      <dgm:t>
        <a:bodyPr/>
        <a:lstStyle/>
        <a:p>
          <a:r>
            <a:rPr lang="it-IT" dirty="0" smtClean="0">
              <a:solidFill>
                <a:schemeClr val="tx1"/>
              </a:solidFill>
              <a:latin typeface="Trebuchet MS"/>
              <a:cs typeface="Trebuchet MS"/>
            </a:rPr>
            <a:t>ES</a:t>
          </a:r>
          <a:r>
            <a:rPr lang="sk-SK" dirty="0" smtClean="0">
              <a:solidFill>
                <a:schemeClr val="tx1"/>
              </a:solidFill>
              <a:latin typeface="Trebuchet MS"/>
              <a:cs typeface="Trebuchet MS"/>
            </a:rPr>
            <a:t> </a:t>
          </a:r>
          <a:r>
            <a:rPr lang="it-IT" dirty="0" smtClean="0">
              <a:solidFill>
                <a:schemeClr val="tx1"/>
              </a:solidFill>
              <a:latin typeface="Trebuchet MS"/>
              <a:cs typeface="Trebuchet MS"/>
            </a:rPr>
            <a:t>454</a:t>
          </a:r>
        </a:p>
        <a:p>
          <a:r>
            <a:rPr lang="sk-SK" dirty="0" smtClean="0">
              <a:solidFill>
                <a:schemeClr val="tx1"/>
              </a:solidFill>
              <a:latin typeface="Trebuchet MS"/>
              <a:cs typeface="Trebuchet MS"/>
            </a:rPr>
            <a:t>RED FRUIT</a:t>
          </a:r>
          <a:endParaRPr lang="it-IT" dirty="0">
            <a:solidFill>
              <a:schemeClr val="tx1"/>
            </a:solidFill>
            <a:latin typeface="Trebuchet MS"/>
            <a:cs typeface="Trebuchet MS"/>
          </a:endParaRPr>
        </a:p>
      </dgm:t>
    </dgm:pt>
    <dgm:pt modelId="{DA6E54E4-FDB0-4B77-9823-BD7D5A65D9E6}" type="parTrans" cxnId="{5305BCCF-CB6E-42A6-9370-5214985E8917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7867DB28-CA09-4DC5-8486-5B5D82068A80}" type="sibTrans" cxnId="{5305BCCF-CB6E-42A6-9370-5214985E8917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C5D02DDB-9C3E-482A-AB53-77445F9E5D81}">
      <dgm:prSet/>
      <dgm:spPr/>
      <dgm:t>
        <a:bodyPr/>
        <a:lstStyle/>
        <a:p>
          <a:r>
            <a:rPr lang="it-IT" dirty="0" smtClean="0">
              <a:solidFill>
                <a:schemeClr val="tx1"/>
              </a:solidFill>
              <a:latin typeface="Trebuchet MS"/>
              <a:cs typeface="Trebuchet MS"/>
            </a:rPr>
            <a:t>ProUno</a:t>
          </a:r>
          <a:endParaRPr lang="it-IT" dirty="0">
            <a:solidFill>
              <a:schemeClr val="tx1"/>
            </a:solidFill>
            <a:latin typeface="Trebuchet MS"/>
            <a:cs typeface="Trebuchet MS"/>
          </a:endParaRPr>
        </a:p>
      </dgm:t>
    </dgm:pt>
    <dgm:pt modelId="{A441244C-15F4-4593-8FBD-661268C2D4AB}" type="parTrans" cxnId="{F30DC83E-488A-4165-BD4A-F58E0C8B2AEA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96E3BF22-EA76-49AD-A75B-3F897FCB5943}" type="sibTrans" cxnId="{F30DC83E-488A-4165-BD4A-F58E0C8B2AEA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6FEB14A7-4A0A-44EA-A1B1-823BCAA31034}">
      <dgm:prSet/>
      <dgm:spPr/>
      <dgm:t>
        <a:bodyPr/>
        <a:lstStyle/>
        <a:p>
          <a:r>
            <a:rPr lang="it-IT" smtClean="0">
              <a:solidFill>
                <a:schemeClr val="tx1"/>
              </a:solidFill>
              <a:latin typeface="Trebuchet MS"/>
              <a:cs typeface="Trebuchet MS"/>
            </a:rPr>
            <a:t>TAN CITRUS</a:t>
          </a:r>
          <a:endParaRPr lang="it-IT" dirty="0">
            <a:solidFill>
              <a:schemeClr val="tx1"/>
            </a:solidFill>
            <a:latin typeface="Trebuchet MS"/>
            <a:cs typeface="Trebuchet MS"/>
          </a:endParaRPr>
        </a:p>
      </dgm:t>
    </dgm:pt>
    <dgm:pt modelId="{DC2F91B4-90D9-4CA2-9E51-B8A4810F5637}" type="parTrans" cxnId="{52399197-0B68-4834-B5AA-7E85FED9890F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E9C0B554-0F2D-4F05-9C9A-BBE3455F0795}" type="sibTrans" cxnId="{52399197-0B68-4834-B5AA-7E85FED9890F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BDAA72BE-714B-4137-AAF5-7F9FAA9871F1}">
      <dgm:prSet/>
      <dgm:spPr/>
      <dgm:t>
        <a:bodyPr/>
        <a:lstStyle/>
        <a:p>
          <a:r>
            <a:rPr lang="sk-SK" dirty="0" smtClean="0">
              <a:solidFill>
                <a:schemeClr val="tx1"/>
              </a:solidFill>
              <a:latin typeface="Trebuchet MS"/>
              <a:cs typeface="Trebuchet MS"/>
            </a:rPr>
            <a:t>VINTAGE WHITE</a:t>
          </a:r>
          <a:endParaRPr lang="it-IT" dirty="0" smtClean="0">
            <a:solidFill>
              <a:schemeClr val="tx1"/>
            </a:solidFill>
            <a:latin typeface="Trebuchet MS"/>
            <a:cs typeface="Trebuchet MS"/>
          </a:endParaRPr>
        </a:p>
        <a:p>
          <a:r>
            <a:rPr lang="it-IT" dirty="0" smtClean="0">
              <a:solidFill>
                <a:schemeClr val="tx1"/>
              </a:solidFill>
              <a:latin typeface="Trebuchet MS"/>
              <a:cs typeface="Trebuchet MS"/>
            </a:rPr>
            <a:t>Q CITRUS</a:t>
          </a:r>
          <a:endParaRPr lang="it-IT" dirty="0">
            <a:solidFill>
              <a:schemeClr val="tx1"/>
            </a:solidFill>
            <a:latin typeface="Trebuchet MS"/>
            <a:cs typeface="Trebuchet MS"/>
          </a:endParaRPr>
        </a:p>
      </dgm:t>
    </dgm:pt>
    <dgm:pt modelId="{E67BD22A-CC26-49D8-A799-82C25CB5388E}" type="parTrans" cxnId="{1E7963E0-5AF0-4B32-AE71-5E54AE965C72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3EE0FA85-6557-475F-A311-FB11D72C6A13}" type="sibTrans" cxnId="{1E7963E0-5AF0-4B32-AE71-5E54AE965C72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B155A7EE-B572-4175-BF0A-C3A522990688}">
      <dgm:prSet/>
      <dgm:spPr/>
      <dgm:t>
        <a:bodyPr/>
        <a:lstStyle/>
        <a:p>
          <a:endParaRPr lang="it-IT" dirty="0">
            <a:solidFill>
              <a:schemeClr val="tx1"/>
            </a:solidFill>
          </a:endParaRPr>
        </a:p>
      </dgm:t>
    </dgm:pt>
    <dgm:pt modelId="{950C920A-0EB3-4FB2-BA8C-311A8C40BED8}" type="parTrans" cxnId="{E202652B-AD9B-43D9-95FA-739C4F761F72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1F711E2F-C4B9-4652-A269-C627E0DB2B7C}" type="sibTrans" cxnId="{E202652B-AD9B-43D9-95FA-739C4F761F72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95519B18-04FD-4783-B7D2-1A1B467CC231}">
      <dgm:prSet/>
      <dgm:spPr/>
      <dgm:t>
        <a:bodyPr/>
        <a:lstStyle/>
        <a:p>
          <a:r>
            <a:rPr lang="it-IT" dirty="0" smtClean="0">
              <a:solidFill>
                <a:schemeClr val="tx1"/>
              </a:solidFill>
              <a:latin typeface="Trebuchet MS"/>
              <a:cs typeface="Trebuchet MS"/>
            </a:rPr>
            <a:t>ES123</a:t>
          </a:r>
        </a:p>
        <a:p>
          <a:r>
            <a:rPr lang="sk-SK" dirty="0" smtClean="0">
              <a:solidFill>
                <a:schemeClr val="tx1"/>
              </a:solidFill>
              <a:latin typeface="Trebuchet MS"/>
              <a:cs typeface="Trebuchet MS"/>
            </a:rPr>
            <a:t>TOP ESSENCE</a:t>
          </a:r>
          <a:endParaRPr lang="it-IT" dirty="0">
            <a:solidFill>
              <a:schemeClr val="tx1"/>
            </a:solidFill>
            <a:latin typeface="Trebuchet MS"/>
            <a:cs typeface="Trebuchet MS"/>
          </a:endParaRPr>
        </a:p>
      </dgm:t>
    </dgm:pt>
    <dgm:pt modelId="{B96A651D-0F7D-4F9B-A953-40B9E2A25B45}" type="parTrans" cxnId="{7C91B0F8-61FC-44BD-A793-4FF5141643D4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B4D4F72F-53CD-4FD7-B3F1-CBF2EAC06518}" type="sibTrans" cxnId="{7C91B0F8-61FC-44BD-A793-4FF5141643D4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6276498D-8260-4E84-8551-76DCB25E070B}">
      <dgm:prSet/>
      <dgm:spPr/>
      <dgm:t>
        <a:bodyPr/>
        <a:lstStyle/>
        <a:p>
          <a:endParaRPr lang="it-IT" dirty="0">
            <a:solidFill>
              <a:schemeClr val="tx1"/>
            </a:solidFill>
            <a:latin typeface="Trebuchet MS"/>
            <a:cs typeface="Trebuchet MS"/>
          </a:endParaRPr>
        </a:p>
      </dgm:t>
    </dgm:pt>
    <dgm:pt modelId="{5223C3BE-EE9C-4619-8265-A6707BD4000A}" type="parTrans" cxnId="{5C5DAEF5-5F6F-49CB-A6F2-4719944067EC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A6E3941F-E72A-435C-A448-A47C8961BEB5}" type="sibTrans" cxnId="{5C5DAEF5-5F6F-49CB-A6F2-4719944067EC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E0860D8F-F681-463A-AA60-09B11FD24064}">
      <dgm:prSet/>
      <dgm:spPr/>
      <dgm:t>
        <a:bodyPr/>
        <a:lstStyle/>
        <a:p>
          <a:endParaRPr lang="it-IT" dirty="0">
            <a:solidFill>
              <a:schemeClr val="tx1"/>
            </a:solidFill>
            <a:latin typeface="Trebuchet MS"/>
            <a:cs typeface="Trebuchet MS"/>
          </a:endParaRPr>
        </a:p>
      </dgm:t>
    </dgm:pt>
    <dgm:pt modelId="{0005C755-0BC2-49DD-9EC8-493995657EE2}" type="parTrans" cxnId="{E27C83BD-EBD7-456A-A899-54F6B450DE0B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A62387B8-E0DE-4847-9B1D-F2302C6F39CE}" type="sibTrans" cxnId="{E27C83BD-EBD7-456A-A899-54F6B450DE0B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C1E423D1-D748-4BA5-85BD-01BBB7A05570}">
      <dgm:prSet/>
      <dgm:spPr/>
      <dgm:t>
        <a:bodyPr/>
        <a:lstStyle/>
        <a:p>
          <a:endParaRPr lang="it-IT" dirty="0">
            <a:solidFill>
              <a:schemeClr val="tx1"/>
            </a:solidFill>
            <a:latin typeface="Trebuchet MS"/>
            <a:cs typeface="Trebuchet MS"/>
          </a:endParaRPr>
        </a:p>
      </dgm:t>
    </dgm:pt>
    <dgm:pt modelId="{A371513C-3E88-477A-B0CC-E9770ADD0F01}" type="parTrans" cxnId="{B502566C-ACC1-4002-BB97-A11AEF98D108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313A359A-08FE-4ED1-9C15-3B8C02A58A98}" type="sibTrans" cxnId="{B502566C-ACC1-4002-BB97-A11AEF98D108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88D14A0F-0585-45F8-AC05-7CFE823E3D99}">
      <dgm:prSet custT="1"/>
      <dgm:spPr/>
      <dgm:t>
        <a:bodyPr/>
        <a:lstStyle/>
        <a:p>
          <a:r>
            <a:rPr lang="sk-SK" sz="1800" b="1" dirty="0" err="1" smtClean="0">
              <a:solidFill>
                <a:schemeClr val="tx1"/>
              </a:solidFill>
              <a:latin typeface="Trebuchet MS"/>
              <a:cs typeface="Trebuchet MS"/>
            </a:rPr>
            <a:t>Süße</a:t>
          </a:r>
          <a:r>
            <a:rPr lang="sk-SK" sz="1800" b="1" dirty="0" smtClean="0">
              <a:solidFill>
                <a:schemeClr val="tx1"/>
              </a:solidFill>
              <a:latin typeface="Trebuchet MS"/>
              <a:cs typeface="Trebuchet MS"/>
            </a:rPr>
            <a:t> </a:t>
          </a:r>
          <a:r>
            <a:rPr lang="sk-SK" sz="1800" b="1" dirty="0" err="1" smtClean="0">
              <a:solidFill>
                <a:schemeClr val="tx1"/>
              </a:solidFill>
              <a:latin typeface="Trebuchet MS"/>
              <a:cs typeface="Trebuchet MS"/>
            </a:rPr>
            <a:t>Frucht</a:t>
          </a:r>
          <a:endParaRPr lang="it-IT" sz="1800" b="1" dirty="0">
            <a:solidFill>
              <a:schemeClr val="tx1"/>
            </a:solidFill>
            <a:latin typeface="Trebuchet MS"/>
            <a:cs typeface="Trebuchet MS"/>
          </a:endParaRPr>
        </a:p>
      </dgm:t>
    </dgm:pt>
    <dgm:pt modelId="{EFA87145-4C16-4CB6-A65E-245FF49E5F18}" type="parTrans" cxnId="{673D6430-A161-4EF2-9B62-28C1003A283A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F1F44B79-4A20-40FE-BF55-01C522B35285}" type="sibTrans" cxnId="{673D6430-A161-4EF2-9B62-28C1003A283A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5EE81D92-C3B6-405C-A96B-F7524D427633}">
      <dgm:prSet custT="1"/>
      <dgm:spPr/>
      <dgm:t>
        <a:bodyPr/>
        <a:lstStyle/>
        <a:p>
          <a:r>
            <a:rPr lang="sk-SK" sz="2000" b="1" dirty="0" err="1" smtClean="0">
              <a:solidFill>
                <a:schemeClr val="tx1"/>
              </a:solidFill>
              <a:latin typeface="Trebuchet MS"/>
              <a:cs typeface="Trebuchet MS"/>
            </a:rPr>
            <a:t>Zitrus</a:t>
          </a:r>
          <a:endParaRPr lang="it-IT" sz="2000" b="1" dirty="0">
            <a:solidFill>
              <a:schemeClr val="tx1"/>
            </a:solidFill>
            <a:latin typeface="Trebuchet MS"/>
            <a:cs typeface="Trebuchet MS"/>
          </a:endParaRPr>
        </a:p>
      </dgm:t>
    </dgm:pt>
    <dgm:pt modelId="{9C8A1EDD-5A8C-4DA7-9F22-678E5C0946A2}" type="parTrans" cxnId="{D1077875-8F4A-4531-8BC0-1DB2D0A1ECA8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033AA985-5E86-4CB9-87A5-2C882B3FDE2E}" type="sibTrans" cxnId="{D1077875-8F4A-4531-8BC0-1DB2D0A1ECA8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32516988-BD6E-475D-94F0-4ADD84F6C83D}">
      <dgm:prSet custT="1"/>
      <dgm:spPr/>
      <dgm:t>
        <a:bodyPr/>
        <a:lstStyle/>
        <a:p>
          <a:r>
            <a:rPr lang="sk-SK" sz="2000" b="1" dirty="0" err="1" smtClean="0">
              <a:solidFill>
                <a:schemeClr val="tx1"/>
              </a:solidFill>
              <a:latin typeface="Trebuchet MS"/>
              <a:cs typeface="Trebuchet MS"/>
            </a:rPr>
            <a:t>Tropisch</a:t>
          </a:r>
          <a:endParaRPr lang="sk-SK" sz="2000" b="1" dirty="0" smtClean="0">
            <a:solidFill>
              <a:schemeClr val="tx1"/>
            </a:solidFill>
            <a:latin typeface="Trebuchet MS"/>
            <a:cs typeface="Trebuchet MS"/>
          </a:endParaRPr>
        </a:p>
        <a:p>
          <a:r>
            <a:rPr lang="sk-SK" sz="2000" b="1" dirty="0" err="1" smtClean="0">
              <a:solidFill>
                <a:schemeClr val="tx1"/>
              </a:solidFill>
              <a:latin typeface="Trebuchet MS"/>
              <a:cs typeface="Trebuchet MS"/>
            </a:rPr>
            <a:t>Thiolisch</a:t>
          </a:r>
          <a:endParaRPr lang="it-IT" sz="2000" b="1" dirty="0">
            <a:solidFill>
              <a:schemeClr val="tx1"/>
            </a:solidFill>
            <a:latin typeface="Trebuchet MS"/>
            <a:cs typeface="Trebuchet MS"/>
          </a:endParaRPr>
        </a:p>
      </dgm:t>
    </dgm:pt>
    <dgm:pt modelId="{3D0428E4-3C8A-4354-83D1-8022E025AD75}" type="parTrans" cxnId="{5ACFD55B-6ACE-4A17-B0C5-AEE61B832100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02DF3605-B49D-44E1-B902-BF6181A52F22}" type="sibTrans" cxnId="{5ACFD55B-6ACE-4A17-B0C5-AEE61B832100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B6D58C88-2612-4A77-B28C-5C36B5153009}">
      <dgm:prSet/>
      <dgm:spPr/>
      <dgm:t>
        <a:bodyPr/>
        <a:lstStyle/>
        <a:p>
          <a:r>
            <a:rPr lang="sk-SK" b="1" dirty="0" smtClean="0">
              <a:solidFill>
                <a:schemeClr val="tx1"/>
              </a:solidFill>
              <a:latin typeface="Trebuchet MS"/>
              <a:cs typeface="Trebuchet MS"/>
            </a:rPr>
            <a:t>Rote </a:t>
          </a:r>
          <a:r>
            <a:rPr lang="sk-SK" b="1" dirty="0" err="1" smtClean="0">
              <a:solidFill>
                <a:schemeClr val="tx1"/>
              </a:solidFill>
              <a:latin typeface="Trebuchet MS"/>
              <a:cs typeface="Trebuchet MS"/>
            </a:rPr>
            <a:t>Frucht</a:t>
          </a:r>
          <a:endParaRPr lang="it-IT" b="1" dirty="0">
            <a:solidFill>
              <a:schemeClr val="tx1"/>
            </a:solidFill>
            <a:latin typeface="Trebuchet MS"/>
            <a:cs typeface="Trebuchet MS"/>
          </a:endParaRPr>
        </a:p>
      </dgm:t>
    </dgm:pt>
    <dgm:pt modelId="{DDB29754-2152-4BE1-A68C-9DB4F5DD7A7A}" type="parTrans" cxnId="{877B8F5D-905D-454C-8298-DB09EB2C2F23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9D7C0B85-2878-419D-A863-408903BCB93A}" type="sibTrans" cxnId="{877B8F5D-905D-454C-8298-DB09EB2C2F23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BE7ADA59-6683-495A-8823-EC0C0EF84A66}" type="pres">
      <dgm:prSet presAssocID="{5C5207A8-352B-4FC2-A648-A6E20870BC38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t-IT"/>
        </a:p>
      </dgm:t>
    </dgm:pt>
    <dgm:pt modelId="{566DCE9D-D848-40BB-B0E4-098FB07E5175}" type="pres">
      <dgm:prSet presAssocID="{62C9C571-8E01-4748-BD01-E79E52B12850}" presName="vertOne" presStyleCnt="0"/>
      <dgm:spPr/>
      <dgm:t>
        <a:bodyPr/>
        <a:lstStyle/>
        <a:p>
          <a:endParaRPr lang="it-IT"/>
        </a:p>
      </dgm:t>
    </dgm:pt>
    <dgm:pt modelId="{4D0E3409-AA44-4267-9093-1BE29AA667A8}" type="pres">
      <dgm:prSet presAssocID="{62C9C571-8E01-4748-BD01-E79E52B12850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61F21450-64B6-4816-91D5-71DB5BBCC322}" type="pres">
      <dgm:prSet presAssocID="{62C9C571-8E01-4748-BD01-E79E52B12850}" presName="parTransOne" presStyleCnt="0"/>
      <dgm:spPr/>
      <dgm:t>
        <a:bodyPr/>
        <a:lstStyle/>
        <a:p>
          <a:endParaRPr lang="it-IT"/>
        </a:p>
      </dgm:t>
    </dgm:pt>
    <dgm:pt modelId="{A9DE417F-6E1C-4A5A-B597-92FCB2298A02}" type="pres">
      <dgm:prSet presAssocID="{62C9C571-8E01-4748-BD01-E79E52B12850}" presName="horzOne" presStyleCnt="0"/>
      <dgm:spPr/>
      <dgm:t>
        <a:bodyPr/>
        <a:lstStyle/>
        <a:p>
          <a:endParaRPr lang="it-IT"/>
        </a:p>
      </dgm:t>
    </dgm:pt>
    <dgm:pt modelId="{5D3850EA-60AF-436C-921A-69B542244137}" type="pres">
      <dgm:prSet presAssocID="{C5D02DDB-9C3E-482A-AB53-77445F9E5D81}" presName="vertTwo" presStyleCnt="0"/>
      <dgm:spPr/>
      <dgm:t>
        <a:bodyPr/>
        <a:lstStyle/>
        <a:p>
          <a:endParaRPr lang="it-IT"/>
        </a:p>
      </dgm:t>
    </dgm:pt>
    <dgm:pt modelId="{AE2F5C4A-76D7-44EF-B347-83F99A465066}" type="pres">
      <dgm:prSet presAssocID="{C5D02DDB-9C3E-482A-AB53-77445F9E5D81}" presName="txTwo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CCFF4806-8328-4EF6-9922-EFCFD6CA61A3}" type="pres">
      <dgm:prSet presAssocID="{C5D02DDB-9C3E-482A-AB53-77445F9E5D81}" presName="parTransTwo" presStyleCnt="0"/>
      <dgm:spPr/>
      <dgm:t>
        <a:bodyPr/>
        <a:lstStyle/>
        <a:p>
          <a:endParaRPr lang="it-IT"/>
        </a:p>
      </dgm:t>
    </dgm:pt>
    <dgm:pt modelId="{08E2F4D5-DD6C-4665-B3F4-84C86E58368B}" type="pres">
      <dgm:prSet presAssocID="{C5D02DDB-9C3E-482A-AB53-77445F9E5D81}" presName="horzTwo" presStyleCnt="0"/>
      <dgm:spPr/>
      <dgm:t>
        <a:bodyPr/>
        <a:lstStyle/>
        <a:p>
          <a:endParaRPr lang="it-IT"/>
        </a:p>
      </dgm:t>
    </dgm:pt>
    <dgm:pt modelId="{E5FED1F8-EF0E-4319-A217-3EAC7160648B}" type="pres">
      <dgm:prSet presAssocID="{95519B18-04FD-4783-B7D2-1A1B467CC231}" presName="vertThree" presStyleCnt="0"/>
      <dgm:spPr/>
      <dgm:t>
        <a:bodyPr/>
        <a:lstStyle/>
        <a:p>
          <a:endParaRPr lang="it-IT"/>
        </a:p>
      </dgm:t>
    </dgm:pt>
    <dgm:pt modelId="{6B1ADBBB-E88D-43CF-9B1E-16B5705193F4}" type="pres">
      <dgm:prSet presAssocID="{95519B18-04FD-4783-B7D2-1A1B467CC231}" presName="txThre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FBF65436-8F10-45DB-8619-D3BCD0281CE8}" type="pres">
      <dgm:prSet presAssocID="{95519B18-04FD-4783-B7D2-1A1B467CC231}" presName="parTransThree" presStyleCnt="0"/>
      <dgm:spPr/>
      <dgm:t>
        <a:bodyPr/>
        <a:lstStyle/>
        <a:p>
          <a:endParaRPr lang="it-IT"/>
        </a:p>
      </dgm:t>
    </dgm:pt>
    <dgm:pt modelId="{D1B46978-C115-4FBC-A63C-02679A083FEC}" type="pres">
      <dgm:prSet presAssocID="{95519B18-04FD-4783-B7D2-1A1B467CC231}" presName="horzThree" presStyleCnt="0"/>
      <dgm:spPr/>
      <dgm:t>
        <a:bodyPr/>
        <a:lstStyle/>
        <a:p>
          <a:endParaRPr lang="it-IT"/>
        </a:p>
      </dgm:t>
    </dgm:pt>
    <dgm:pt modelId="{FB949A93-DCDA-4A2B-B118-218B7C97692C}" type="pres">
      <dgm:prSet presAssocID="{B155A7EE-B572-4175-BF0A-C3A522990688}" presName="vertFour" presStyleCnt="0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5520C6EE-5C02-4A7F-B2E5-3F6CD2638C3C}" type="pres">
      <dgm:prSet presAssocID="{B155A7EE-B572-4175-BF0A-C3A522990688}" presName="txFour" presStyleLbl="node4" presStyleIdx="0" presStyleCnt="8" custLinFactNeighborX="1955">
        <dgm:presLayoutVars>
          <dgm:chPref val="3"/>
        </dgm:presLayoutVars>
      </dgm:prSet>
      <dgm:spPr>
        <a:prstGeom prst="downArrow">
          <a:avLst/>
        </a:prstGeom>
      </dgm:spPr>
      <dgm:t>
        <a:bodyPr/>
        <a:lstStyle/>
        <a:p>
          <a:endParaRPr lang="it-IT"/>
        </a:p>
      </dgm:t>
    </dgm:pt>
    <dgm:pt modelId="{AAFC321A-390C-441D-A3D8-0AB0780574E5}" type="pres">
      <dgm:prSet presAssocID="{B155A7EE-B572-4175-BF0A-C3A522990688}" presName="parTransFour" presStyleCnt="0"/>
      <dgm:spPr/>
      <dgm:t>
        <a:bodyPr/>
        <a:lstStyle/>
        <a:p>
          <a:endParaRPr lang="it-IT"/>
        </a:p>
      </dgm:t>
    </dgm:pt>
    <dgm:pt modelId="{6EDA6109-2089-479A-8A19-B2A421CEB166}" type="pres">
      <dgm:prSet presAssocID="{B155A7EE-B572-4175-BF0A-C3A522990688}" presName="horzFour" presStyleCnt="0"/>
      <dgm:spPr/>
      <dgm:t>
        <a:bodyPr/>
        <a:lstStyle/>
        <a:p>
          <a:endParaRPr lang="it-IT"/>
        </a:p>
      </dgm:t>
    </dgm:pt>
    <dgm:pt modelId="{07B46FF8-5972-49A8-BA99-51B1C460F27D}" type="pres">
      <dgm:prSet presAssocID="{88D14A0F-0585-45F8-AC05-7CFE823E3D99}" presName="vertFour" presStyleCnt="0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3040FACA-93DC-40EF-A117-3E902810CED1}" type="pres">
      <dgm:prSet presAssocID="{88D14A0F-0585-45F8-AC05-7CFE823E3D99}" presName="txFour" presStyleLbl="node4" presStyleIdx="1" presStyleCnt="8" custLinFactNeighborX="1955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75D27A0F-42F0-461C-84FA-6755ED2CB9AC}" type="pres">
      <dgm:prSet presAssocID="{88D14A0F-0585-45F8-AC05-7CFE823E3D99}" presName="horzFour" presStyleCnt="0"/>
      <dgm:spPr/>
      <dgm:t>
        <a:bodyPr/>
        <a:lstStyle/>
        <a:p>
          <a:endParaRPr lang="it-IT"/>
        </a:p>
      </dgm:t>
    </dgm:pt>
    <dgm:pt modelId="{D95C598A-3A16-44BF-879B-28557220413D}" type="pres">
      <dgm:prSet presAssocID="{96E3BF22-EA76-49AD-A75B-3F897FCB5943}" presName="sibSpaceTwo" presStyleCnt="0"/>
      <dgm:spPr/>
      <dgm:t>
        <a:bodyPr/>
        <a:lstStyle/>
        <a:p>
          <a:endParaRPr lang="it-IT"/>
        </a:p>
      </dgm:t>
    </dgm:pt>
    <dgm:pt modelId="{4436A29B-E1B2-4C29-9D62-7C4944A5A512}" type="pres">
      <dgm:prSet presAssocID="{6FEB14A7-4A0A-44EA-A1B1-823BCAA31034}" presName="vertTwo" presStyleCnt="0"/>
      <dgm:spPr/>
      <dgm:t>
        <a:bodyPr/>
        <a:lstStyle/>
        <a:p>
          <a:endParaRPr lang="it-IT"/>
        </a:p>
      </dgm:t>
    </dgm:pt>
    <dgm:pt modelId="{367158ED-EAA7-4A76-A1DF-EF6DCA78647B}" type="pres">
      <dgm:prSet presAssocID="{6FEB14A7-4A0A-44EA-A1B1-823BCAA31034}" presName="txTwo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3E713AE1-3C83-4A52-86B9-CF8F6BA345B9}" type="pres">
      <dgm:prSet presAssocID="{6FEB14A7-4A0A-44EA-A1B1-823BCAA31034}" presName="parTransTwo" presStyleCnt="0"/>
      <dgm:spPr/>
      <dgm:t>
        <a:bodyPr/>
        <a:lstStyle/>
        <a:p>
          <a:endParaRPr lang="it-IT"/>
        </a:p>
      </dgm:t>
    </dgm:pt>
    <dgm:pt modelId="{00F0DFF2-EFB8-4397-9C47-EDEFC5680A0D}" type="pres">
      <dgm:prSet presAssocID="{6FEB14A7-4A0A-44EA-A1B1-823BCAA31034}" presName="horzTwo" presStyleCnt="0"/>
      <dgm:spPr/>
      <dgm:t>
        <a:bodyPr/>
        <a:lstStyle/>
        <a:p>
          <a:endParaRPr lang="it-IT"/>
        </a:p>
      </dgm:t>
    </dgm:pt>
    <dgm:pt modelId="{F2BA7027-B74A-46F7-B157-747C17281401}" type="pres">
      <dgm:prSet presAssocID="{BDAA72BE-714B-4137-AAF5-7F9FAA9871F1}" presName="vertThree" presStyleCnt="0"/>
      <dgm:spPr/>
      <dgm:t>
        <a:bodyPr/>
        <a:lstStyle/>
        <a:p>
          <a:endParaRPr lang="it-IT"/>
        </a:p>
      </dgm:t>
    </dgm:pt>
    <dgm:pt modelId="{C361EC9E-C9F4-4256-98AB-B9DCDB2A6D31}" type="pres">
      <dgm:prSet presAssocID="{BDAA72BE-714B-4137-AAF5-7F9FAA9871F1}" presName="txThre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4867F9AC-D168-4C5B-B333-D2A8FEA0D28E}" type="pres">
      <dgm:prSet presAssocID="{BDAA72BE-714B-4137-AAF5-7F9FAA9871F1}" presName="parTransThree" presStyleCnt="0"/>
      <dgm:spPr/>
      <dgm:t>
        <a:bodyPr/>
        <a:lstStyle/>
        <a:p>
          <a:endParaRPr lang="it-IT"/>
        </a:p>
      </dgm:t>
    </dgm:pt>
    <dgm:pt modelId="{4914641C-410C-456A-93C9-3C43A52312DA}" type="pres">
      <dgm:prSet presAssocID="{BDAA72BE-714B-4137-AAF5-7F9FAA9871F1}" presName="horzThree" presStyleCnt="0"/>
      <dgm:spPr/>
      <dgm:t>
        <a:bodyPr/>
        <a:lstStyle/>
        <a:p>
          <a:endParaRPr lang="it-IT"/>
        </a:p>
      </dgm:t>
    </dgm:pt>
    <dgm:pt modelId="{BB7503EE-2D0D-4A12-B64D-2CA3C2888818}" type="pres">
      <dgm:prSet presAssocID="{6276498D-8260-4E84-8551-76DCB25E070B}" presName="vertFour" presStyleCnt="0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5D7401A9-A1CB-4754-989D-829782890EF2}" type="pres">
      <dgm:prSet presAssocID="{6276498D-8260-4E84-8551-76DCB25E070B}" presName="txFour" presStyleLbl="node4" presStyleIdx="2" presStyleCnt="8" custLinFactNeighborX="1955">
        <dgm:presLayoutVars>
          <dgm:chPref val="3"/>
        </dgm:presLayoutVars>
      </dgm:prSet>
      <dgm:spPr>
        <a:prstGeom prst="downArrow">
          <a:avLst/>
        </a:prstGeom>
      </dgm:spPr>
      <dgm:t>
        <a:bodyPr/>
        <a:lstStyle/>
        <a:p>
          <a:endParaRPr lang="it-IT"/>
        </a:p>
      </dgm:t>
    </dgm:pt>
    <dgm:pt modelId="{8CC9DA1D-0E6A-4593-9AFD-B45096C1338F}" type="pres">
      <dgm:prSet presAssocID="{6276498D-8260-4E84-8551-76DCB25E070B}" presName="parTransFour" presStyleCnt="0"/>
      <dgm:spPr/>
      <dgm:t>
        <a:bodyPr/>
        <a:lstStyle/>
        <a:p>
          <a:endParaRPr lang="it-IT"/>
        </a:p>
      </dgm:t>
    </dgm:pt>
    <dgm:pt modelId="{62FECCBB-DF2B-45E2-8998-806C5C399C3D}" type="pres">
      <dgm:prSet presAssocID="{6276498D-8260-4E84-8551-76DCB25E070B}" presName="horzFour" presStyleCnt="0"/>
      <dgm:spPr/>
      <dgm:t>
        <a:bodyPr/>
        <a:lstStyle/>
        <a:p>
          <a:endParaRPr lang="it-IT"/>
        </a:p>
      </dgm:t>
    </dgm:pt>
    <dgm:pt modelId="{6A0F9979-D78D-4250-A0A9-EAF165A5CC68}" type="pres">
      <dgm:prSet presAssocID="{5EE81D92-C3B6-405C-A96B-F7524D427633}" presName="vertFour" presStyleCnt="0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50DC7D6B-8030-4D04-A2A0-5E7C3ACE8DF8}" type="pres">
      <dgm:prSet presAssocID="{5EE81D92-C3B6-405C-A96B-F7524D427633}" presName="txFour" presStyleLbl="node4" presStyleIdx="3" presStyleCnt="8" custLinFactNeighborX="1955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9E0E5C6B-2DD0-4757-A830-6C676805779D}" type="pres">
      <dgm:prSet presAssocID="{5EE81D92-C3B6-405C-A96B-F7524D427633}" presName="horzFour" presStyleCnt="0"/>
      <dgm:spPr/>
      <dgm:t>
        <a:bodyPr/>
        <a:lstStyle/>
        <a:p>
          <a:endParaRPr lang="it-IT"/>
        </a:p>
      </dgm:t>
    </dgm:pt>
    <dgm:pt modelId="{64311311-53B6-4237-B167-FAF3D685E3F4}" type="pres">
      <dgm:prSet presAssocID="{E9C0B554-0F2D-4F05-9C9A-BBE3455F0795}" presName="sibSpaceTwo" presStyleCnt="0"/>
      <dgm:spPr/>
      <dgm:t>
        <a:bodyPr/>
        <a:lstStyle/>
        <a:p>
          <a:endParaRPr lang="it-IT"/>
        </a:p>
      </dgm:t>
    </dgm:pt>
    <dgm:pt modelId="{4A85BC75-2EE0-46AC-9209-385F794C1F36}" type="pres">
      <dgm:prSet presAssocID="{D37855BB-2787-4238-9CEC-1E70573839FF}" presName="vertTwo" presStyleCnt="0"/>
      <dgm:spPr/>
      <dgm:t>
        <a:bodyPr/>
        <a:lstStyle/>
        <a:p>
          <a:endParaRPr lang="it-IT"/>
        </a:p>
      </dgm:t>
    </dgm:pt>
    <dgm:pt modelId="{43BBEBAB-0471-48FC-89C0-CF22723A552C}" type="pres">
      <dgm:prSet presAssocID="{D37855BB-2787-4238-9CEC-1E70573839FF}" presName="txTwo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24548469-E5EC-43AD-BCF2-D301068DA2C2}" type="pres">
      <dgm:prSet presAssocID="{D37855BB-2787-4238-9CEC-1E70573839FF}" presName="parTransTwo" presStyleCnt="0"/>
      <dgm:spPr/>
      <dgm:t>
        <a:bodyPr/>
        <a:lstStyle/>
        <a:p>
          <a:endParaRPr lang="it-IT"/>
        </a:p>
      </dgm:t>
    </dgm:pt>
    <dgm:pt modelId="{8D2CB7E0-17FF-4D45-BF47-AEBBB93F034A}" type="pres">
      <dgm:prSet presAssocID="{D37855BB-2787-4238-9CEC-1E70573839FF}" presName="horzTwo" presStyleCnt="0"/>
      <dgm:spPr/>
      <dgm:t>
        <a:bodyPr/>
        <a:lstStyle/>
        <a:p>
          <a:endParaRPr lang="it-IT"/>
        </a:p>
      </dgm:t>
    </dgm:pt>
    <dgm:pt modelId="{F1E49144-F707-4EB1-B3B7-B45F40A567B1}" type="pres">
      <dgm:prSet presAssocID="{13E6A713-55B1-490F-8F23-B8B61B4B240F}" presName="vertThree" presStyleCnt="0"/>
      <dgm:spPr/>
      <dgm:t>
        <a:bodyPr/>
        <a:lstStyle/>
        <a:p>
          <a:endParaRPr lang="it-IT"/>
        </a:p>
      </dgm:t>
    </dgm:pt>
    <dgm:pt modelId="{1E7F43C1-DBCF-44AA-8E30-99AA5B7930F3}" type="pres">
      <dgm:prSet presAssocID="{13E6A713-55B1-490F-8F23-B8B61B4B240F}" presName="txThre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43062DBE-D687-4F69-AEF2-1BDAA2F005C5}" type="pres">
      <dgm:prSet presAssocID="{13E6A713-55B1-490F-8F23-B8B61B4B240F}" presName="parTransThree" presStyleCnt="0"/>
      <dgm:spPr/>
      <dgm:t>
        <a:bodyPr/>
        <a:lstStyle/>
        <a:p>
          <a:endParaRPr lang="it-IT"/>
        </a:p>
      </dgm:t>
    </dgm:pt>
    <dgm:pt modelId="{B7615116-1AAB-4A0A-835C-5143842E899D}" type="pres">
      <dgm:prSet presAssocID="{13E6A713-55B1-490F-8F23-B8B61B4B240F}" presName="horzThree" presStyleCnt="0"/>
      <dgm:spPr/>
      <dgm:t>
        <a:bodyPr/>
        <a:lstStyle/>
        <a:p>
          <a:endParaRPr lang="it-IT"/>
        </a:p>
      </dgm:t>
    </dgm:pt>
    <dgm:pt modelId="{20845460-617A-45FB-8236-37248A42C754}" type="pres">
      <dgm:prSet presAssocID="{E0860D8F-F681-463A-AA60-09B11FD24064}" presName="vertFour" presStyleCnt="0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A78E9679-73F4-458E-888D-1C5A448D6C1F}" type="pres">
      <dgm:prSet presAssocID="{E0860D8F-F681-463A-AA60-09B11FD24064}" presName="txFour" presStyleLbl="node4" presStyleIdx="4" presStyleCnt="8" custLinFactNeighborX="1955">
        <dgm:presLayoutVars>
          <dgm:chPref val="3"/>
        </dgm:presLayoutVars>
      </dgm:prSet>
      <dgm:spPr>
        <a:prstGeom prst="downArrow">
          <a:avLst/>
        </a:prstGeom>
      </dgm:spPr>
      <dgm:t>
        <a:bodyPr/>
        <a:lstStyle/>
        <a:p>
          <a:endParaRPr lang="it-IT"/>
        </a:p>
      </dgm:t>
    </dgm:pt>
    <dgm:pt modelId="{5E0B62E0-C197-48B6-9500-5F0D7292827A}" type="pres">
      <dgm:prSet presAssocID="{E0860D8F-F681-463A-AA60-09B11FD24064}" presName="parTransFour" presStyleCnt="0"/>
      <dgm:spPr/>
      <dgm:t>
        <a:bodyPr/>
        <a:lstStyle/>
        <a:p>
          <a:endParaRPr lang="it-IT"/>
        </a:p>
      </dgm:t>
    </dgm:pt>
    <dgm:pt modelId="{46162706-FDF6-4EBD-AFD0-99D1E84FE524}" type="pres">
      <dgm:prSet presAssocID="{E0860D8F-F681-463A-AA60-09B11FD24064}" presName="horzFour" presStyleCnt="0"/>
      <dgm:spPr/>
      <dgm:t>
        <a:bodyPr/>
        <a:lstStyle/>
        <a:p>
          <a:endParaRPr lang="it-IT"/>
        </a:p>
      </dgm:t>
    </dgm:pt>
    <dgm:pt modelId="{1EC947D0-D4B6-4102-885D-EA0BC89069D9}" type="pres">
      <dgm:prSet presAssocID="{32516988-BD6E-475D-94F0-4ADD84F6C83D}" presName="vertFour" presStyleCnt="0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711A167D-4A09-45CD-BD79-6193E964A4D1}" type="pres">
      <dgm:prSet presAssocID="{32516988-BD6E-475D-94F0-4ADD84F6C83D}" presName="txFour" presStyleLbl="node4" presStyleIdx="5" presStyleCnt="8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719C752C-0728-40FF-8A44-2ED394582EF3}" type="pres">
      <dgm:prSet presAssocID="{32516988-BD6E-475D-94F0-4ADD84F6C83D}" presName="horzFour" presStyleCnt="0"/>
      <dgm:spPr/>
      <dgm:t>
        <a:bodyPr/>
        <a:lstStyle/>
        <a:p>
          <a:endParaRPr lang="it-IT"/>
        </a:p>
      </dgm:t>
    </dgm:pt>
    <dgm:pt modelId="{2257E964-45F9-4F2A-831B-2D7F533C804F}" type="pres">
      <dgm:prSet presAssocID="{D985BAAF-E6F1-4AED-87A7-6C4C5BBC4D5E}" presName="sibSpaceTwo" presStyleCnt="0"/>
      <dgm:spPr/>
      <dgm:t>
        <a:bodyPr/>
        <a:lstStyle/>
        <a:p>
          <a:endParaRPr lang="it-IT"/>
        </a:p>
      </dgm:t>
    </dgm:pt>
    <dgm:pt modelId="{EA282686-0B57-4281-B56A-B8AFBF2DA0E4}" type="pres">
      <dgm:prSet presAssocID="{16B31095-6243-4F2D-8CA9-228A4D58DA58}" presName="vertTwo" presStyleCnt="0"/>
      <dgm:spPr/>
      <dgm:t>
        <a:bodyPr/>
        <a:lstStyle/>
        <a:p>
          <a:endParaRPr lang="it-IT"/>
        </a:p>
      </dgm:t>
    </dgm:pt>
    <dgm:pt modelId="{0E4AB1A4-AC1F-46BE-A4F8-2059BC2C88BB}" type="pres">
      <dgm:prSet presAssocID="{16B31095-6243-4F2D-8CA9-228A4D58DA58}" presName="txTwo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45CE611D-E9A5-4C24-B943-2A97FD3BDB7E}" type="pres">
      <dgm:prSet presAssocID="{16B31095-6243-4F2D-8CA9-228A4D58DA58}" presName="parTransTwo" presStyleCnt="0"/>
      <dgm:spPr/>
      <dgm:t>
        <a:bodyPr/>
        <a:lstStyle/>
        <a:p>
          <a:endParaRPr lang="it-IT"/>
        </a:p>
      </dgm:t>
    </dgm:pt>
    <dgm:pt modelId="{90BFEEF2-F813-439E-BBED-9E58C3875B93}" type="pres">
      <dgm:prSet presAssocID="{16B31095-6243-4F2D-8CA9-228A4D58DA58}" presName="horzTwo" presStyleCnt="0"/>
      <dgm:spPr/>
      <dgm:t>
        <a:bodyPr/>
        <a:lstStyle/>
        <a:p>
          <a:endParaRPr lang="it-IT"/>
        </a:p>
      </dgm:t>
    </dgm:pt>
    <dgm:pt modelId="{F46EC759-0D69-464F-831D-3641569843F1}" type="pres">
      <dgm:prSet presAssocID="{9104CFF0-CA68-4C7E-A464-F43D158DAEF4}" presName="vertThree" presStyleCnt="0"/>
      <dgm:spPr/>
      <dgm:t>
        <a:bodyPr/>
        <a:lstStyle/>
        <a:p>
          <a:endParaRPr lang="it-IT"/>
        </a:p>
      </dgm:t>
    </dgm:pt>
    <dgm:pt modelId="{843277DC-A510-4D50-A7AC-993674489779}" type="pres">
      <dgm:prSet presAssocID="{9104CFF0-CA68-4C7E-A464-F43D158DAEF4}" presName="txThre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A431AF7E-34EF-44E0-9A2D-C3DD7C6CEB59}" type="pres">
      <dgm:prSet presAssocID="{9104CFF0-CA68-4C7E-A464-F43D158DAEF4}" presName="parTransThree" presStyleCnt="0"/>
      <dgm:spPr/>
      <dgm:t>
        <a:bodyPr/>
        <a:lstStyle/>
        <a:p>
          <a:endParaRPr lang="it-IT"/>
        </a:p>
      </dgm:t>
    </dgm:pt>
    <dgm:pt modelId="{661DB3AF-CA96-4D29-8F32-0E115B2CBCF3}" type="pres">
      <dgm:prSet presAssocID="{9104CFF0-CA68-4C7E-A464-F43D158DAEF4}" presName="horzThree" presStyleCnt="0"/>
      <dgm:spPr/>
      <dgm:t>
        <a:bodyPr/>
        <a:lstStyle/>
        <a:p>
          <a:endParaRPr lang="it-IT"/>
        </a:p>
      </dgm:t>
    </dgm:pt>
    <dgm:pt modelId="{4E9868A7-4ABE-4630-B683-CC8EB368225B}" type="pres">
      <dgm:prSet presAssocID="{C1E423D1-D748-4BA5-85BD-01BBB7A05570}" presName="vertFour" presStyleCnt="0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7668E395-A01B-4A91-A277-68179B342903}" type="pres">
      <dgm:prSet presAssocID="{C1E423D1-D748-4BA5-85BD-01BBB7A05570}" presName="txFour" presStyleLbl="node4" presStyleIdx="6" presStyleCnt="8" custLinFactNeighborX="1955">
        <dgm:presLayoutVars>
          <dgm:chPref val="3"/>
        </dgm:presLayoutVars>
      </dgm:prSet>
      <dgm:spPr>
        <a:prstGeom prst="downArrow">
          <a:avLst/>
        </a:prstGeom>
      </dgm:spPr>
      <dgm:t>
        <a:bodyPr/>
        <a:lstStyle/>
        <a:p>
          <a:endParaRPr lang="it-IT"/>
        </a:p>
      </dgm:t>
    </dgm:pt>
    <dgm:pt modelId="{4DCBCA55-8718-4553-B7C6-FD690E48692C}" type="pres">
      <dgm:prSet presAssocID="{C1E423D1-D748-4BA5-85BD-01BBB7A05570}" presName="parTransFour" presStyleCnt="0"/>
      <dgm:spPr/>
      <dgm:t>
        <a:bodyPr/>
        <a:lstStyle/>
        <a:p>
          <a:endParaRPr lang="it-IT"/>
        </a:p>
      </dgm:t>
    </dgm:pt>
    <dgm:pt modelId="{EE9891FC-3B25-456C-BC4F-37C9DC647C3C}" type="pres">
      <dgm:prSet presAssocID="{C1E423D1-D748-4BA5-85BD-01BBB7A05570}" presName="horzFour" presStyleCnt="0"/>
      <dgm:spPr/>
      <dgm:t>
        <a:bodyPr/>
        <a:lstStyle/>
        <a:p>
          <a:endParaRPr lang="it-IT"/>
        </a:p>
      </dgm:t>
    </dgm:pt>
    <dgm:pt modelId="{4F995DDA-3DBA-470E-A813-11798AA61C43}" type="pres">
      <dgm:prSet presAssocID="{B6D58C88-2612-4A77-B28C-5C36B5153009}" presName="vertFour" presStyleCnt="0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B9D67F77-2E49-45A6-BB02-4C62B05B9FBD}" type="pres">
      <dgm:prSet presAssocID="{B6D58C88-2612-4A77-B28C-5C36B5153009}" presName="txFour" presStyleLbl="node4" presStyleIdx="7" presStyleCnt="8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CB543D83-FC46-46CC-BF30-8EC56917D03D}" type="pres">
      <dgm:prSet presAssocID="{B6D58C88-2612-4A77-B28C-5C36B5153009}" presName="horzFour" presStyleCnt="0"/>
      <dgm:spPr/>
      <dgm:t>
        <a:bodyPr/>
        <a:lstStyle/>
        <a:p>
          <a:endParaRPr lang="it-IT"/>
        </a:p>
      </dgm:t>
    </dgm:pt>
  </dgm:ptLst>
  <dgm:cxnLst>
    <dgm:cxn modelId="{02A36455-0A66-46E4-ABCC-FFA62A247D74}" type="presOf" srcId="{6FEB14A7-4A0A-44EA-A1B1-823BCAA31034}" destId="{367158ED-EAA7-4A76-A1DF-EF6DCA78647B}" srcOrd="0" destOrd="0" presId="urn:microsoft.com/office/officeart/2005/8/layout/hierarchy4"/>
    <dgm:cxn modelId="{55B15FD7-61B9-40AC-AB1D-D116F9A3C28E}" srcId="{62C9C571-8E01-4748-BD01-E79E52B12850}" destId="{D37855BB-2787-4238-9CEC-1E70573839FF}" srcOrd="2" destOrd="0" parTransId="{B80164DD-96DF-44BA-8B3C-E18B491C5F61}" sibTransId="{D985BAAF-E6F1-4AED-87A7-6C4C5BBC4D5E}"/>
    <dgm:cxn modelId="{1FB8ADBF-80BD-4F02-9A41-15BE62953834}" type="presOf" srcId="{D37855BB-2787-4238-9CEC-1E70573839FF}" destId="{43BBEBAB-0471-48FC-89C0-CF22723A552C}" srcOrd="0" destOrd="0" presId="urn:microsoft.com/office/officeart/2005/8/layout/hierarchy4"/>
    <dgm:cxn modelId="{2203F41B-AA43-4378-8193-5BDF7AE4FDA6}" type="presOf" srcId="{88D14A0F-0585-45F8-AC05-7CFE823E3D99}" destId="{3040FACA-93DC-40EF-A117-3E902810CED1}" srcOrd="0" destOrd="0" presId="urn:microsoft.com/office/officeart/2005/8/layout/hierarchy4"/>
    <dgm:cxn modelId="{D881E909-A456-4088-9237-B6FC5409D5DE}" type="presOf" srcId="{32516988-BD6E-475D-94F0-4ADD84F6C83D}" destId="{711A167D-4A09-45CD-BD79-6193E964A4D1}" srcOrd="0" destOrd="0" presId="urn:microsoft.com/office/officeart/2005/8/layout/hierarchy4"/>
    <dgm:cxn modelId="{B806C9E1-64A7-4B9B-B988-C1F42993AF0F}" srcId="{62C9C571-8E01-4748-BD01-E79E52B12850}" destId="{16B31095-6243-4F2D-8CA9-228A4D58DA58}" srcOrd="3" destOrd="0" parTransId="{A0B4D196-40AD-45FA-B002-5EF2C58E0B92}" sibTransId="{3A52B181-6CF1-4085-BFDE-B2F62766801C}"/>
    <dgm:cxn modelId="{11311BB3-0A89-4055-AB72-1948CBAB6B46}" type="presOf" srcId="{6276498D-8260-4E84-8551-76DCB25E070B}" destId="{5D7401A9-A1CB-4754-989D-829782890EF2}" srcOrd="0" destOrd="0" presId="urn:microsoft.com/office/officeart/2005/8/layout/hierarchy4"/>
    <dgm:cxn modelId="{E75C7EAF-51E8-4295-9A05-0078F6CAA601}" type="presOf" srcId="{95519B18-04FD-4783-B7D2-1A1B467CC231}" destId="{6B1ADBBB-E88D-43CF-9B1E-16B5705193F4}" srcOrd="0" destOrd="0" presId="urn:microsoft.com/office/officeart/2005/8/layout/hierarchy4"/>
    <dgm:cxn modelId="{211539DA-D99C-4CBA-9417-F3D4959ACFD1}" type="presOf" srcId="{5C5207A8-352B-4FC2-A648-A6E20870BC38}" destId="{BE7ADA59-6683-495A-8823-EC0C0EF84A66}" srcOrd="0" destOrd="0" presId="urn:microsoft.com/office/officeart/2005/8/layout/hierarchy4"/>
    <dgm:cxn modelId="{B502566C-ACC1-4002-BB97-A11AEF98D108}" srcId="{9104CFF0-CA68-4C7E-A464-F43D158DAEF4}" destId="{C1E423D1-D748-4BA5-85BD-01BBB7A05570}" srcOrd="0" destOrd="0" parTransId="{A371513C-3E88-477A-B0CC-E9770ADD0F01}" sibTransId="{313A359A-08FE-4ED1-9C15-3B8C02A58A98}"/>
    <dgm:cxn modelId="{E27C83BD-EBD7-456A-A899-54F6B450DE0B}" srcId="{13E6A713-55B1-490F-8F23-B8B61B4B240F}" destId="{E0860D8F-F681-463A-AA60-09B11FD24064}" srcOrd="0" destOrd="0" parTransId="{0005C755-0BC2-49DD-9EC8-493995657EE2}" sibTransId="{A62387B8-E0DE-4847-9B1D-F2302C6F39CE}"/>
    <dgm:cxn modelId="{847B12FA-B2CF-4724-86BE-344E81B0E03B}" type="presOf" srcId="{5EE81D92-C3B6-405C-A96B-F7524D427633}" destId="{50DC7D6B-8030-4D04-A2A0-5E7C3ACE8DF8}" srcOrd="0" destOrd="0" presId="urn:microsoft.com/office/officeart/2005/8/layout/hierarchy4"/>
    <dgm:cxn modelId="{7569172A-E5C9-4A64-AC93-7890131D5E80}" type="presOf" srcId="{C1E423D1-D748-4BA5-85BD-01BBB7A05570}" destId="{7668E395-A01B-4A91-A277-68179B342903}" srcOrd="0" destOrd="0" presId="urn:microsoft.com/office/officeart/2005/8/layout/hierarchy4"/>
    <dgm:cxn modelId="{7C91B0F8-61FC-44BD-A793-4FF5141643D4}" srcId="{C5D02DDB-9C3E-482A-AB53-77445F9E5D81}" destId="{95519B18-04FD-4783-B7D2-1A1B467CC231}" srcOrd="0" destOrd="0" parTransId="{B96A651D-0F7D-4F9B-A953-40B9E2A25B45}" sibTransId="{B4D4F72F-53CD-4FD7-B3F1-CBF2EAC06518}"/>
    <dgm:cxn modelId="{877B8F5D-905D-454C-8298-DB09EB2C2F23}" srcId="{C1E423D1-D748-4BA5-85BD-01BBB7A05570}" destId="{B6D58C88-2612-4A77-B28C-5C36B5153009}" srcOrd="0" destOrd="0" parTransId="{DDB29754-2152-4BE1-A68C-9DB4F5DD7A7A}" sibTransId="{9D7C0B85-2878-419D-A863-408903BCB93A}"/>
    <dgm:cxn modelId="{5D0CE735-6903-4B79-A961-662908C305CF}" srcId="{5C5207A8-352B-4FC2-A648-A6E20870BC38}" destId="{62C9C571-8E01-4748-BD01-E79E52B12850}" srcOrd="0" destOrd="0" parTransId="{8DF72B4C-A15E-43A8-884F-8E729B14CD78}" sibTransId="{D1F47B98-E152-4431-86F1-9AADFEAF22D3}"/>
    <dgm:cxn modelId="{C77EE3B7-11F1-413A-819A-741F18F93D44}" type="presOf" srcId="{16B31095-6243-4F2D-8CA9-228A4D58DA58}" destId="{0E4AB1A4-AC1F-46BE-A4F8-2059BC2C88BB}" srcOrd="0" destOrd="0" presId="urn:microsoft.com/office/officeart/2005/8/layout/hierarchy4"/>
    <dgm:cxn modelId="{048877DF-6B6A-4B91-9756-ABADC2B40E39}" type="presOf" srcId="{BDAA72BE-714B-4137-AAF5-7F9FAA9871F1}" destId="{C361EC9E-C9F4-4256-98AB-B9DCDB2A6D31}" srcOrd="0" destOrd="0" presId="urn:microsoft.com/office/officeart/2005/8/layout/hierarchy4"/>
    <dgm:cxn modelId="{5305BCCF-CB6E-42A6-9370-5214985E8917}" srcId="{16B31095-6243-4F2D-8CA9-228A4D58DA58}" destId="{9104CFF0-CA68-4C7E-A464-F43D158DAEF4}" srcOrd="0" destOrd="0" parTransId="{DA6E54E4-FDB0-4B77-9823-BD7D5A65D9E6}" sibTransId="{7867DB28-CA09-4DC5-8486-5B5D82068A80}"/>
    <dgm:cxn modelId="{F30DC83E-488A-4165-BD4A-F58E0C8B2AEA}" srcId="{62C9C571-8E01-4748-BD01-E79E52B12850}" destId="{C5D02DDB-9C3E-482A-AB53-77445F9E5D81}" srcOrd="0" destOrd="0" parTransId="{A441244C-15F4-4593-8FBD-661268C2D4AB}" sibTransId="{96E3BF22-EA76-49AD-A75B-3F897FCB5943}"/>
    <dgm:cxn modelId="{5ACFD55B-6ACE-4A17-B0C5-AEE61B832100}" srcId="{E0860D8F-F681-463A-AA60-09B11FD24064}" destId="{32516988-BD6E-475D-94F0-4ADD84F6C83D}" srcOrd="0" destOrd="0" parTransId="{3D0428E4-3C8A-4354-83D1-8022E025AD75}" sibTransId="{02DF3605-B49D-44E1-B902-BF6181A52F22}"/>
    <dgm:cxn modelId="{52399197-0B68-4834-B5AA-7E85FED9890F}" srcId="{62C9C571-8E01-4748-BD01-E79E52B12850}" destId="{6FEB14A7-4A0A-44EA-A1B1-823BCAA31034}" srcOrd="1" destOrd="0" parTransId="{DC2F91B4-90D9-4CA2-9E51-B8A4810F5637}" sibTransId="{E9C0B554-0F2D-4F05-9C9A-BBE3455F0795}"/>
    <dgm:cxn modelId="{1E7963E0-5AF0-4B32-AE71-5E54AE965C72}" srcId="{6FEB14A7-4A0A-44EA-A1B1-823BCAA31034}" destId="{BDAA72BE-714B-4137-AAF5-7F9FAA9871F1}" srcOrd="0" destOrd="0" parTransId="{E67BD22A-CC26-49D8-A799-82C25CB5388E}" sibTransId="{3EE0FA85-6557-475F-A311-FB11D72C6A13}"/>
    <dgm:cxn modelId="{715200D7-1D9C-4EEC-ABD2-B2FFD1C38DC5}" type="presOf" srcId="{62C9C571-8E01-4748-BD01-E79E52B12850}" destId="{4D0E3409-AA44-4267-9093-1BE29AA667A8}" srcOrd="0" destOrd="0" presId="urn:microsoft.com/office/officeart/2005/8/layout/hierarchy4"/>
    <dgm:cxn modelId="{238A799F-AE5A-4840-A5ED-435FAE56D082}" srcId="{D37855BB-2787-4238-9CEC-1E70573839FF}" destId="{13E6A713-55B1-490F-8F23-B8B61B4B240F}" srcOrd="0" destOrd="0" parTransId="{1A0046AE-29B3-4D44-B909-5D9B7AA40156}" sibTransId="{1D1DAA0D-5068-4860-98C0-06DEC60874ED}"/>
    <dgm:cxn modelId="{9866E01E-B385-42F3-9208-8B22EA31036E}" type="presOf" srcId="{13E6A713-55B1-490F-8F23-B8B61B4B240F}" destId="{1E7F43C1-DBCF-44AA-8E30-99AA5B7930F3}" srcOrd="0" destOrd="0" presId="urn:microsoft.com/office/officeart/2005/8/layout/hierarchy4"/>
    <dgm:cxn modelId="{93D96BA0-FBC6-447E-9560-BC56CA48107A}" type="presOf" srcId="{B6D58C88-2612-4A77-B28C-5C36B5153009}" destId="{B9D67F77-2E49-45A6-BB02-4C62B05B9FBD}" srcOrd="0" destOrd="0" presId="urn:microsoft.com/office/officeart/2005/8/layout/hierarchy4"/>
    <dgm:cxn modelId="{5C5DAEF5-5F6F-49CB-A6F2-4719944067EC}" srcId="{BDAA72BE-714B-4137-AAF5-7F9FAA9871F1}" destId="{6276498D-8260-4E84-8551-76DCB25E070B}" srcOrd="0" destOrd="0" parTransId="{5223C3BE-EE9C-4619-8265-A6707BD4000A}" sibTransId="{A6E3941F-E72A-435C-A448-A47C8961BEB5}"/>
    <dgm:cxn modelId="{381FCBD0-EFED-4ED4-9C49-060D727918F7}" type="presOf" srcId="{9104CFF0-CA68-4C7E-A464-F43D158DAEF4}" destId="{843277DC-A510-4D50-A7AC-993674489779}" srcOrd="0" destOrd="0" presId="urn:microsoft.com/office/officeart/2005/8/layout/hierarchy4"/>
    <dgm:cxn modelId="{59BFC130-D18F-47E3-9EDF-1B243E3C6637}" type="presOf" srcId="{E0860D8F-F681-463A-AA60-09B11FD24064}" destId="{A78E9679-73F4-458E-888D-1C5A448D6C1F}" srcOrd="0" destOrd="0" presId="urn:microsoft.com/office/officeart/2005/8/layout/hierarchy4"/>
    <dgm:cxn modelId="{A3F615C1-63A7-40E7-886F-DB8347E856A3}" type="presOf" srcId="{C5D02DDB-9C3E-482A-AB53-77445F9E5D81}" destId="{AE2F5C4A-76D7-44EF-B347-83F99A465066}" srcOrd="0" destOrd="0" presId="urn:microsoft.com/office/officeart/2005/8/layout/hierarchy4"/>
    <dgm:cxn modelId="{E202652B-AD9B-43D9-95FA-739C4F761F72}" srcId="{95519B18-04FD-4783-B7D2-1A1B467CC231}" destId="{B155A7EE-B572-4175-BF0A-C3A522990688}" srcOrd="0" destOrd="0" parTransId="{950C920A-0EB3-4FB2-BA8C-311A8C40BED8}" sibTransId="{1F711E2F-C4B9-4652-A269-C627E0DB2B7C}"/>
    <dgm:cxn modelId="{673D6430-A161-4EF2-9B62-28C1003A283A}" srcId="{B155A7EE-B572-4175-BF0A-C3A522990688}" destId="{88D14A0F-0585-45F8-AC05-7CFE823E3D99}" srcOrd="0" destOrd="0" parTransId="{EFA87145-4C16-4CB6-A65E-245FF49E5F18}" sibTransId="{F1F44B79-4A20-40FE-BF55-01C522B35285}"/>
    <dgm:cxn modelId="{AC03E838-1E2F-4328-B9F4-E8396064726D}" type="presOf" srcId="{B155A7EE-B572-4175-BF0A-C3A522990688}" destId="{5520C6EE-5C02-4A7F-B2E5-3F6CD2638C3C}" srcOrd="0" destOrd="0" presId="urn:microsoft.com/office/officeart/2005/8/layout/hierarchy4"/>
    <dgm:cxn modelId="{D1077875-8F4A-4531-8BC0-1DB2D0A1ECA8}" srcId="{6276498D-8260-4E84-8551-76DCB25E070B}" destId="{5EE81D92-C3B6-405C-A96B-F7524D427633}" srcOrd="0" destOrd="0" parTransId="{9C8A1EDD-5A8C-4DA7-9F22-678E5C0946A2}" sibTransId="{033AA985-5E86-4CB9-87A5-2C882B3FDE2E}"/>
    <dgm:cxn modelId="{E0F4FA45-4173-4363-8D3B-9D2A8380EB97}" type="presParOf" srcId="{BE7ADA59-6683-495A-8823-EC0C0EF84A66}" destId="{566DCE9D-D848-40BB-B0E4-098FB07E5175}" srcOrd="0" destOrd="0" presId="urn:microsoft.com/office/officeart/2005/8/layout/hierarchy4"/>
    <dgm:cxn modelId="{A8D8327E-E370-46E1-8FCB-085AB7B189AB}" type="presParOf" srcId="{566DCE9D-D848-40BB-B0E4-098FB07E5175}" destId="{4D0E3409-AA44-4267-9093-1BE29AA667A8}" srcOrd="0" destOrd="0" presId="urn:microsoft.com/office/officeart/2005/8/layout/hierarchy4"/>
    <dgm:cxn modelId="{09B6CCA2-1B63-4D50-A348-0076F7075A3F}" type="presParOf" srcId="{566DCE9D-D848-40BB-B0E4-098FB07E5175}" destId="{61F21450-64B6-4816-91D5-71DB5BBCC322}" srcOrd="1" destOrd="0" presId="urn:microsoft.com/office/officeart/2005/8/layout/hierarchy4"/>
    <dgm:cxn modelId="{D2093094-6687-4D85-A280-7E210AE2B5D6}" type="presParOf" srcId="{566DCE9D-D848-40BB-B0E4-098FB07E5175}" destId="{A9DE417F-6E1C-4A5A-B597-92FCB2298A02}" srcOrd="2" destOrd="0" presId="urn:microsoft.com/office/officeart/2005/8/layout/hierarchy4"/>
    <dgm:cxn modelId="{EDFB4A53-B9AD-4F2D-825F-D68F344A7C1D}" type="presParOf" srcId="{A9DE417F-6E1C-4A5A-B597-92FCB2298A02}" destId="{5D3850EA-60AF-436C-921A-69B542244137}" srcOrd="0" destOrd="0" presId="urn:microsoft.com/office/officeart/2005/8/layout/hierarchy4"/>
    <dgm:cxn modelId="{C4683753-E21D-4AFB-BD6D-B12649F51D4C}" type="presParOf" srcId="{5D3850EA-60AF-436C-921A-69B542244137}" destId="{AE2F5C4A-76D7-44EF-B347-83F99A465066}" srcOrd="0" destOrd="0" presId="urn:microsoft.com/office/officeart/2005/8/layout/hierarchy4"/>
    <dgm:cxn modelId="{2E4B3965-C95D-4CF0-BF07-6233CFCE90D0}" type="presParOf" srcId="{5D3850EA-60AF-436C-921A-69B542244137}" destId="{CCFF4806-8328-4EF6-9922-EFCFD6CA61A3}" srcOrd="1" destOrd="0" presId="urn:microsoft.com/office/officeart/2005/8/layout/hierarchy4"/>
    <dgm:cxn modelId="{41ACFE5E-7FDD-467C-A066-510DC54FB141}" type="presParOf" srcId="{5D3850EA-60AF-436C-921A-69B542244137}" destId="{08E2F4D5-DD6C-4665-B3F4-84C86E58368B}" srcOrd="2" destOrd="0" presId="urn:microsoft.com/office/officeart/2005/8/layout/hierarchy4"/>
    <dgm:cxn modelId="{F93C52BE-A79C-4549-9A56-07729745C308}" type="presParOf" srcId="{08E2F4D5-DD6C-4665-B3F4-84C86E58368B}" destId="{E5FED1F8-EF0E-4319-A217-3EAC7160648B}" srcOrd="0" destOrd="0" presId="urn:microsoft.com/office/officeart/2005/8/layout/hierarchy4"/>
    <dgm:cxn modelId="{8CF48D27-3B65-4175-8724-38003A0015A4}" type="presParOf" srcId="{E5FED1F8-EF0E-4319-A217-3EAC7160648B}" destId="{6B1ADBBB-E88D-43CF-9B1E-16B5705193F4}" srcOrd="0" destOrd="0" presId="urn:microsoft.com/office/officeart/2005/8/layout/hierarchy4"/>
    <dgm:cxn modelId="{9819FC81-B2FE-41CE-A32D-1A6CFEE616AA}" type="presParOf" srcId="{E5FED1F8-EF0E-4319-A217-3EAC7160648B}" destId="{FBF65436-8F10-45DB-8619-D3BCD0281CE8}" srcOrd="1" destOrd="0" presId="urn:microsoft.com/office/officeart/2005/8/layout/hierarchy4"/>
    <dgm:cxn modelId="{21297EA3-7604-417C-806B-AFA8D4FAE5A2}" type="presParOf" srcId="{E5FED1F8-EF0E-4319-A217-3EAC7160648B}" destId="{D1B46978-C115-4FBC-A63C-02679A083FEC}" srcOrd="2" destOrd="0" presId="urn:microsoft.com/office/officeart/2005/8/layout/hierarchy4"/>
    <dgm:cxn modelId="{2F769764-1C2E-4A0B-BAF1-0D9F7ACA3899}" type="presParOf" srcId="{D1B46978-C115-4FBC-A63C-02679A083FEC}" destId="{FB949A93-DCDA-4A2B-B118-218B7C97692C}" srcOrd="0" destOrd="0" presId="urn:microsoft.com/office/officeart/2005/8/layout/hierarchy4"/>
    <dgm:cxn modelId="{7C41FAB6-D2EF-499C-9D95-6C4699380BDA}" type="presParOf" srcId="{FB949A93-DCDA-4A2B-B118-218B7C97692C}" destId="{5520C6EE-5C02-4A7F-B2E5-3F6CD2638C3C}" srcOrd="0" destOrd="0" presId="urn:microsoft.com/office/officeart/2005/8/layout/hierarchy4"/>
    <dgm:cxn modelId="{8C2C4965-423A-4197-88C7-538D74103E3C}" type="presParOf" srcId="{FB949A93-DCDA-4A2B-B118-218B7C97692C}" destId="{AAFC321A-390C-441D-A3D8-0AB0780574E5}" srcOrd="1" destOrd="0" presId="urn:microsoft.com/office/officeart/2005/8/layout/hierarchy4"/>
    <dgm:cxn modelId="{F70639D2-687C-40E5-9671-AF2B09F07D9B}" type="presParOf" srcId="{FB949A93-DCDA-4A2B-B118-218B7C97692C}" destId="{6EDA6109-2089-479A-8A19-B2A421CEB166}" srcOrd="2" destOrd="0" presId="urn:microsoft.com/office/officeart/2005/8/layout/hierarchy4"/>
    <dgm:cxn modelId="{08436F7A-0BDF-4E06-B882-F1F482FE7A12}" type="presParOf" srcId="{6EDA6109-2089-479A-8A19-B2A421CEB166}" destId="{07B46FF8-5972-49A8-BA99-51B1C460F27D}" srcOrd="0" destOrd="0" presId="urn:microsoft.com/office/officeart/2005/8/layout/hierarchy4"/>
    <dgm:cxn modelId="{F1A93897-A516-44B3-A55F-E93A4B58B11C}" type="presParOf" srcId="{07B46FF8-5972-49A8-BA99-51B1C460F27D}" destId="{3040FACA-93DC-40EF-A117-3E902810CED1}" srcOrd="0" destOrd="0" presId="urn:microsoft.com/office/officeart/2005/8/layout/hierarchy4"/>
    <dgm:cxn modelId="{5BC88C7C-4999-478C-9E9E-7850A69FCF7F}" type="presParOf" srcId="{07B46FF8-5972-49A8-BA99-51B1C460F27D}" destId="{75D27A0F-42F0-461C-84FA-6755ED2CB9AC}" srcOrd="1" destOrd="0" presId="urn:microsoft.com/office/officeart/2005/8/layout/hierarchy4"/>
    <dgm:cxn modelId="{F53ABBEE-E918-48A7-BA67-D7E881411C8E}" type="presParOf" srcId="{A9DE417F-6E1C-4A5A-B597-92FCB2298A02}" destId="{D95C598A-3A16-44BF-879B-28557220413D}" srcOrd="1" destOrd="0" presId="urn:microsoft.com/office/officeart/2005/8/layout/hierarchy4"/>
    <dgm:cxn modelId="{C6C3B6F9-A053-490A-BACD-7426E3B9525F}" type="presParOf" srcId="{A9DE417F-6E1C-4A5A-B597-92FCB2298A02}" destId="{4436A29B-E1B2-4C29-9D62-7C4944A5A512}" srcOrd="2" destOrd="0" presId="urn:microsoft.com/office/officeart/2005/8/layout/hierarchy4"/>
    <dgm:cxn modelId="{7E7136D3-9BDA-4D07-89A6-EA95A03BD237}" type="presParOf" srcId="{4436A29B-E1B2-4C29-9D62-7C4944A5A512}" destId="{367158ED-EAA7-4A76-A1DF-EF6DCA78647B}" srcOrd="0" destOrd="0" presId="urn:microsoft.com/office/officeart/2005/8/layout/hierarchy4"/>
    <dgm:cxn modelId="{94C6522B-D66A-412F-92BB-E537417CC4ED}" type="presParOf" srcId="{4436A29B-E1B2-4C29-9D62-7C4944A5A512}" destId="{3E713AE1-3C83-4A52-86B9-CF8F6BA345B9}" srcOrd="1" destOrd="0" presId="urn:microsoft.com/office/officeart/2005/8/layout/hierarchy4"/>
    <dgm:cxn modelId="{35E552F1-111C-44F9-B6D9-8733AD0A77A6}" type="presParOf" srcId="{4436A29B-E1B2-4C29-9D62-7C4944A5A512}" destId="{00F0DFF2-EFB8-4397-9C47-EDEFC5680A0D}" srcOrd="2" destOrd="0" presId="urn:microsoft.com/office/officeart/2005/8/layout/hierarchy4"/>
    <dgm:cxn modelId="{AA356454-A09F-45D1-8A05-E6154AC28B0A}" type="presParOf" srcId="{00F0DFF2-EFB8-4397-9C47-EDEFC5680A0D}" destId="{F2BA7027-B74A-46F7-B157-747C17281401}" srcOrd="0" destOrd="0" presId="urn:microsoft.com/office/officeart/2005/8/layout/hierarchy4"/>
    <dgm:cxn modelId="{A67CB8A4-1693-4EBE-B9B6-68A4E0EA51F3}" type="presParOf" srcId="{F2BA7027-B74A-46F7-B157-747C17281401}" destId="{C361EC9E-C9F4-4256-98AB-B9DCDB2A6D31}" srcOrd="0" destOrd="0" presId="urn:microsoft.com/office/officeart/2005/8/layout/hierarchy4"/>
    <dgm:cxn modelId="{B720866D-661B-4035-90C2-F2D35A7ED968}" type="presParOf" srcId="{F2BA7027-B74A-46F7-B157-747C17281401}" destId="{4867F9AC-D168-4C5B-B333-D2A8FEA0D28E}" srcOrd="1" destOrd="0" presId="urn:microsoft.com/office/officeart/2005/8/layout/hierarchy4"/>
    <dgm:cxn modelId="{5C1709E2-A5F3-43BC-BC65-BD4EA7775A80}" type="presParOf" srcId="{F2BA7027-B74A-46F7-B157-747C17281401}" destId="{4914641C-410C-456A-93C9-3C43A52312DA}" srcOrd="2" destOrd="0" presId="urn:microsoft.com/office/officeart/2005/8/layout/hierarchy4"/>
    <dgm:cxn modelId="{B311E8B5-142B-49B3-85AA-8E99FA9B541C}" type="presParOf" srcId="{4914641C-410C-456A-93C9-3C43A52312DA}" destId="{BB7503EE-2D0D-4A12-B64D-2CA3C2888818}" srcOrd="0" destOrd="0" presId="urn:microsoft.com/office/officeart/2005/8/layout/hierarchy4"/>
    <dgm:cxn modelId="{558D1027-D1B5-4247-A6F9-DFC72405E5E8}" type="presParOf" srcId="{BB7503EE-2D0D-4A12-B64D-2CA3C2888818}" destId="{5D7401A9-A1CB-4754-989D-829782890EF2}" srcOrd="0" destOrd="0" presId="urn:microsoft.com/office/officeart/2005/8/layout/hierarchy4"/>
    <dgm:cxn modelId="{392F1BBA-7B69-4E33-A931-66A9AB1E62D1}" type="presParOf" srcId="{BB7503EE-2D0D-4A12-B64D-2CA3C2888818}" destId="{8CC9DA1D-0E6A-4593-9AFD-B45096C1338F}" srcOrd="1" destOrd="0" presId="urn:microsoft.com/office/officeart/2005/8/layout/hierarchy4"/>
    <dgm:cxn modelId="{E06CFE6B-DC38-4D0A-833B-116F74D4E432}" type="presParOf" srcId="{BB7503EE-2D0D-4A12-B64D-2CA3C2888818}" destId="{62FECCBB-DF2B-45E2-8998-806C5C399C3D}" srcOrd="2" destOrd="0" presId="urn:microsoft.com/office/officeart/2005/8/layout/hierarchy4"/>
    <dgm:cxn modelId="{E3523D58-563A-4772-98A8-538EEBD86022}" type="presParOf" srcId="{62FECCBB-DF2B-45E2-8998-806C5C399C3D}" destId="{6A0F9979-D78D-4250-A0A9-EAF165A5CC68}" srcOrd="0" destOrd="0" presId="urn:microsoft.com/office/officeart/2005/8/layout/hierarchy4"/>
    <dgm:cxn modelId="{C75B1305-7FA1-4947-86CB-A0B6D96581F1}" type="presParOf" srcId="{6A0F9979-D78D-4250-A0A9-EAF165A5CC68}" destId="{50DC7D6B-8030-4D04-A2A0-5E7C3ACE8DF8}" srcOrd="0" destOrd="0" presId="urn:microsoft.com/office/officeart/2005/8/layout/hierarchy4"/>
    <dgm:cxn modelId="{2947F7EE-617B-4EFE-9056-656FFE70639B}" type="presParOf" srcId="{6A0F9979-D78D-4250-A0A9-EAF165A5CC68}" destId="{9E0E5C6B-2DD0-4757-A830-6C676805779D}" srcOrd="1" destOrd="0" presId="urn:microsoft.com/office/officeart/2005/8/layout/hierarchy4"/>
    <dgm:cxn modelId="{5B728B03-53D3-4553-BD9D-BB330C8767ED}" type="presParOf" srcId="{A9DE417F-6E1C-4A5A-B597-92FCB2298A02}" destId="{64311311-53B6-4237-B167-FAF3D685E3F4}" srcOrd="3" destOrd="0" presId="urn:microsoft.com/office/officeart/2005/8/layout/hierarchy4"/>
    <dgm:cxn modelId="{DD269BEA-52AA-4EF8-99BE-95BD0C7755B5}" type="presParOf" srcId="{A9DE417F-6E1C-4A5A-B597-92FCB2298A02}" destId="{4A85BC75-2EE0-46AC-9209-385F794C1F36}" srcOrd="4" destOrd="0" presId="urn:microsoft.com/office/officeart/2005/8/layout/hierarchy4"/>
    <dgm:cxn modelId="{F3123961-90A9-4A49-8F23-BB94A4D71972}" type="presParOf" srcId="{4A85BC75-2EE0-46AC-9209-385F794C1F36}" destId="{43BBEBAB-0471-48FC-89C0-CF22723A552C}" srcOrd="0" destOrd="0" presId="urn:microsoft.com/office/officeart/2005/8/layout/hierarchy4"/>
    <dgm:cxn modelId="{0DBC4D43-2937-420A-B37F-A75519AAAA28}" type="presParOf" srcId="{4A85BC75-2EE0-46AC-9209-385F794C1F36}" destId="{24548469-E5EC-43AD-BCF2-D301068DA2C2}" srcOrd="1" destOrd="0" presId="urn:microsoft.com/office/officeart/2005/8/layout/hierarchy4"/>
    <dgm:cxn modelId="{5EBE6C5B-A51C-465F-8ADB-C8B34E42EB5C}" type="presParOf" srcId="{4A85BC75-2EE0-46AC-9209-385F794C1F36}" destId="{8D2CB7E0-17FF-4D45-BF47-AEBBB93F034A}" srcOrd="2" destOrd="0" presId="urn:microsoft.com/office/officeart/2005/8/layout/hierarchy4"/>
    <dgm:cxn modelId="{0F117E61-5F5C-4FEC-ACAC-29F8DE7DC52E}" type="presParOf" srcId="{8D2CB7E0-17FF-4D45-BF47-AEBBB93F034A}" destId="{F1E49144-F707-4EB1-B3B7-B45F40A567B1}" srcOrd="0" destOrd="0" presId="urn:microsoft.com/office/officeart/2005/8/layout/hierarchy4"/>
    <dgm:cxn modelId="{E439A862-FE98-46A3-9171-8219D17E6F64}" type="presParOf" srcId="{F1E49144-F707-4EB1-B3B7-B45F40A567B1}" destId="{1E7F43C1-DBCF-44AA-8E30-99AA5B7930F3}" srcOrd="0" destOrd="0" presId="urn:microsoft.com/office/officeart/2005/8/layout/hierarchy4"/>
    <dgm:cxn modelId="{2FA611EB-8B9E-44AE-B2AE-A14B659CE009}" type="presParOf" srcId="{F1E49144-F707-4EB1-B3B7-B45F40A567B1}" destId="{43062DBE-D687-4F69-AEF2-1BDAA2F005C5}" srcOrd="1" destOrd="0" presId="urn:microsoft.com/office/officeart/2005/8/layout/hierarchy4"/>
    <dgm:cxn modelId="{67F4BDAE-E56D-4EEC-AC63-8A1A3FBA223F}" type="presParOf" srcId="{F1E49144-F707-4EB1-B3B7-B45F40A567B1}" destId="{B7615116-1AAB-4A0A-835C-5143842E899D}" srcOrd="2" destOrd="0" presId="urn:microsoft.com/office/officeart/2005/8/layout/hierarchy4"/>
    <dgm:cxn modelId="{C0FCBAEE-6FEA-4134-B7BE-C2DFFC269F44}" type="presParOf" srcId="{B7615116-1AAB-4A0A-835C-5143842E899D}" destId="{20845460-617A-45FB-8236-37248A42C754}" srcOrd="0" destOrd="0" presId="urn:microsoft.com/office/officeart/2005/8/layout/hierarchy4"/>
    <dgm:cxn modelId="{04BBB767-1846-4E55-B5A0-88EB2FA487BA}" type="presParOf" srcId="{20845460-617A-45FB-8236-37248A42C754}" destId="{A78E9679-73F4-458E-888D-1C5A448D6C1F}" srcOrd="0" destOrd="0" presId="urn:microsoft.com/office/officeart/2005/8/layout/hierarchy4"/>
    <dgm:cxn modelId="{2D0890B6-311B-433A-A27B-27BC58C05A58}" type="presParOf" srcId="{20845460-617A-45FB-8236-37248A42C754}" destId="{5E0B62E0-C197-48B6-9500-5F0D7292827A}" srcOrd="1" destOrd="0" presId="urn:microsoft.com/office/officeart/2005/8/layout/hierarchy4"/>
    <dgm:cxn modelId="{22997F65-202D-4828-A164-78BBF4CC73B4}" type="presParOf" srcId="{20845460-617A-45FB-8236-37248A42C754}" destId="{46162706-FDF6-4EBD-AFD0-99D1E84FE524}" srcOrd="2" destOrd="0" presId="urn:microsoft.com/office/officeart/2005/8/layout/hierarchy4"/>
    <dgm:cxn modelId="{D19DB7B1-205B-486C-AA6F-2EDB79DFCB62}" type="presParOf" srcId="{46162706-FDF6-4EBD-AFD0-99D1E84FE524}" destId="{1EC947D0-D4B6-4102-885D-EA0BC89069D9}" srcOrd="0" destOrd="0" presId="urn:microsoft.com/office/officeart/2005/8/layout/hierarchy4"/>
    <dgm:cxn modelId="{742DD051-17CC-4E4D-804D-8DD3124F6CA7}" type="presParOf" srcId="{1EC947D0-D4B6-4102-885D-EA0BC89069D9}" destId="{711A167D-4A09-45CD-BD79-6193E964A4D1}" srcOrd="0" destOrd="0" presId="urn:microsoft.com/office/officeart/2005/8/layout/hierarchy4"/>
    <dgm:cxn modelId="{C25AB3AC-3B79-46F9-A41F-00B74672DA88}" type="presParOf" srcId="{1EC947D0-D4B6-4102-885D-EA0BC89069D9}" destId="{719C752C-0728-40FF-8A44-2ED394582EF3}" srcOrd="1" destOrd="0" presId="urn:microsoft.com/office/officeart/2005/8/layout/hierarchy4"/>
    <dgm:cxn modelId="{6BF67222-EAFA-4583-8D6A-925238CEAB33}" type="presParOf" srcId="{A9DE417F-6E1C-4A5A-B597-92FCB2298A02}" destId="{2257E964-45F9-4F2A-831B-2D7F533C804F}" srcOrd="5" destOrd="0" presId="urn:microsoft.com/office/officeart/2005/8/layout/hierarchy4"/>
    <dgm:cxn modelId="{7CB9BEE8-4272-48AC-86EF-4CA843E255F1}" type="presParOf" srcId="{A9DE417F-6E1C-4A5A-B597-92FCB2298A02}" destId="{EA282686-0B57-4281-B56A-B8AFBF2DA0E4}" srcOrd="6" destOrd="0" presId="urn:microsoft.com/office/officeart/2005/8/layout/hierarchy4"/>
    <dgm:cxn modelId="{FA81832D-5A89-4F51-B13D-43C73A1087ED}" type="presParOf" srcId="{EA282686-0B57-4281-B56A-B8AFBF2DA0E4}" destId="{0E4AB1A4-AC1F-46BE-A4F8-2059BC2C88BB}" srcOrd="0" destOrd="0" presId="urn:microsoft.com/office/officeart/2005/8/layout/hierarchy4"/>
    <dgm:cxn modelId="{92C7369C-705E-48D8-B8C9-005E7451C30B}" type="presParOf" srcId="{EA282686-0B57-4281-B56A-B8AFBF2DA0E4}" destId="{45CE611D-E9A5-4C24-B943-2A97FD3BDB7E}" srcOrd="1" destOrd="0" presId="urn:microsoft.com/office/officeart/2005/8/layout/hierarchy4"/>
    <dgm:cxn modelId="{EC9696A5-BA80-4E66-8115-CBD014F2836C}" type="presParOf" srcId="{EA282686-0B57-4281-B56A-B8AFBF2DA0E4}" destId="{90BFEEF2-F813-439E-BBED-9E58C3875B93}" srcOrd="2" destOrd="0" presId="urn:microsoft.com/office/officeart/2005/8/layout/hierarchy4"/>
    <dgm:cxn modelId="{9773E88B-9B89-45C9-B307-0DF95E4B1674}" type="presParOf" srcId="{90BFEEF2-F813-439E-BBED-9E58C3875B93}" destId="{F46EC759-0D69-464F-831D-3641569843F1}" srcOrd="0" destOrd="0" presId="urn:microsoft.com/office/officeart/2005/8/layout/hierarchy4"/>
    <dgm:cxn modelId="{5A17E577-8EB7-4F85-9BD3-AA8F61EA032A}" type="presParOf" srcId="{F46EC759-0D69-464F-831D-3641569843F1}" destId="{843277DC-A510-4D50-A7AC-993674489779}" srcOrd="0" destOrd="0" presId="urn:microsoft.com/office/officeart/2005/8/layout/hierarchy4"/>
    <dgm:cxn modelId="{42367100-83E8-471F-A316-76B190DB7291}" type="presParOf" srcId="{F46EC759-0D69-464F-831D-3641569843F1}" destId="{A431AF7E-34EF-44E0-9A2D-C3DD7C6CEB59}" srcOrd="1" destOrd="0" presId="urn:microsoft.com/office/officeart/2005/8/layout/hierarchy4"/>
    <dgm:cxn modelId="{E4FA77B5-DD42-4778-AA41-0AD8B83FB944}" type="presParOf" srcId="{F46EC759-0D69-464F-831D-3641569843F1}" destId="{661DB3AF-CA96-4D29-8F32-0E115B2CBCF3}" srcOrd="2" destOrd="0" presId="urn:microsoft.com/office/officeart/2005/8/layout/hierarchy4"/>
    <dgm:cxn modelId="{5099AFCF-EE89-4263-9CA3-50AC3261EC7B}" type="presParOf" srcId="{661DB3AF-CA96-4D29-8F32-0E115B2CBCF3}" destId="{4E9868A7-4ABE-4630-B683-CC8EB368225B}" srcOrd="0" destOrd="0" presId="urn:microsoft.com/office/officeart/2005/8/layout/hierarchy4"/>
    <dgm:cxn modelId="{CA8E413B-E91E-41C6-92D2-5F8C6CCE7F32}" type="presParOf" srcId="{4E9868A7-4ABE-4630-B683-CC8EB368225B}" destId="{7668E395-A01B-4A91-A277-68179B342903}" srcOrd="0" destOrd="0" presId="urn:microsoft.com/office/officeart/2005/8/layout/hierarchy4"/>
    <dgm:cxn modelId="{9D9D1BED-C26B-4A38-ACBA-15016152C3A0}" type="presParOf" srcId="{4E9868A7-4ABE-4630-B683-CC8EB368225B}" destId="{4DCBCA55-8718-4553-B7C6-FD690E48692C}" srcOrd="1" destOrd="0" presId="urn:microsoft.com/office/officeart/2005/8/layout/hierarchy4"/>
    <dgm:cxn modelId="{A7DE7187-6252-4443-87B1-F11C91721ECB}" type="presParOf" srcId="{4E9868A7-4ABE-4630-B683-CC8EB368225B}" destId="{EE9891FC-3B25-456C-BC4F-37C9DC647C3C}" srcOrd="2" destOrd="0" presId="urn:microsoft.com/office/officeart/2005/8/layout/hierarchy4"/>
    <dgm:cxn modelId="{2CB3EBAD-8EB5-4EAF-96BB-34609869985C}" type="presParOf" srcId="{EE9891FC-3B25-456C-BC4F-37C9DC647C3C}" destId="{4F995DDA-3DBA-470E-A813-11798AA61C43}" srcOrd="0" destOrd="0" presId="urn:microsoft.com/office/officeart/2005/8/layout/hierarchy4"/>
    <dgm:cxn modelId="{30C2CA1F-9D5B-4CE9-AF69-8F168957324D}" type="presParOf" srcId="{4F995DDA-3DBA-470E-A813-11798AA61C43}" destId="{B9D67F77-2E49-45A6-BB02-4C62B05B9FBD}" srcOrd="0" destOrd="0" presId="urn:microsoft.com/office/officeart/2005/8/layout/hierarchy4"/>
    <dgm:cxn modelId="{207C95B3-D083-4DFB-BF36-298E75883EE1}" type="presParOf" srcId="{4F995DDA-3DBA-470E-A813-11798AA61C43}" destId="{CB543D83-FC46-46CC-BF30-8EC56917D03D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0E3409-AA44-4267-9093-1BE29AA667A8}">
      <dsp:nvSpPr>
        <dsp:cNvPr id="0" name=""/>
        <dsp:cNvSpPr/>
      </dsp:nvSpPr>
      <dsp:spPr>
        <a:xfrm>
          <a:off x="1505" y="454"/>
          <a:ext cx="9314873" cy="816383"/>
        </a:xfrm>
        <a:prstGeom prst="roundRect">
          <a:avLst>
            <a:gd name="adj" fmla="val 10000"/>
          </a:avLst>
        </a:prstGeom>
        <a:solidFill>
          <a:srgbClr val="800000"/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600" kern="1200" dirty="0" smtClean="0">
              <a:solidFill>
                <a:schemeClr val="bg1"/>
              </a:solidFill>
              <a:latin typeface="Trebuchet MS"/>
              <a:cs typeface="Trebuchet MS"/>
            </a:rPr>
            <a:t>NUTRIFERM AROMplus</a:t>
          </a:r>
          <a:endParaRPr lang="it-IT" sz="3600" kern="1200" dirty="0">
            <a:solidFill>
              <a:schemeClr val="bg1"/>
            </a:solidFill>
            <a:latin typeface="Trebuchet MS"/>
            <a:cs typeface="Trebuchet MS"/>
          </a:endParaRPr>
        </a:p>
      </dsp:txBody>
      <dsp:txXfrm>
        <a:off x="25416" y="24365"/>
        <a:ext cx="9267051" cy="768561"/>
      </dsp:txXfrm>
    </dsp:sp>
    <dsp:sp modelId="{AE2F5C4A-76D7-44EF-B347-83F99A465066}">
      <dsp:nvSpPr>
        <dsp:cNvPr id="0" name=""/>
        <dsp:cNvSpPr/>
      </dsp:nvSpPr>
      <dsp:spPr>
        <a:xfrm>
          <a:off x="1505" y="912255"/>
          <a:ext cx="2190703" cy="8163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99000"/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2">
                <a:tint val="99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2">
                <a:tint val="99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2">
                <a:tint val="99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2">
                <a:tint val="99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2">
                <a:tint val="99000"/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300" kern="1200" dirty="0" smtClean="0">
              <a:solidFill>
                <a:schemeClr val="tx1"/>
              </a:solidFill>
              <a:latin typeface="Trebuchet MS"/>
              <a:cs typeface="Trebuchet MS"/>
            </a:rPr>
            <a:t>ProUno</a:t>
          </a:r>
          <a:endParaRPr lang="it-IT" sz="2300" kern="1200" dirty="0">
            <a:solidFill>
              <a:schemeClr val="tx1"/>
            </a:solidFill>
            <a:latin typeface="Trebuchet MS"/>
            <a:cs typeface="Trebuchet MS"/>
          </a:endParaRPr>
        </a:p>
      </dsp:txBody>
      <dsp:txXfrm>
        <a:off x="25416" y="936166"/>
        <a:ext cx="2142881" cy="768561"/>
      </dsp:txXfrm>
    </dsp:sp>
    <dsp:sp modelId="{6B1ADBBB-E88D-43CF-9B1E-16B5705193F4}">
      <dsp:nvSpPr>
        <dsp:cNvPr id="0" name=""/>
        <dsp:cNvSpPr/>
      </dsp:nvSpPr>
      <dsp:spPr>
        <a:xfrm>
          <a:off x="1505" y="1824056"/>
          <a:ext cx="2190703" cy="8163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80000"/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2">
                <a:tint val="8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2">
                <a:tint val="8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2">
                <a:tint val="8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2">
                <a:tint val="8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2">
                <a:tint val="80000"/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900" kern="1200" dirty="0" smtClean="0">
              <a:solidFill>
                <a:schemeClr val="tx1"/>
              </a:solidFill>
              <a:latin typeface="Trebuchet MS"/>
              <a:cs typeface="Trebuchet MS"/>
            </a:rPr>
            <a:t>ES123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900" kern="1200" dirty="0" smtClean="0">
              <a:solidFill>
                <a:schemeClr val="tx1"/>
              </a:solidFill>
              <a:latin typeface="Trebuchet MS"/>
              <a:cs typeface="Trebuchet MS"/>
            </a:rPr>
            <a:t>TOP ESSENCE</a:t>
          </a:r>
          <a:endParaRPr lang="it-IT" sz="1900" kern="1200" dirty="0">
            <a:solidFill>
              <a:schemeClr val="tx1"/>
            </a:solidFill>
            <a:latin typeface="Trebuchet MS"/>
            <a:cs typeface="Trebuchet MS"/>
          </a:endParaRPr>
        </a:p>
      </dsp:txBody>
      <dsp:txXfrm>
        <a:off x="25416" y="1847967"/>
        <a:ext cx="2142881" cy="768561"/>
      </dsp:txXfrm>
    </dsp:sp>
    <dsp:sp modelId="{5520C6EE-5C02-4A7F-B2E5-3F6CD2638C3C}">
      <dsp:nvSpPr>
        <dsp:cNvPr id="0" name=""/>
        <dsp:cNvSpPr/>
      </dsp:nvSpPr>
      <dsp:spPr>
        <a:xfrm>
          <a:off x="44334" y="2735857"/>
          <a:ext cx="2190703" cy="816383"/>
        </a:xfrm>
        <a:prstGeom prst="downArrow">
          <a:avLst/>
        </a:prstGeom>
        <a:gradFill rotWithShape="0">
          <a:gsLst>
            <a:gs pos="0">
              <a:schemeClr val="accent2">
                <a:tint val="70000"/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2">
                <a:tint val="7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2">
                <a:tint val="7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2">
                <a:tint val="7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2">
                <a:tint val="7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2">
                <a:tint val="70000"/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900" kern="1200" dirty="0">
            <a:solidFill>
              <a:schemeClr val="tx1"/>
            </a:solidFill>
          </a:endParaRPr>
        </a:p>
      </dsp:txBody>
      <dsp:txXfrm>
        <a:off x="592010" y="2735857"/>
        <a:ext cx="1095351" cy="612287"/>
      </dsp:txXfrm>
    </dsp:sp>
    <dsp:sp modelId="{3040FACA-93DC-40EF-A117-3E902810CED1}">
      <dsp:nvSpPr>
        <dsp:cNvPr id="0" name=""/>
        <dsp:cNvSpPr/>
      </dsp:nvSpPr>
      <dsp:spPr>
        <a:xfrm>
          <a:off x="44334" y="3647658"/>
          <a:ext cx="2190703" cy="8163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70000"/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2">
                <a:tint val="7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2">
                <a:tint val="7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2">
                <a:tint val="7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2">
                <a:tint val="7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2">
                <a:tint val="70000"/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800" b="1" kern="1200" dirty="0" err="1" smtClean="0">
              <a:solidFill>
                <a:schemeClr val="tx1"/>
              </a:solidFill>
              <a:latin typeface="Trebuchet MS"/>
              <a:cs typeface="Trebuchet MS"/>
            </a:rPr>
            <a:t>Süße</a:t>
          </a:r>
          <a:r>
            <a:rPr lang="sk-SK" sz="1800" b="1" kern="1200" dirty="0" smtClean="0">
              <a:solidFill>
                <a:schemeClr val="tx1"/>
              </a:solidFill>
              <a:latin typeface="Trebuchet MS"/>
              <a:cs typeface="Trebuchet MS"/>
            </a:rPr>
            <a:t> </a:t>
          </a:r>
          <a:r>
            <a:rPr lang="sk-SK" sz="1800" b="1" kern="1200" dirty="0" err="1" smtClean="0">
              <a:solidFill>
                <a:schemeClr val="tx1"/>
              </a:solidFill>
              <a:latin typeface="Trebuchet MS"/>
              <a:cs typeface="Trebuchet MS"/>
            </a:rPr>
            <a:t>Frucht</a:t>
          </a:r>
          <a:endParaRPr lang="it-IT" sz="1800" b="1" kern="1200" dirty="0">
            <a:solidFill>
              <a:schemeClr val="tx1"/>
            </a:solidFill>
            <a:latin typeface="Trebuchet MS"/>
            <a:cs typeface="Trebuchet MS"/>
          </a:endParaRPr>
        </a:p>
      </dsp:txBody>
      <dsp:txXfrm>
        <a:off x="68245" y="3671569"/>
        <a:ext cx="2142881" cy="768561"/>
      </dsp:txXfrm>
    </dsp:sp>
    <dsp:sp modelId="{367158ED-EAA7-4A76-A1DF-EF6DCA78647B}">
      <dsp:nvSpPr>
        <dsp:cNvPr id="0" name=""/>
        <dsp:cNvSpPr/>
      </dsp:nvSpPr>
      <dsp:spPr>
        <a:xfrm>
          <a:off x="2376229" y="912255"/>
          <a:ext cx="2190703" cy="8163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99000"/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2">
                <a:tint val="99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2">
                <a:tint val="99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2">
                <a:tint val="99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2">
                <a:tint val="99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2">
                <a:tint val="99000"/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300" kern="1200" smtClean="0">
              <a:solidFill>
                <a:schemeClr val="tx1"/>
              </a:solidFill>
              <a:latin typeface="Trebuchet MS"/>
              <a:cs typeface="Trebuchet MS"/>
            </a:rPr>
            <a:t>TAN CITRUS</a:t>
          </a:r>
          <a:endParaRPr lang="it-IT" sz="2300" kern="1200" dirty="0">
            <a:solidFill>
              <a:schemeClr val="tx1"/>
            </a:solidFill>
            <a:latin typeface="Trebuchet MS"/>
            <a:cs typeface="Trebuchet MS"/>
          </a:endParaRPr>
        </a:p>
      </dsp:txBody>
      <dsp:txXfrm>
        <a:off x="2400140" y="936166"/>
        <a:ext cx="2142881" cy="768561"/>
      </dsp:txXfrm>
    </dsp:sp>
    <dsp:sp modelId="{C361EC9E-C9F4-4256-98AB-B9DCDB2A6D31}">
      <dsp:nvSpPr>
        <dsp:cNvPr id="0" name=""/>
        <dsp:cNvSpPr/>
      </dsp:nvSpPr>
      <dsp:spPr>
        <a:xfrm>
          <a:off x="2376229" y="1824056"/>
          <a:ext cx="2190703" cy="8163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80000"/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2">
                <a:tint val="8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2">
                <a:tint val="8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2">
                <a:tint val="8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2">
                <a:tint val="8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2">
                <a:tint val="80000"/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900" kern="1200" dirty="0" smtClean="0">
              <a:solidFill>
                <a:schemeClr val="tx1"/>
              </a:solidFill>
              <a:latin typeface="Trebuchet MS"/>
              <a:cs typeface="Trebuchet MS"/>
            </a:rPr>
            <a:t>VINTAGE WHITE</a:t>
          </a:r>
          <a:endParaRPr lang="it-IT" sz="1900" kern="1200" dirty="0" smtClean="0">
            <a:solidFill>
              <a:schemeClr val="tx1"/>
            </a:solidFill>
            <a:latin typeface="Trebuchet MS"/>
            <a:cs typeface="Trebuchet MS"/>
          </a:endParaRP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900" kern="1200" dirty="0" smtClean="0">
              <a:solidFill>
                <a:schemeClr val="tx1"/>
              </a:solidFill>
              <a:latin typeface="Trebuchet MS"/>
              <a:cs typeface="Trebuchet MS"/>
            </a:rPr>
            <a:t>Q CITRUS</a:t>
          </a:r>
          <a:endParaRPr lang="it-IT" sz="1900" kern="1200" dirty="0">
            <a:solidFill>
              <a:schemeClr val="tx1"/>
            </a:solidFill>
            <a:latin typeface="Trebuchet MS"/>
            <a:cs typeface="Trebuchet MS"/>
          </a:endParaRPr>
        </a:p>
      </dsp:txBody>
      <dsp:txXfrm>
        <a:off x="2400140" y="1847967"/>
        <a:ext cx="2142881" cy="768561"/>
      </dsp:txXfrm>
    </dsp:sp>
    <dsp:sp modelId="{5D7401A9-A1CB-4754-989D-829782890EF2}">
      <dsp:nvSpPr>
        <dsp:cNvPr id="0" name=""/>
        <dsp:cNvSpPr/>
      </dsp:nvSpPr>
      <dsp:spPr>
        <a:xfrm>
          <a:off x="2419057" y="2735857"/>
          <a:ext cx="2190703" cy="816383"/>
        </a:xfrm>
        <a:prstGeom prst="downArrow">
          <a:avLst/>
        </a:prstGeom>
        <a:gradFill rotWithShape="0">
          <a:gsLst>
            <a:gs pos="0">
              <a:schemeClr val="accent2">
                <a:tint val="70000"/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2">
                <a:tint val="7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2">
                <a:tint val="7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2">
                <a:tint val="7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2">
                <a:tint val="7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2">
                <a:tint val="70000"/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900" kern="1200" dirty="0">
            <a:solidFill>
              <a:schemeClr val="tx1"/>
            </a:solidFill>
            <a:latin typeface="Trebuchet MS"/>
            <a:cs typeface="Trebuchet MS"/>
          </a:endParaRPr>
        </a:p>
      </dsp:txBody>
      <dsp:txXfrm>
        <a:off x="2966733" y="2735857"/>
        <a:ext cx="1095351" cy="612287"/>
      </dsp:txXfrm>
    </dsp:sp>
    <dsp:sp modelId="{50DC7D6B-8030-4D04-A2A0-5E7C3ACE8DF8}">
      <dsp:nvSpPr>
        <dsp:cNvPr id="0" name=""/>
        <dsp:cNvSpPr/>
      </dsp:nvSpPr>
      <dsp:spPr>
        <a:xfrm>
          <a:off x="2419057" y="3647658"/>
          <a:ext cx="2190703" cy="8163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70000"/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2">
                <a:tint val="7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2">
                <a:tint val="7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2">
                <a:tint val="7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2">
                <a:tint val="7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2">
                <a:tint val="70000"/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000" b="1" kern="1200" dirty="0" err="1" smtClean="0">
              <a:solidFill>
                <a:schemeClr val="tx1"/>
              </a:solidFill>
              <a:latin typeface="Trebuchet MS"/>
              <a:cs typeface="Trebuchet MS"/>
            </a:rPr>
            <a:t>Zitrus</a:t>
          </a:r>
          <a:endParaRPr lang="it-IT" sz="2000" b="1" kern="1200" dirty="0">
            <a:solidFill>
              <a:schemeClr val="tx1"/>
            </a:solidFill>
            <a:latin typeface="Trebuchet MS"/>
            <a:cs typeface="Trebuchet MS"/>
          </a:endParaRPr>
        </a:p>
      </dsp:txBody>
      <dsp:txXfrm>
        <a:off x="2442968" y="3671569"/>
        <a:ext cx="2142881" cy="768561"/>
      </dsp:txXfrm>
    </dsp:sp>
    <dsp:sp modelId="{43BBEBAB-0471-48FC-89C0-CF22723A552C}">
      <dsp:nvSpPr>
        <dsp:cNvPr id="0" name=""/>
        <dsp:cNvSpPr/>
      </dsp:nvSpPr>
      <dsp:spPr>
        <a:xfrm>
          <a:off x="4750952" y="912255"/>
          <a:ext cx="2190703" cy="8163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99000"/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2">
                <a:tint val="99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2">
                <a:tint val="99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2">
                <a:tint val="99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2">
                <a:tint val="99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2">
                <a:tint val="99000"/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300" kern="1200" dirty="0" err="1" smtClean="0">
              <a:solidFill>
                <a:schemeClr val="tx1"/>
              </a:solidFill>
              <a:latin typeface="Trebuchet MS"/>
              <a:cs typeface="Trebuchet MS"/>
            </a:rPr>
            <a:t>ProBlanco</a:t>
          </a:r>
          <a:endParaRPr lang="it-IT" sz="2300" kern="1200" dirty="0">
            <a:solidFill>
              <a:schemeClr val="tx1"/>
            </a:solidFill>
            <a:latin typeface="Trebuchet MS"/>
            <a:cs typeface="Trebuchet MS"/>
          </a:endParaRPr>
        </a:p>
      </dsp:txBody>
      <dsp:txXfrm>
        <a:off x="4774863" y="936166"/>
        <a:ext cx="2142881" cy="768561"/>
      </dsp:txXfrm>
    </dsp:sp>
    <dsp:sp modelId="{1E7F43C1-DBCF-44AA-8E30-99AA5B7930F3}">
      <dsp:nvSpPr>
        <dsp:cNvPr id="0" name=""/>
        <dsp:cNvSpPr/>
      </dsp:nvSpPr>
      <dsp:spPr>
        <a:xfrm>
          <a:off x="4750952" y="1824056"/>
          <a:ext cx="2190703" cy="8163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80000"/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2">
                <a:tint val="8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2">
                <a:tint val="8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2">
                <a:tint val="8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2">
                <a:tint val="8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2">
                <a:tint val="80000"/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900" kern="1200" dirty="0" smtClean="0">
              <a:solidFill>
                <a:schemeClr val="tx1"/>
              </a:solidFill>
              <a:latin typeface="Trebuchet MS"/>
              <a:cs typeface="Trebuchet MS"/>
            </a:rPr>
            <a:t>ES 181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900" kern="1200" dirty="0" smtClean="0">
              <a:solidFill>
                <a:schemeClr val="tx1"/>
              </a:solidFill>
              <a:latin typeface="Trebuchet MS"/>
              <a:cs typeface="Trebuchet MS"/>
            </a:rPr>
            <a:t>AROMA WHITE</a:t>
          </a:r>
          <a:endParaRPr lang="it-IT" sz="1900" kern="1200" dirty="0">
            <a:solidFill>
              <a:schemeClr val="tx1"/>
            </a:solidFill>
            <a:latin typeface="Trebuchet MS"/>
            <a:cs typeface="Trebuchet MS"/>
          </a:endParaRPr>
        </a:p>
      </dsp:txBody>
      <dsp:txXfrm>
        <a:off x="4774863" y="1847967"/>
        <a:ext cx="2142881" cy="768561"/>
      </dsp:txXfrm>
    </dsp:sp>
    <dsp:sp modelId="{A78E9679-73F4-458E-888D-1C5A448D6C1F}">
      <dsp:nvSpPr>
        <dsp:cNvPr id="0" name=""/>
        <dsp:cNvSpPr/>
      </dsp:nvSpPr>
      <dsp:spPr>
        <a:xfrm>
          <a:off x="4793780" y="2735857"/>
          <a:ext cx="2190703" cy="816383"/>
        </a:xfrm>
        <a:prstGeom prst="downArrow">
          <a:avLst/>
        </a:prstGeom>
        <a:gradFill rotWithShape="0">
          <a:gsLst>
            <a:gs pos="0">
              <a:schemeClr val="accent2">
                <a:tint val="70000"/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2">
                <a:tint val="7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2">
                <a:tint val="7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2">
                <a:tint val="7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2">
                <a:tint val="7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2">
                <a:tint val="70000"/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900" kern="1200" dirty="0">
            <a:solidFill>
              <a:schemeClr val="tx1"/>
            </a:solidFill>
            <a:latin typeface="Trebuchet MS"/>
            <a:cs typeface="Trebuchet MS"/>
          </a:endParaRPr>
        </a:p>
      </dsp:txBody>
      <dsp:txXfrm>
        <a:off x="5341456" y="2735857"/>
        <a:ext cx="1095351" cy="612287"/>
      </dsp:txXfrm>
    </dsp:sp>
    <dsp:sp modelId="{711A167D-4A09-45CD-BD79-6193E964A4D1}">
      <dsp:nvSpPr>
        <dsp:cNvPr id="0" name=""/>
        <dsp:cNvSpPr/>
      </dsp:nvSpPr>
      <dsp:spPr>
        <a:xfrm>
          <a:off x="4750952" y="3647658"/>
          <a:ext cx="2190703" cy="8163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70000"/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2">
                <a:tint val="7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2">
                <a:tint val="7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2">
                <a:tint val="7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2">
                <a:tint val="7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2">
                <a:tint val="70000"/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000" b="1" kern="1200" dirty="0" err="1" smtClean="0">
              <a:solidFill>
                <a:schemeClr val="tx1"/>
              </a:solidFill>
              <a:latin typeface="Trebuchet MS"/>
              <a:cs typeface="Trebuchet MS"/>
            </a:rPr>
            <a:t>Tropisch</a:t>
          </a:r>
          <a:endParaRPr lang="sk-SK" sz="2000" b="1" kern="1200" dirty="0" smtClean="0">
            <a:solidFill>
              <a:schemeClr val="tx1"/>
            </a:solidFill>
            <a:latin typeface="Trebuchet MS"/>
            <a:cs typeface="Trebuchet MS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000" b="1" kern="1200" dirty="0" err="1" smtClean="0">
              <a:solidFill>
                <a:schemeClr val="tx1"/>
              </a:solidFill>
              <a:latin typeface="Trebuchet MS"/>
              <a:cs typeface="Trebuchet MS"/>
            </a:rPr>
            <a:t>Thiolisch</a:t>
          </a:r>
          <a:endParaRPr lang="it-IT" sz="2000" b="1" kern="1200" dirty="0">
            <a:solidFill>
              <a:schemeClr val="tx1"/>
            </a:solidFill>
            <a:latin typeface="Trebuchet MS"/>
            <a:cs typeface="Trebuchet MS"/>
          </a:endParaRPr>
        </a:p>
      </dsp:txBody>
      <dsp:txXfrm>
        <a:off x="4774863" y="3671569"/>
        <a:ext cx="2142881" cy="768561"/>
      </dsp:txXfrm>
    </dsp:sp>
    <dsp:sp modelId="{0E4AB1A4-AC1F-46BE-A4F8-2059BC2C88BB}">
      <dsp:nvSpPr>
        <dsp:cNvPr id="0" name=""/>
        <dsp:cNvSpPr/>
      </dsp:nvSpPr>
      <dsp:spPr>
        <a:xfrm>
          <a:off x="7125675" y="912255"/>
          <a:ext cx="2190703" cy="8163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99000"/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2">
                <a:tint val="99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2">
                <a:tint val="99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2">
                <a:tint val="99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2">
                <a:tint val="99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2">
                <a:tint val="99000"/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300" kern="1200" dirty="0" smtClean="0">
              <a:solidFill>
                <a:schemeClr val="tx1"/>
              </a:solidFill>
              <a:latin typeface="Trebuchet MS"/>
              <a:cs typeface="Trebuchet MS"/>
            </a:rPr>
            <a:t>TAN RED FRUIT</a:t>
          </a:r>
          <a:endParaRPr lang="it-IT" sz="2300" kern="1200" dirty="0">
            <a:solidFill>
              <a:schemeClr val="tx1"/>
            </a:solidFill>
            <a:latin typeface="Trebuchet MS"/>
            <a:cs typeface="Trebuchet MS"/>
          </a:endParaRPr>
        </a:p>
      </dsp:txBody>
      <dsp:txXfrm>
        <a:off x="7149586" y="936166"/>
        <a:ext cx="2142881" cy="768561"/>
      </dsp:txXfrm>
    </dsp:sp>
    <dsp:sp modelId="{843277DC-A510-4D50-A7AC-993674489779}">
      <dsp:nvSpPr>
        <dsp:cNvPr id="0" name=""/>
        <dsp:cNvSpPr/>
      </dsp:nvSpPr>
      <dsp:spPr>
        <a:xfrm>
          <a:off x="7125675" y="1824056"/>
          <a:ext cx="2190703" cy="8163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80000"/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2">
                <a:tint val="8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2">
                <a:tint val="8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2">
                <a:tint val="8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2">
                <a:tint val="8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2">
                <a:tint val="80000"/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900" kern="1200" dirty="0" smtClean="0">
              <a:solidFill>
                <a:schemeClr val="tx1"/>
              </a:solidFill>
              <a:latin typeface="Trebuchet MS"/>
              <a:cs typeface="Trebuchet MS"/>
            </a:rPr>
            <a:t>ES</a:t>
          </a:r>
          <a:r>
            <a:rPr lang="sk-SK" sz="1900" kern="1200" dirty="0" smtClean="0">
              <a:solidFill>
                <a:schemeClr val="tx1"/>
              </a:solidFill>
              <a:latin typeface="Trebuchet MS"/>
              <a:cs typeface="Trebuchet MS"/>
            </a:rPr>
            <a:t> </a:t>
          </a:r>
          <a:r>
            <a:rPr lang="it-IT" sz="1900" kern="1200" dirty="0" smtClean="0">
              <a:solidFill>
                <a:schemeClr val="tx1"/>
              </a:solidFill>
              <a:latin typeface="Trebuchet MS"/>
              <a:cs typeface="Trebuchet MS"/>
            </a:rPr>
            <a:t>454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900" kern="1200" dirty="0" smtClean="0">
              <a:solidFill>
                <a:schemeClr val="tx1"/>
              </a:solidFill>
              <a:latin typeface="Trebuchet MS"/>
              <a:cs typeface="Trebuchet MS"/>
            </a:rPr>
            <a:t>RED FRUIT</a:t>
          </a:r>
          <a:endParaRPr lang="it-IT" sz="1900" kern="1200" dirty="0">
            <a:solidFill>
              <a:schemeClr val="tx1"/>
            </a:solidFill>
            <a:latin typeface="Trebuchet MS"/>
            <a:cs typeface="Trebuchet MS"/>
          </a:endParaRPr>
        </a:p>
      </dsp:txBody>
      <dsp:txXfrm>
        <a:off x="7149586" y="1847967"/>
        <a:ext cx="2142881" cy="768561"/>
      </dsp:txXfrm>
    </dsp:sp>
    <dsp:sp modelId="{7668E395-A01B-4A91-A277-68179B342903}">
      <dsp:nvSpPr>
        <dsp:cNvPr id="0" name=""/>
        <dsp:cNvSpPr/>
      </dsp:nvSpPr>
      <dsp:spPr>
        <a:xfrm>
          <a:off x="7127181" y="2735857"/>
          <a:ext cx="2190703" cy="816383"/>
        </a:xfrm>
        <a:prstGeom prst="downArrow">
          <a:avLst/>
        </a:prstGeom>
        <a:gradFill rotWithShape="0">
          <a:gsLst>
            <a:gs pos="0">
              <a:schemeClr val="accent2">
                <a:tint val="70000"/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2">
                <a:tint val="7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2">
                <a:tint val="7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2">
                <a:tint val="7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2">
                <a:tint val="7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2">
                <a:tint val="70000"/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900" kern="1200" dirty="0">
            <a:solidFill>
              <a:schemeClr val="tx1"/>
            </a:solidFill>
            <a:latin typeface="Trebuchet MS"/>
            <a:cs typeface="Trebuchet MS"/>
          </a:endParaRPr>
        </a:p>
      </dsp:txBody>
      <dsp:txXfrm>
        <a:off x="7674857" y="2735857"/>
        <a:ext cx="1095351" cy="612287"/>
      </dsp:txXfrm>
    </dsp:sp>
    <dsp:sp modelId="{B9D67F77-2E49-45A6-BB02-4C62B05B9FBD}">
      <dsp:nvSpPr>
        <dsp:cNvPr id="0" name=""/>
        <dsp:cNvSpPr/>
      </dsp:nvSpPr>
      <dsp:spPr>
        <a:xfrm>
          <a:off x="7125675" y="3647658"/>
          <a:ext cx="2190703" cy="8163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70000"/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2">
                <a:tint val="7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2">
                <a:tint val="7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2">
                <a:tint val="7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2">
                <a:tint val="7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2">
                <a:tint val="70000"/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900" b="1" kern="1200" dirty="0" smtClean="0">
              <a:solidFill>
                <a:schemeClr val="tx1"/>
              </a:solidFill>
              <a:latin typeface="Trebuchet MS"/>
              <a:cs typeface="Trebuchet MS"/>
            </a:rPr>
            <a:t>Rote </a:t>
          </a:r>
          <a:r>
            <a:rPr lang="sk-SK" sz="1900" b="1" kern="1200" dirty="0" err="1" smtClean="0">
              <a:solidFill>
                <a:schemeClr val="tx1"/>
              </a:solidFill>
              <a:latin typeface="Trebuchet MS"/>
              <a:cs typeface="Trebuchet MS"/>
            </a:rPr>
            <a:t>Frucht</a:t>
          </a:r>
          <a:endParaRPr lang="it-IT" sz="1900" b="1" kern="1200" dirty="0">
            <a:solidFill>
              <a:schemeClr val="tx1"/>
            </a:solidFill>
            <a:latin typeface="Trebuchet MS"/>
            <a:cs typeface="Trebuchet MS"/>
          </a:endParaRPr>
        </a:p>
      </dsp:txBody>
      <dsp:txXfrm>
        <a:off x="7149586" y="3671569"/>
        <a:ext cx="2142881" cy="7685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CF90C-FCEE-4328-897D-36064C60AD58}" type="datetimeFigureOut">
              <a:rPr lang="it-IT" smtClean="0"/>
              <a:pPr/>
              <a:t>28/08/2014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79413" y="685800"/>
            <a:ext cx="60991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19DFDC-775B-4D85-940D-98420F29B98D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4581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38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692" algn="l" defTabSz="121938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382" algn="l" defTabSz="121938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9074" algn="l" defTabSz="121938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766" algn="l" defTabSz="121938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8457" algn="l" defTabSz="121938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8148" algn="l" defTabSz="121938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839" algn="l" defTabSz="121938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7530" algn="l" defTabSz="121938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9DFDC-775B-4D85-940D-98420F29B98D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67572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ES 454 IBRIDO</a:t>
            </a:r>
            <a:r>
              <a:rPr lang="it-IT" baseline="0" dirty="0" smtClean="0"/>
              <a:t>, MOLTA CILIEGIA, MOLTO INTENSO</a:t>
            </a:r>
          </a:p>
          <a:p>
            <a:r>
              <a:rPr lang="it-IT" baseline="0" dirty="0" smtClean="0"/>
              <a:t>Q5 CLASSICO. MOLTA COMPLESSITA’ AROMATICA FATTA </a:t>
            </a:r>
            <a:r>
              <a:rPr lang="it-IT" baseline="0" dirty="0" err="1" smtClean="0"/>
              <a:t>DI</a:t>
            </a:r>
            <a:r>
              <a:rPr lang="it-IT" baseline="0" dirty="0" smtClean="0"/>
              <a:t> FRUTTA E FIORI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9DFDC-775B-4D85-940D-98420F29B98D}" type="slidenum">
              <a:rPr lang="it-IT" smtClean="0">
                <a:solidFill>
                  <a:prstClr val="black"/>
                </a:solidFill>
              </a:rPr>
              <a:pPr/>
              <a:t>27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7478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ethyl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propanoate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ethyl-3-hydroxybutanoate, </a:t>
            </a:r>
            <a:r>
              <a:rPr lang="it-IT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butyl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acetate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2-methylpropyl </a:t>
            </a:r>
            <a:r>
              <a:rPr lang="it-IT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acetate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participate, both quantitatively and qualitatively, in modulating fruity aromas and, specifically, naturally enhancing blackberry and fresh-fruit aromas.</a:t>
            </a:r>
            <a:endParaRPr lang="en-US" sz="1200" kern="120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9DFDC-775B-4D85-940D-98420F29B98D}" type="slidenum">
              <a:rPr lang="it-IT" smtClean="0">
                <a:solidFill>
                  <a:prstClr val="black"/>
                </a:solidFill>
              </a:rPr>
              <a:pPr/>
              <a:t>28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152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err="1" smtClean="0"/>
              <a:t>STRAINS</a:t>
            </a:r>
            <a:r>
              <a:rPr lang="it-IT" dirty="0" smtClean="0"/>
              <a:t> </a:t>
            </a:r>
            <a:r>
              <a:rPr lang="it-IT" dirty="0" err="1" smtClean="0"/>
              <a:t>RECOMMENDED</a:t>
            </a:r>
            <a:r>
              <a:rPr lang="it-IT" dirty="0" smtClean="0"/>
              <a:t> </a:t>
            </a:r>
            <a:r>
              <a:rPr lang="it-IT" dirty="0" err="1" smtClean="0"/>
              <a:t>WHEN</a:t>
            </a:r>
            <a:r>
              <a:rPr lang="it-IT" dirty="0" smtClean="0"/>
              <a:t> </a:t>
            </a:r>
            <a:r>
              <a:rPr lang="it-IT" dirty="0" err="1" smtClean="0"/>
              <a:t>WE</a:t>
            </a:r>
            <a:r>
              <a:rPr lang="it-IT" dirty="0" smtClean="0"/>
              <a:t> </a:t>
            </a:r>
            <a:r>
              <a:rPr lang="it-IT" dirty="0" err="1" smtClean="0"/>
              <a:t>WANT</a:t>
            </a:r>
            <a:r>
              <a:rPr lang="it-IT" dirty="0" smtClean="0"/>
              <a:t> TO </a:t>
            </a:r>
            <a:r>
              <a:rPr lang="it-IT" dirty="0" err="1" smtClean="0"/>
              <a:t>ENHANCE</a:t>
            </a:r>
            <a:r>
              <a:rPr lang="it-IT" dirty="0" smtClean="0"/>
              <a:t> </a:t>
            </a:r>
            <a:r>
              <a:rPr lang="it-IT" dirty="0" err="1" smtClean="0"/>
              <a:t>ESTERS</a:t>
            </a:r>
            <a:r>
              <a:rPr lang="it-IT" baseline="0" dirty="0" smtClean="0"/>
              <a:t> PRODUCTION. </a:t>
            </a:r>
          </a:p>
          <a:p>
            <a:r>
              <a:rPr lang="it-IT" baseline="0" dirty="0" smtClean="0"/>
              <a:t>ES181 </a:t>
            </a:r>
            <a:r>
              <a:rPr lang="it-IT" baseline="0" dirty="0" err="1" smtClean="0"/>
              <a:t>AS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WELL</a:t>
            </a:r>
            <a:r>
              <a:rPr lang="it-IT" baseline="0" dirty="0" smtClean="0"/>
              <a:t> </a:t>
            </a:r>
            <a:r>
              <a:rPr lang="it-IT" baseline="0" dirty="0" err="1" smtClean="0"/>
              <a:t>AS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AROMAWHITE</a:t>
            </a:r>
            <a:r>
              <a:rPr lang="it-IT" baseline="0" dirty="0" smtClean="0"/>
              <a:t> CAN DO </a:t>
            </a:r>
            <a:r>
              <a:rPr lang="it-IT" baseline="0" dirty="0" err="1" smtClean="0"/>
              <a:t>OTHER</a:t>
            </a:r>
            <a:r>
              <a:rPr lang="it-IT" baseline="0" dirty="0" smtClean="0"/>
              <a:t> </a:t>
            </a:r>
            <a:r>
              <a:rPr lang="it-IT" baseline="0" dirty="0" err="1" smtClean="0"/>
              <a:t>THINGS</a:t>
            </a:r>
            <a:r>
              <a:rPr lang="it-IT" baseline="0" dirty="0" smtClean="0"/>
              <a:t>, </a:t>
            </a:r>
            <a:r>
              <a:rPr lang="it-IT" baseline="0" dirty="0" err="1" smtClean="0"/>
              <a:t>LIKE</a:t>
            </a:r>
            <a:r>
              <a:rPr lang="it-IT" baseline="0" dirty="0" smtClean="0"/>
              <a:t> </a:t>
            </a:r>
            <a:r>
              <a:rPr lang="it-IT" baseline="0" dirty="0" err="1" smtClean="0"/>
              <a:t>PRODUCING</a:t>
            </a:r>
            <a:r>
              <a:rPr lang="it-IT" baseline="0" dirty="0" smtClean="0"/>
              <a:t> </a:t>
            </a:r>
            <a:r>
              <a:rPr lang="it-IT" baseline="0" dirty="0" err="1" smtClean="0"/>
              <a:t>THIOLS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BUT</a:t>
            </a:r>
            <a:r>
              <a:rPr lang="it-IT" baseline="0" dirty="0" smtClean="0"/>
              <a:t> FOR </a:t>
            </a:r>
            <a:r>
              <a:rPr lang="it-IT" baseline="0" dirty="0" err="1" smtClean="0"/>
              <a:t>THAT</a:t>
            </a:r>
            <a:r>
              <a:rPr lang="it-IT" baseline="0" dirty="0" smtClean="0"/>
              <a:t> A SOURCE </a:t>
            </a:r>
            <a:r>
              <a:rPr lang="it-IT" baseline="0" dirty="0" err="1" smtClean="0"/>
              <a:t>OF</a:t>
            </a:r>
            <a:r>
              <a:rPr lang="it-IT" baseline="0" dirty="0" smtClean="0"/>
              <a:t> </a:t>
            </a:r>
            <a:r>
              <a:rPr lang="it-IT" baseline="0" dirty="0" err="1" smtClean="0"/>
              <a:t>CYSTEINE</a:t>
            </a:r>
            <a:r>
              <a:rPr lang="it-IT" baseline="0" dirty="0" smtClean="0"/>
              <a:t> IS </a:t>
            </a:r>
            <a:r>
              <a:rPr lang="it-IT" baseline="0" dirty="0" err="1" smtClean="0"/>
              <a:t>REQUIRED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9DFDC-775B-4D85-940D-98420F29B98D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81223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err="1" smtClean="0"/>
              <a:t>STRAINS</a:t>
            </a:r>
            <a:r>
              <a:rPr lang="it-IT" dirty="0" smtClean="0"/>
              <a:t> </a:t>
            </a:r>
            <a:r>
              <a:rPr lang="it-IT" dirty="0" err="1" smtClean="0"/>
              <a:t>RECOMMENDED</a:t>
            </a:r>
            <a:r>
              <a:rPr lang="it-IT" dirty="0" smtClean="0"/>
              <a:t> </a:t>
            </a:r>
            <a:r>
              <a:rPr lang="it-IT" dirty="0" err="1" smtClean="0"/>
              <a:t>WHEN</a:t>
            </a:r>
            <a:r>
              <a:rPr lang="it-IT" dirty="0" smtClean="0"/>
              <a:t> </a:t>
            </a:r>
            <a:r>
              <a:rPr lang="it-IT" dirty="0" err="1" smtClean="0"/>
              <a:t>WE</a:t>
            </a:r>
            <a:r>
              <a:rPr lang="it-IT" dirty="0" smtClean="0"/>
              <a:t> </a:t>
            </a:r>
            <a:r>
              <a:rPr lang="it-IT" dirty="0" err="1" smtClean="0"/>
              <a:t>WANT</a:t>
            </a:r>
            <a:r>
              <a:rPr lang="it-IT" dirty="0" smtClean="0"/>
              <a:t> TO </a:t>
            </a:r>
            <a:r>
              <a:rPr lang="it-IT" dirty="0" err="1" smtClean="0"/>
              <a:t>ENHANCE</a:t>
            </a:r>
            <a:r>
              <a:rPr lang="it-IT" dirty="0" smtClean="0"/>
              <a:t> </a:t>
            </a:r>
            <a:r>
              <a:rPr lang="it-IT" dirty="0" err="1" smtClean="0"/>
              <a:t>ESTERS</a:t>
            </a:r>
            <a:r>
              <a:rPr lang="it-IT" baseline="0" dirty="0" smtClean="0"/>
              <a:t> PRODUCTION. </a:t>
            </a:r>
          </a:p>
          <a:p>
            <a:r>
              <a:rPr lang="it-IT" baseline="0" dirty="0" smtClean="0"/>
              <a:t>ES181 </a:t>
            </a:r>
            <a:r>
              <a:rPr lang="it-IT" baseline="0" dirty="0" err="1" smtClean="0"/>
              <a:t>AS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WELL</a:t>
            </a:r>
            <a:r>
              <a:rPr lang="it-IT" baseline="0" dirty="0" smtClean="0"/>
              <a:t> </a:t>
            </a:r>
            <a:r>
              <a:rPr lang="it-IT" baseline="0" dirty="0" err="1" smtClean="0"/>
              <a:t>AS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AROMAWHITE</a:t>
            </a:r>
            <a:r>
              <a:rPr lang="it-IT" baseline="0" dirty="0" smtClean="0"/>
              <a:t> CAN DO </a:t>
            </a:r>
            <a:r>
              <a:rPr lang="it-IT" baseline="0" dirty="0" err="1" smtClean="0"/>
              <a:t>OTHER</a:t>
            </a:r>
            <a:r>
              <a:rPr lang="it-IT" baseline="0" dirty="0" smtClean="0"/>
              <a:t> </a:t>
            </a:r>
            <a:r>
              <a:rPr lang="it-IT" baseline="0" dirty="0" err="1" smtClean="0"/>
              <a:t>THINGS</a:t>
            </a:r>
            <a:r>
              <a:rPr lang="it-IT" baseline="0" dirty="0" smtClean="0"/>
              <a:t>, </a:t>
            </a:r>
            <a:r>
              <a:rPr lang="it-IT" baseline="0" dirty="0" err="1" smtClean="0"/>
              <a:t>LIKE</a:t>
            </a:r>
            <a:r>
              <a:rPr lang="it-IT" baseline="0" dirty="0" smtClean="0"/>
              <a:t> </a:t>
            </a:r>
            <a:r>
              <a:rPr lang="it-IT" baseline="0" dirty="0" err="1" smtClean="0"/>
              <a:t>PRODUCING</a:t>
            </a:r>
            <a:r>
              <a:rPr lang="it-IT" baseline="0" dirty="0" smtClean="0"/>
              <a:t> </a:t>
            </a:r>
            <a:r>
              <a:rPr lang="it-IT" baseline="0" dirty="0" err="1" smtClean="0"/>
              <a:t>THIOLS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BUT</a:t>
            </a:r>
            <a:r>
              <a:rPr lang="it-IT" baseline="0" dirty="0" smtClean="0"/>
              <a:t> FOR </a:t>
            </a:r>
            <a:r>
              <a:rPr lang="it-IT" baseline="0" dirty="0" err="1" smtClean="0"/>
              <a:t>THAT</a:t>
            </a:r>
            <a:r>
              <a:rPr lang="it-IT" baseline="0" dirty="0" smtClean="0"/>
              <a:t> A SOURCE </a:t>
            </a:r>
            <a:r>
              <a:rPr lang="it-IT" baseline="0" dirty="0" err="1" smtClean="0"/>
              <a:t>OF</a:t>
            </a:r>
            <a:r>
              <a:rPr lang="it-IT" baseline="0" dirty="0" smtClean="0"/>
              <a:t> </a:t>
            </a:r>
            <a:r>
              <a:rPr lang="it-IT" baseline="0" dirty="0" err="1" smtClean="0"/>
              <a:t>CYSTEINE</a:t>
            </a:r>
            <a:r>
              <a:rPr lang="it-IT" baseline="0" dirty="0" smtClean="0"/>
              <a:t> IS </a:t>
            </a:r>
            <a:r>
              <a:rPr lang="it-IT" baseline="0" dirty="0" err="1" smtClean="0"/>
              <a:t>REQUIRED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9DFDC-775B-4D85-940D-98420F29B98D}" type="slidenum">
              <a:rPr lang="it-IT" smtClean="0">
                <a:solidFill>
                  <a:prstClr val="black"/>
                </a:solidFill>
              </a:rPr>
              <a:pPr/>
              <a:t>8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158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err="1" smtClean="0"/>
              <a:t>STRAINS</a:t>
            </a:r>
            <a:r>
              <a:rPr lang="it-IT" dirty="0" smtClean="0"/>
              <a:t> </a:t>
            </a:r>
            <a:r>
              <a:rPr lang="it-IT" dirty="0" err="1" smtClean="0"/>
              <a:t>RECOMMENDED</a:t>
            </a:r>
            <a:r>
              <a:rPr lang="it-IT" dirty="0" smtClean="0"/>
              <a:t> </a:t>
            </a:r>
            <a:r>
              <a:rPr lang="it-IT" dirty="0" err="1" smtClean="0"/>
              <a:t>WHEN</a:t>
            </a:r>
            <a:r>
              <a:rPr lang="it-IT" dirty="0" smtClean="0"/>
              <a:t> </a:t>
            </a:r>
            <a:r>
              <a:rPr lang="it-IT" dirty="0" err="1" smtClean="0"/>
              <a:t>WE</a:t>
            </a:r>
            <a:r>
              <a:rPr lang="it-IT" dirty="0" smtClean="0"/>
              <a:t> </a:t>
            </a:r>
            <a:r>
              <a:rPr lang="it-IT" dirty="0" err="1" smtClean="0"/>
              <a:t>WANT</a:t>
            </a:r>
            <a:r>
              <a:rPr lang="it-IT" dirty="0" smtClean="0"/>
              <a:t> TO </a:t>
            </a:r>
            <a:r>
              <a:rPr lang="it-IT" dirty="0" err="1" smtClean="0"/>
              <a:t>ENHANCE</a:t>
            </a:r>
            <a:r>
              <a:rPr lang="it-IT" dirty="0" smtClean="0"/>
              <a:t> </a:t>
            </a:r>
            <a:r>
              <a:rPr lang="it-IT" dirty="0" err="1" smtClean="0"/>
              <a:t>ESTERS</a:t>
            </a:r>
            <a:r>
              <a:rPr lang="it-IT" baseline="0" dirty="0" smtClean="0"/>
              <a:t> PRODUCTION. </a:t>
            </a:r>
          </a:p>
          <a:p>
            <a:r>
              <a:rPr lang="it-IT" baseline="0" dirty="0" smtClean="0"/>
              <a:t>ES181 </a:t>
            </a:r>
            <a:r>
              <a:rPr lang="it-IT" baseline="0" dirty="0" err="1" smtClean="0"/>
              <a:t>AS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WELL</a:t>
            </a:r>
            <a:r>
              <a:rPr lang="it-IT" baseline="0" dirty="0" smtClean="0"/>
              <a:t> </a:t>
            </a:r>
            <a:r>
              <a:rPr lang="it-IT" baseline="0" dirty="0" err="1" smtClean="0"/>
              <a:t>AS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AROMAWHITE</a:t>
            </a:r>
            <a:r>
              <a:rPr lang="it-IT" baseline="0" dirty="0" smtClean="0"/>
              <a:t> CAN DO </a:t>
            </a:r>
            <a:r>
              <a:rPr lang="it-IT" baseline="0" dirty="0" err="1" smtClean="0"/>
              <a:t>OTHER</a:t>
            </a:r>
            <a:r>
              <a:rPr lang="it-IT" baseline="0" dirty="0" smtClean="0"/>
              <a:t> </a:t>
            </a:r>
            <a:r>
              <a:rPr lang="it-IT" baseline="0" dirty="0" err="1" smtClean="0"/>
              <a:t>THINGS</a:t>
            </a:r>
            <a:r>
              <a:rPr lang="it-IT" baseline="0" dirty="0" smtClean="0"/>
              <a:t>, </a:t>
            </a:r>
            <a:r>
              <a:rPr lang="it-IT" baseline="0" dirty="0" err="1" smtClean="0"/>
              <a:t>LIKE</a:t>
            </a:r>
            <a:r>
              <a:rPr lang="it-IT" baseline="0" dirty="0" smtClean="0"/>
              <a:t> </a:t>
            </a:r>
            <a:r>
              <a:rPr lang="it-IT" baseline="0" dirty="0" err="1" smtClean="0"/>
              <a:t>PRODUCING</a:t>
            </a:r>
            <a:r>
              <a:rPr lang="it-IT" baseline="0" dirty="0" smtClean="0"/>
              <a:t> </a:t>
            </a:r>
            <a:r>
              <a:rPr lang="it-IT" baseline="0" dirty="0" err="1" smtClean="0"/>
              <a:t>THIOLS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BUT</a:t>
            </a:r>
            <a:r>
              <a:rPr lang="it-IT" baseline="0" dirty="0" smtClean="0"/>
              <a:t> FOR </a:t>
            </a:r>
            <a:r>
              <a:rPr lang="it-IT" baseline="0" dirty="0" err="1" smtClean="0"/>
              <a:t>THAT</a:t>
            </a:r>
            <a:r>
              <a:rPr lang="it-IT" baseline="0" dirty="0" smtClean="0"/>
              <a:t> A SOURCE </a:t>
            </a:r>
            <a:r>
              <a:rPr lang="it-IT" baseline="0" dirty="0" err="1" smtClean="0"/>
              <a:t>OF</a:t>
            </a:r>
            <a:r>
              <a:rPr lang="it-IT" baseline="0" dirty="0" smtClean="0"/>
              <a:t> </a:t>
            </a:r>
            <a:r>
              <a:rPr lang="it-IT" baseline="0" dirty="0" err="1" smtClean="0"/>
              <a:t>CYSTEINE</a:t>
            </a:r>
            <a:r>
              <a:rPr lang="it-IT" baseline="0" dirty="0" smtClean="0"/>
              <a:t> IS </a:t>
            </a:r>
            <a:r>
              <a:rPr lang="it-IT" baseline="0" dirty="0" err="1" smtClean="0"/>
              <a:t>REQUIRED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9DFDC-775B-4D85-940D-98420F29B98D}" type="slidenum">
              <a:rPr lang="it-IT" smtClean="0">
                <a:solidFill>
                  <a:prstClr val="black"/>
                </a:solidFill>
              </a:rPr>
              <a:pPr/>
              <a:t>9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3594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err="1" smtClean="0"/>
              <a:t>STRAINS</a:t>
            </a:r>
            <a:r>
              <a:rPr lang="it-IT" dirty="0" smtClean="0"/>
              <a:t> </a:t>
            </a:r>
            <a:r>
              <a:rPr lang="it-IT" dirty="0" err="1" smtClean="0"/>
              <a:t>RECOMMENDED</a:t>
            </a:r>
            <a:r>
              <a:rPr lang="it-IT" dirty="0" smtClean="0"/>
              <a:t> </a:t>
            </a:r>
            <a:r>
              <a:rPr lang="it-IT" dirty="0" err="1" smtClean="0"/>
              <a:t>WHEN</a:t>
            </a:r>
            <a:r>
              <a:rPr lang="it-IT" dirty="0" smtClean="0"/>
              <a:t> </a:t>
            </a:r>
            <a:r>
              <a:rPr lang="it-IT" dirty="0" err="1" smtClean="0"/>
              <a:t>WE</a:t>
            </a:r>
            <a:r>
              <a:rPr lang="it-IT" dirty="0" smtClean="0"/>
              <a:t> </a:t>
            </a:r>
            <a:r>
              <a:rPr lang="it-IT" dirty="0" err="1" smtClean="0"/>
              <a:t>WANT</a:t>
            </a:r>
            <a:r>
              <a:rPr lang="it-IT" dirty="0" smtClean="0"/>
              <a:t> TO </a:t>
            </a:r>
            <a:r>
              <a:rPr lang="it-IT" dirty="0" err="1" smtClean="0"/>
              <a:t>ENHANCE</a:t>
            </a:r>
            <a:r>
              <a:rPr lang="it-IT" dirty="0" smtClean="0"/>
              <a:t> </a:t>
            </a:r>
            <a:r>
              <a:rPr lang="it-IT" dirty="0" err="1" smtClean="0"/>
              <a:t>ESTERS</a:t>
            </a:r>
            <a:r>
              <a:rPr lang="it-IT" baseline="0" dirty="0" smtClean="0"/>
              <a:t> PRODUCTION. </a:t>
            </a:r>
          </a:p>
          <a:p>
            <a:r>
              <a:rPr lang="it-IT" baseline="0" dirty="0" smtClean="0"/>
              <a:t>ES181 </a:t>
            </a:r>
            <a:r>
              <a:rPr lang="it-IT" baseline="0" dirty="0" err="1" smtClean="0"/>
              <a:t>AS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WELL</a:t>
            </a:r>
            <a:r>
              <a:rPr lang="it-IT" baseline="0" dirty="0" smtClean="0"/>
              <a:t> </a:t>
            </a:r>
            <a:r>
              <a:rPr lang="it-IT" baseline="0" dirty="0" err="1" smtClean="0"/>
              <a:t>AS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AROMAWHITE</a:t>
            </a:r>
            <a:r>
              <a:rPr lang="it-IT" baseline="0" dirty="0" smtClean="0"/>
              <a:t> CAN DO </a:t>
            </a:r>
            <a:r>
              <a:rPr lang="it-IT" baseline="0" dirty="0" err="1" smtClean="0"/>
              <a:t>OTHER</a:t>
            </a:r>
            <a:r>
              <a:rPr lang="it-IT" baseline="0" dirty="0" smtClean="0"/>
              <a:t> </a:t>
            </a:r>
            <a:r>
              <a:rPr lang="it-IT" baseline="0" dirty="0" err="1" smtClean="0"/>
              <a:t>THINGS</a:t>
            </a:r>
            <a:r>
              <a:rPr lang="it-IT" baseline="0" dirty="0" smtClean="0"/>
              <a:t>, </a:t>
            </a:r>
            <a:r>
              <a:rPr lang="it-IT" baseline="0" dirty="0" err="1" smtClean="0"/>
              <a:t>LIKE</a:t>
            </a:r>
            <a:r>
              <a:rPr lang="it-IT" baseline="0" dirty="0" smtClean="0"/>
              <a:t> </a:t>
            </a:r>
            <a:r>
              <a:rPr lang="it-IT" baseline="0" dirty="0" err="1" smtClean="0"/>
              <a:t>PRODUCING</a:t>
            </a:r>
            <a:r>
              <a:rPr lang="it-IT" baseline="0" dirty="0" smtClean="0"/>
              <a:t> </a:t>
            </a:r>
            <a:r>
              <a:rPr lang="it-IT" baseline="0" dirty="0" err="1" smtClean="0"/>
              <a:t>THIOLS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BUT</a:t>
            </a:r>
            <a:r>
              <a:rPr lang="it-IT" baseline="0" dirty="0" smtClean="0"/>
              <a:t> FOR </a:t>
            </a:r>
            <a:r>
              <a:rPr lang="it-IT" baseline="0" dirty="0" err="1" smtClean="0"/>
              <a:t>THAT</a:t>
            </a:r>
            <a:r>
              <a:rPr lang="it-IT" baseline="0" dirty="0" smtClean="0"/>
              <a:t> A SOURCE </a:t>
            </a:r>
            <a:r>
              <a:rPr lang="it-IT" baseline="0" dirty="0" err="1" smtClean="0"/>
              <a:t>OF</a:t>
            </a:r>
            <a:r>
              <a:rPr lang="it-IT" baseline="0" dirty="0" smtClean="0"/>
              <a:t> </a:t>
            </a:r>
            <a:r>
              <a:rPr lang="it-IT" baseline="0" dirty="0" err="1" smtClean="0"/>
              <a:t>CYSTEINE</a:t>
            </a:r>
            <a:r>
              <a:rPr lang="it-IT" baseline="0" dirty="0" smtClean="0"/>
              <a:t> IS </a:t>
            </a:r>
            <a:r>
              <a:rPr lang="it-IT" baseline="0" dirty="0" err="1" smtClean="0"/>
              <a:t>REQUIRED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9DFDC-775B-4D85-940D-98420F29B98D}" type="slidenum">
              <a:rPr lang="it-IT" smtClean="0">
                <a:solidFill>
                  <a:prstClr val="black"/>
                </a:solidFill>
              </a:rPr>
              <a:pPr/>
              <a:t>10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7151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err="1" smtClean="0"/>
              <a:t>STRAINS</a:t>
            </a:r>
            <a:r>
              <a:rPr lang="it-IT" dirty="0" smtClean="0"/>
              <a:t> </a:t>
            </a:r>
            <a:r>
              <a:rPr lang="it-IT" dirty="0" err="1" smtClean="0"/>
              <a:t>RECOMMENDED</a:t>
            </a:r>
            <a:r>
              <a:rPr lang="it-IT" dirty="0" smtClean="0"/>
              <a:t> </a:t>
            </a:r>
            <a:r>
              <a:rPr lang="it-IT" dirty="0" err="1" smtClean="0"/>
              <a:t>WHEN</a:t>
            </a:r>
            <a:r>
              <a:rPr lang="it-IT" dirty="0" smtClean="0"/>
              <a:t> </a:t>
            </a:r>
            <a:r>
              <a:rPr lang="it-IT" dirty="0" err="1" smtClean="0"/>
              <a:t>WE</a:t>
            </a:r>
            <a:r>
              <a:rPr lang="it-IT" dirty="0" smtClean="0"/>
              <a:t> </a:t>
            </a:r>
            <a:r>
              <a:rPr lang="it-IT" dirty="0" err="1" smtClean="0"/>
              <a:t>WANT</a:t>
            </a:r>
            <a:r>
              <a:rPr lang="it-IT" dirty="0" smtClean="0"/>
              <a:t> TO </a:t>
            </a:r>
            <a:r>
              <a:rPr lang="it-IT" dirty="0" err="1" smtClean="0"/>
              <a:t>ENHANCE</a:t>
            </a:r>
            <a:r>
              <a:rPr lang="it-IT" dirty="0" smtClean="0"/>
              <a:t> </a:t>
            </a:r>
            <a:r>
              <a:rPr lang="it-IT" dirty="0" err="1" smtClean="0"/>
              <a:t>ESTERS</a:t>
            </a:r>
            <a:r>
              <a:rPr lang="it-IT" baseline="0" dirty="0" smtClean="0"/>
              <a:t> PRODUCTION. </a:t>
            </a:r>
          </a:p>
          <a:p>
            <a:r>
              <a:rPr lang="it-IT" baseline="0" dirty="0" smtClean="0"/>
              <a:t>ES181 </a:t>
            </a:r>
            <a:r>
              <a:rPr lang="it-IT" baseline="0" dirty="0" err="1" smtClean="0"/>
              <a:t>AS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WELL</a:t>
            </a:r>
            <a:r>
              <a:rPr lang="it-IT" baseline="0" dirty="0" smtClean="0"/>
              <a:t> </a:t>
            </a:r>
            <a:r>
              <a:rPr lang="it-IT" baseline="0" dirty="0" err="1" smtClean="0"/>
              <a:t>AS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AROMAWHITE</a:t>
            </a:r>
            <a:r>
              <a:rPr lang="it-IT" baseline="0" dirty="0" smtClean="0"/>
              <a:t> CAN DO </a:t>
            </a:r>
            <a:r>
              <a:rPr lang="it-IT" baseline="0" dirty="0" err="1" smtClean="0"/>
              <a:t>OTHER</a:t>
            </a:r>
            <a:r>
              <a:rPr lang="it-IT" baseline="0" dirty="0" smtClean="0"/>
              <a:t> </a:t>
            </a:r>
            <a:r>
              <a:rPr lang="it-IT" baseline="0" dirty="0" err="1" smtClean="0"/>
              <a:t>THINGS</a:t>
            </a:r>
            <a:r>
              <a:rPr lang="it-IT" baseline="0" dirty="0" smtClean="0"/>
              <a:t>, </a:t>
            </a:r>
            <a:r>
              <a:rPr lang="it-IT" baseline="0" dirty="0" err="1" smtClean="0"/>
              <a:t>LIKE</a:t>
            </a:r>
            <a:r>
              <a:rPr lang="it-IT" baseline="0" dirty="0" smtClean="0"/>
              <a:t> </a:t>
            </a:r>
            <a:r>
              <a:rPr lang="it-IT" baseline="0" dirty="0" err="1" smtClean="0"/>
              <a:t>PRODUCING</a:t>
            </a:r>
            <a:r>
              <a:rPr lang="it-IT" baseline="0" dirty="0" smtClean="0"/>
              <a:t> </a:t>
            </a:r>
            <a:r>
              <a:rPr lang="it-IT" baseline="0" dirty="0" err="1" smtClean="0"/>
              <a:t>THIOLS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BUT</a:t>
            </a:r>
            <a:r>
              <a:rPr lang="it-IT" baseline="0" dirty="0" smtClean="0"/>
              <a:t> FOR </a:t>
            </a:r>
            <a:r>
              <a:rPr lang="it-IT" baseline="0" dirty="0" err="1" smtClean="0"/>
              <a:t>THAT</a:t>
            </a:r>
            <a:r>
              <a:rPr lang="it-IT" baseline="0" dirty="0" smtClean="0"/>
              <a:t> A SOURCE </a:t>
            </a:r>
            <a:r>
              <a:rPr lang="it-IT" baseline="0" dirty="0" err="1" smtClean="0"/>
              <a:t>OF</a:t>
            </a:r>
            <a:r>
              <a:rPr lang="it-IT" baseline="0" dirty="0" smtClean="0"/>
              <a:t> </a:t>
            </a:r>
            <a:r>
              <a:rPr lang="it-IT" baseline="0" dirty="0" err="1" smtClean="0"/>
              <a:t>CYSTEINE</a:t>
            </a:r>
            <a:r>
              <a:rPr lang="it-IT" baseline="0" dirty="0" smtClean="0"/>
              <a:t> IS </a:t>
            </a:r>
            <a:r>
              <a:rPr lang="it-IT" baseline="0" dirty="0" err="1" smtClean="0"/>
              <a:t>REQUIRED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9DFDC-775B-4D85-940D-98420F29B98D}" type="slidenum">
              <a:rPr lang="it-IT" smtClean="0">
                <a:solidFill>
                  <a:prstClr val="black"/>
                </a:solidFill>
              </a:rPr>
              <a:pPr/>
              <a:t>11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3464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err="1" smtClean="0"/>
              <a:t>STRAINS</a:t>
            </a:r>
            <a:r>
              <a:rPr lang="it-IT" dirty="0" smtClean="0"/>
              <a:t> </a:t>
            </a:r>
            <a:r>
              <a:rPr lang="it-IT" dirty="0" err="1" smtClean="0"/>
              <a:t>RECOMMENDED</a:t>
            </a:r>
            <a:r>
              <a:rPr lang="it-IT" dirty="0" smtClean="0"/>
              <a:t> </a:t>
            </a:r>
            <a:r>
              <a:rPr lang="it-IT" dirty="0" err="1" smtClean="0"/>
              <a:t>WHEN</a:t>
            </a:r>
            <a:r>
              <a:rPr lang="it-IT" dirty="0" smtClean="0"/>
              <a:t> </a:t>
            </a:r>
            <a:r>
              <a:rPr lang="it-IT" dirty="0" err="1" smtClean="0"/>
              <a:t>WE</a:t>
            </a:r>
            <a:r>
              <a:rPr lang="it-IT" dirty="0" smtClean="0"/>
              <a:t> </a:t>
            </a:r>
            <a:r>
              <a:rPr lang="it-IT" dirty="0" err="1" smtClean="0"/>
              <a:t>WANT</a:t>
            </a:r>
            <a:r>
              <a:rPr lang="it-IT" dirty="0" smtClean="0"/>
              <a:t> TO </a:t>
            </a:r>
            <a:r>
              <a:rPr lang="it-IT" dirty="0" err="1" smtClean="0"/>
              <a:t>ENHANCE</a:t>
            </a:r>
            <a:r>
              <a:rPr lang="it-IT" dirty="0" smtClean="0"/>
              <a:t> </a:t>
            </a:r>
            <a:r>
              <a:rPr lang="it-IT" dirty="0" err="1" smtClean="0"/>
              <a:t>ESTERS</a:t>
            </a:r>
            <a:r>
              <a:rPr lang="it-IT" baseline="0" dirty="0" smtClean="0"/>
              <a:t> PRODUCTION. </a:t>
            </a:r>
          </a:p>
          <a:p>
            <a:r>
              <a:rPr lang="it-IT" baseline="0" dirty="0" smtClean="0"/>
              <a:t>ES181 </a:t>
            </a:r>
            <a:r>
              <a:rPr lang="it-IT" baseline="0" dirty="0" err="1" smtClean="0"/>
              <a:t>AS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WELL</a:t>
            </a:r>
            <a:r>
              <a:rPr lang="it-IT" baseline="0" dirty="0" smtClean="0"/>
              <a:t> </a:t>
            </a:r>
            <a:r>
              <a:rPr lang="it-IT" baseline="0" dirty="0" err="1" smtClean="0"/>
              <a:t>AS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AROMAWHITE</a:t>
            </a:r>
            <a:r>
              <a:rPr lang="it-IT" baseline="0" dirty="0" smtClean="0"/>
              <a:t> CAN DO </a:t>
            </a:r>
            <a:r>
              <a:rPr lang="it-IT" baseline="0" dirty="0" err="1" smtClean="0"/>
              <a:t>OTHER</a:t>
            </a:r>
            <a:r>
              <a:rPr lang="it-IT" baseline="0" dirty="0" smtClean="0"/>
              <a:t> </a:t>
            </a:r>
            <a:r>
              <a:rPr lang="it-IT" baseline="0" dirty="0" err="1" smtClean="0"/>
              <a:t>THINGS</a:t>
            </a:r>
            <a:r>
              <a:rPr lang="it-IT" baseline="0" dirty="0" smtClean="0"/>
              <a:t>, </a:t>
            </a:r>
            <a:r>
              <a:rPr lang="it-IT" baseline="0" dirty="0" err="1" smtClean="0"/>
              <a:t>LIKE</a:t>
            </a:r>
            <a:r>
              <a:rPr lang="it-IT" baseline="0" dirty="0" smtClean="0"/>
              <a:t> </a:t>
            </a:r>
            <a:r>
              <a:rPr lang="it-IT" baseline="0" dirty="0" err="1" smtClean="0"/>
              <a:t>PRODUCING</a:t>
            </a:r>
            <a:r>
              <a:rPr lang="it-IT" baseline="0" dirty="0" smtClean="0"/>
              <a:t> </a:t>
            </a:r>
            <a:r>
              <a:rPr lang="it-IT" baseline="0" dirty="0" err="1" smtClean="0"/>
              <a:t>THIOLS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BUT</a:t>
            </a:r>
            <a:r>
              <a:rPr lang="it-IT" baseline="0" dirty="0" smtClean="0"/>
              <a:t> FOR </a:t>
            </a:r>
            <a:r>
              <a:rPr lang="it-IT" baseline="0" dirty="0" err="1" smtClean="0"/>
              <a:t>THAT</a:t>
            </a:r>
            <a:r>
              <a:rPr lang="it-IT" baseline="0" dirty="0" smtClean="0"/>
              <a:t> A SOURCE </a:t>
            </a:r>
            <a:r>
              <a:rPr lang="it-IT" baseline="0" dirty="0" err="1" smtClean="0"/>
              <a:t>OF</a:t>
            </a:r>
            <a:r>
              <a:rPr lang="it-IT" baseline="0" dirty="0" smtClean="0"/>
              <a:t> </a:t>
            </a:r>
            <a:r>
              <a:rPr lang="it-IT" baseline="0" dirty="0" err="1" smtClean="0"/>
              <a:t>CYSTEINE</a:t>
            </a:r>
            <a:r>
              <a:rPr lang="it-IT" baseline="0" dirty="0" smtClean="0"/>
              <a:t> IS </a:t>
            </a:r>
            <a:r>
              <a:rPr lang="it-IT" baseline="0" dirty="0" err="1" smtClean="0"/>
              <a:t>REQUIRED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9DFDC-775B-4D85-940D-98420F29B98D}" type="slidenum">
              <a:rPr lang="it-IT" smtClean="0">
                <a:solidFill>
                  <a:prstClr val="black"/>
                </a:solidFill>
              </a:rPr>
              <a:pPr/>
              <a:t>12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0763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err="1" smtClean="0"/>
              <a:t>STRAINS</a:t>
            </a:r>
            <a:r>
              <a:rPr lang="it-IT" dirty="0" smtClean="0"/>
              <a:t> </a:t>
            </a:r>
            <a:r>
              <a:rPr lang="it-IT" dirty="0" err="1" smtClean="0"/>
              <a:t>RECOMMENDED</a:t>
            </a:r>
            <a:r>
              <a:rPr lang="it-IT" dirty="0" smtClean="0"/>
              <a:t> </a:t>
            </a:r>
            <a:r>
              <a:rPr lang="it-IT" dirty="0" err="1" smtClean="0"/>
              <a:t>WHEN</a:t>
            </a:r>
            <a:r>
              <a:rPr lang="it-IT" dirty="0" smtClean="0"/>
              <a:t> </a:t>
            </a:r>
            <a:r>
              <a:rPr lang="it-IT" dirty="0" err="1" smtClean="0"/>
              <a:t>WE</a:t>
            </a:r>
            <a:r>
              <a:rPr lang="it-IT" dirty="0" smtClean="0"/>
              <a:t> </a:t>
            </a:r>
            <a:r>
              <a:rPr lang="it-IT" dirty="0" err="1" smtClean="0"/>
              <a:t>WANT</a:t>
            </a:r>
            <a:r>
              <a:rPr lang="it-IT" dirty="0" smtClean="0"/>
              <a:t> TO </a:t>
            </a:r>
            <a:r>
              <a:rPr lang="it-IT" dirty="0" err="1" smtClean="0"/>
              <a:t>ENHANCE</a:t>
            </a:r>
            <a:r>
              <a:rPr lang="it-IT" dirty="0" smtClean="0"/>
              <a:t> </a:t>
            </a:r>
            <a:r>
              <a:rPr lang="it-IT" dirty="0" err="1" smtClean="0"/>
              <a:t>ESTERS</a:t>
            </a:r>
            <a:r>
              <a:rPr lang="it-IT" baseline="0" dirty="0" smtClean="0"/>
              <a:t> PRODUCTION. </a:t>
            </a:r>
          </a:p>
          <a:p>
            <a:r>
              <a:rPr lang="it-IT" baseline="0" dirty="0" smtClean="0"/>
              <a:t>ES181 </a:t>
            </a:r>
            <a:r>
              <a:rPr lang="it-IT" baseline="0" dirty="0" err="1" smtClean="0"/>
              <a:t>AS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WELL</a:t>
            </a:r>
            <a:r>
              <a:rPr lang="it-IT" baseline="0" dirty="0" smtClean="0"/>
              <a:t> </a:t>
            </a:r>
            <a:r>
              <a:rPr lang="it-IT" baseline="0" dirty="0" err="1" smtClean="0"/>
              <a:t>AS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AROMAWHITE</a:t>
            </a:r>
            <a:r>
              <a:rPr lang="it-IT" baseline="0" dirty="0" smtClean="0"/>
              <a:t> CAN DO </a:t>
            </a:r>
            <a:r>
              <a:rPr lang="it-IT" baseline="0" dirty="0" err="1" smtClean="0"/>
              <a:t>OTHER</a:t>
            </a:r>
            <a:r>
              <a:rPr lang="it-IT" baseline="0" dirty="0" smtClean="0"/>
              <a:t> </a:t>
            </a:r>
            <a:r>
              <a:rPr lang="it-IT" baseline="0" dirty="0" err="1" smtClean="0"/>
              <a:t>THINGS</a:t>
            </a:r>
            <a:r>
              <a:rPr lang="it-IT" baseline="0" dirty="0" smtClean="0"/>
              <a:t>, </a:t>
            </a:r>
            <a:r>
              <a:rPr lang="it-IT" baseline="0" dirty="0" err="1" smtClean="0"/>
              <a:t>LIKE</a:t>
            </a:r>
            <a:r>
              <a:rPr lang="it-IT" baseline="0" dirty="0" smtClean="0"/>
              <a:t> </a:t>
            </a:r>
            <a:r>
              <a:rPr lang="it-IT" baseline="0" dirty="0" err="1" smtClean="0"/>
              <a:t>PRODUCING</a:t>
            </a:r>
            <a:r>
              <a:rPr lang="it-IT" baseline="0" dirty="0" smtClean="0"/>
              <a:t> </a:t>
            </a:r>
            <a:r>
              <a:rPr lang="it-IT" baseline="0" dirty="0" err="1" smtClean="0"/>
              <a:t>THIOLS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BUT</a:t>
            </a:r>
            <a:r>
              <a:rPr lang="it-IT" baseline="0" dirty="0" smtClean="0"/>
              <a:t> FOR </a:t>
            </a:r>
            <a:r>
              <a:rPr lang="it-IT" baseline="0" dirty="0" err="1" smtClean="0"/>
              <a:t>THAT</a:t>
            </a:r>
            <a:r>
              <a:rPr lang="it-IT" baseline="0" dirty="0" smtClean="0"/>
              <a:t> A SOURCE </a:t>
            </a:r>
            <a:r>
              <a:rPr lang="it-IT" baseline="0" dirty="0" err="1" smtClean="0"/>
              <a:t>OF</a:t>
            </a:r>
            <a:r>
              <a:rPr lang="it-IT" baseline="0" dirty="0" smtClean="0"/>
              <a:t> </a:t>
            </a:r>
            <a:r>
              <a:rPr lang="it-IT" baseline="0" dirty="0" err="1" smtClean="0"/>
              <a:t>CYSTEINE</a:t>
            </a:r>
            <a:r>
              <a:rPr lang="it-IT" baseline="0" dirty="0" smtClean="0"/>
              <a:t> IS </a:t>
            </a:r>
            <a:r>
              <a:rPr lang="it-IT" baseline="0" dirty="0" err="1" smtClean="0"/>
              <a:t>REQUIRED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9DFDC-775B-4D85-940D-98420F29B98D}" type="slidenum">
              <a:rPr lang="it-IT" smtClean="0">
                <a:solidFill>
                  <a:prstClr val="black"/>
                </a:solidFill>
              </a:rPr>
              <a:pPr/>
              <a:t>13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5183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INSERIMENTO PRESENTAZIONE SU ALTRE FONTI </a:t>
            </a:r>
            <a:r>
              <a:rPr lang="it-IT" dirty="0" err="1" smtClean="0"/>
              <a:t>DI</a:t>
            </a:r>
            <a:r>
              <a:rPr lang="it-IT" dirty="0" smtClean="0"/>
              <a:t> </a:t>
            </a:r>
            <a:r>
              <a:rPr lang="it-IT" dirty="0" err="1" smtClean="0"/>
              <a:t>GSH</a:t>
            </a:r>
            <a:r>
              <a:rPr lang="it-IT" dirty="0" smtClean="0"/>
              <a:t> (INCANTO </a:t>
            </a:r>
            <a:r>
              <a:rPr lang="it-IT" dirty="0" err="1" smtClean="0"/>
              <a:t>NC</a:t>
            </a:r>
            <a:r>
              <a:rPr lang="it-IT" dirty="0" smtClean="0"/>
              <a:t> WHITE + PRO </a:t>
            </a:r>
            <a:r>
              <a:rPr lang="it-IT" dirty="0" err="1" smtClean="0"/>
              <a:t>AROM</a:t>
            </a:r>
            <a:r>
              <a:rPr lang="it-IT" dirty="0" smtClean="0"/>
              <a:t>) DA </a:t>
            </a:r>
            <a:r>
              <a:rPr lang="it-IT" dirty="0" err="1" smtClean="0"/>
              <a:t>LI</a:t>
            </a:r>
            <a:r>
              <a:rPr lang="it-IT" dirty="0" smtClean="0"/>
              <a:t>,</a:t>
            </a:r>
            <a:r>
              <a:rPr lang="it-IT" baseline="0" dirty="0" smtClean="0"/>
              <a:t> COMPOSIZIONE GAMMA PRO CON EFFETTI SU </a:t>
            </a:r>
            <a:r>
              <a:rPr lang="it-IT" baseline="0" dirty="0" err="1" smtClean="0"/>
              <a:t>STAB</a:t>
            </a:r>
            <a:r>
              <a:rPr lang="it-IT" baseline="0" dirty="0" smtClean="0"/>
              <a:t>. AROMATICA E SOPRATTUTTO </a:t>
            </a:r>
            <a:r>
              <a:rPr lang="it-IT" baseline="0" dirty="0" err="1" smtClean="0"/>
              <a:t>STAB</a:t>
            </a:r>
            <a:r>
              <a:rPr lang="it-IT" baseline="0" dirty="0" smtClean="0"/>
              <a:t> PROTEICA  + DIFFERENZE PER MANNOPROTEINE LIBERE O MENO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9DFDC-775B-4D85-940D-98420F29B98D}" type="slidenum">
              <a:rPr lang="it-IT" smtClean="0">
                <a:solidFill>
                  <a:prstClr val="black"/>
                </a:solidFill>
              </a:rPr>
              <a:pPr/>
              <a:t>20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073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9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9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9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9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9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4.png"/><Relationship Id="rId4" Type="http://schemas.openxmlformats.org/officeDocument/2006/relationships/image" Target="../media/image16.pn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9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9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9.png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9.png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9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9.png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9.png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3.png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3.png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3.png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3.pn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3.pn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3.png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3.pn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3.png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3.png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3.png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3.png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3.png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3.png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3.png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3.png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3.png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4.png"/><Relationship Id="rId4" Type="http://schemas.openxmlformats.org/officeDocument/2006/relationships/image" Target="../media/image16.png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3.png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9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 userDrawn="1"/>
        </p:nvSpPr>
        <p:spPr>
          <a:xfrm>
            <a:off x="0" y="692696"/>
            <a:ext cx="12198350" cy="144016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39" tIns="60969" rIns="121939" bIns="60969" rtlCol="0" anchor="ctr"/>
          <a:lstStyle/>
          <a:p>
            <a:pPr algn="ctr"/>
            <a:endParaRPr lang="it-IT"/>
          </a:p>
        </p:txBody>
      </p:sp>
      <p:sp>
        <p:nvSpPr>
          <p:cNvPr id="8" name="Titolo 7"/>
          <p:cNvSpPr>
            <a:spLocks noGrp="1"/>
          </p:cNvSpPr>
          <p:nvPr userDrawn="1">
            <p:ph type="ctrTitle"/>
          </p:nvPr>
        </p:nvSpPr>
        <p:spPr>
          <a:xfrm>
            <a:off x="0" y="980730"/>
            <a:ext cx="12198350" cy="1156777"/>
          </a:xfrm>
          <a:noFill/>
        </p:spPr>
        <p:txBody>
          <a:bodyPr anchor="ctr" anchorCtr="0"/>
          <a:lstStyle>
            <a:lvl1pPr algn="ctr">
              <a:defRPr sz="4300" spc="0">
                <a:solidFill>
                  <a:srgbClr val="FFFFFF"/>
                </a:solidFill>
                <a:latin typeface="Impact"/>
                <a:cs typeface="Impact"/>
              </a:defRPr>
            </a:lvl1pPr>
          </a:lstStyle>
          <a:p>
            <a:r>
              <a:rPr kumimoji="0" lang="it-IT" dirty="0" smtClean="0"/>
              <a:t>Fare clic per modificare lo stile del titolo</a:t>
            </a:r>
            <a:endParaRPr kumimoji="0" lang="en-US" dirty="0"/>
          </a:p>
        </p:txBody>
      </p:sp>
      <p:pic>
        <p:nvPicPr>
          <p:cNvPr id="9" name="Immagine 8" descr="STRADE.png"/>
          <p:cNvPicPr>
            <a:picLocks noChangeAspect="1"/>
          </p:cNvPicPr>
          <p:nvPr userDrawn="1"/>
        </p:nvPicPr>
        <p:blipFill rotWithShape="1">
          <a:blip r:embed="rId2" cstate="print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1" r="2567" b="6750"/>
          <a:stretch/>
        </p:blipFill>
        <p:spPr>
          <a:xfrm>
            <a:off x="-529011" y="2468895"/>
            <a:ext cx="13731104" cy="5916149"/>
          </a:xfrm>
          <a:prstGeom prst="rect">
            <a:avLst/>
          </a:prstGeom>
        </p:spPr>
      </p:pic>
      <p:pic>
        <p:nvPicPr>
          <p:cNvPr id="11" name="Immagine 10" descr="cartello-HIRES-RES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0083" y="2152133"/>
            <a:ext cx="4034548" cy="4705867"/>
          </a:xfrm>
          <a:prstGeom prst="rect">
            <a:avLst/>
          </a:prstGeom>
        </p:spPr>
      </p:pic>
      <p:pic>
        <p:nvPicPr>
          <p:cNvPr id="12" name="Immagine 11" descr="logoENARTIScon bollo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8" t="7568"/>
          <a:stretch/>
        </p:blipFill>
        <p:spPr>
          <a:xfrm>
            <a:off x="2" y="2"/>
            <a:ext cx="2922456" cy="169181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/>
          <p:cNvSpPr/>
          <p:nvPr userDrawn="1"/>
        </p:nvSpPr>
        <p:spPr>
          <a:xfrm>
            <a:off x="0" y="332659"/>
            <a:ext cx="12198350" cy="360031"/>
          </a:xfrm>
          <a:prstGeom prst="rect">
            <a:avLst/>
          </a:prstGeom>
          <a:solidFill>
            <a:srgbClr val="A67D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39" tIns="60969" rIns="121939" bIns="60969" rtlCol="0" anchor="ctr"/>
          <a:lstStyle/>
          <a:p>
            <a:pPr algn="ctr"/>
            <a:endParaRPr lang="it-IT"/>
          </a:p>
        </p:txBody>
      </p:sp>
      <p:pic>
        <p:nvPicPr>
          <p:cNvPr id="4" name="Immagine 3" descr="STRADA-LILLA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74" b="66767"/>
          <a:stretch/>
        </p:blipFill>
        <p:spPr>
          <a:xfrm>
            <a:off x="0" y="6093297"/>
            <a:ext cx="10420550" cy="764704"/>
          </a:xfrm>
          <a:prstGeom prst="rect">
            <a:avLst/>
          </a:prstGeom>
        </p:spPr>
      </p:pic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609919" y="1219200"/>
            <a:ext cx="10978515" cy="4937760"/>
          </a:xfrm>
        </p:spPr>
        <p:txBody>
          <a:bodyPr/>
          <a:lstStyle/>
          <a:p>
            <a:pPr lvl="0" eaLnBrk="1" latinLnBrk="0" hangingPunct="1"/>
            <a:r>
              <a:rPr lang="it-IT" dirty="0" smtClean="0"/>
              <a:t>Fare clic per modificare stili del testo dello schema</a:t>
            </a:r>
          </a:p>
          <a:p>
            <a:pPr lvl="1" eaLnBrk="1" latinLnBrk="0" hangingPunct="1"/>
            <a:r>
              <a:rPr lang="it-IT" dirty="0" smtClean="0"/>
              <a:t>Secondo livello</a:t>
            </a:r>
          </a:p>
          <a:p>
            <a:pPr lvl="2" eaLnBrk="1" latinLnBrk="0" hangingPunct="1"/>
            <a:r>
              <a:rPr lang="it-IT" dirty="0" smtClean="0"/>
              <a:t>Terzo livello</a:t>
            </a:r>
          </a:p>
          <a:p>
            <a:pPr lvl="3" eaLnBrk="1" latinLnBrk="0" hangingPunct="1"/>
            <a:r>
              <a:rPr lang="it-IT" dirty="0" smtClean="0"/>
              <a:t>Quarto livello</a:t>
            </a:r>
          </a:p>
          <a:p>
            <a:pPr lvl="4" eaLnBrk="1" latinLnBrk="0" hangingPunct="1"/>
            <a:r>
              <a:rPr lang="it-IT" dirty="0" smtClean="0"/>
              <a:t>Quinto livello</a:t>
            </a:r>
            <a:endParaRPr kumimoji="0" lang="en-US" dirty="0"/>
          </a:p>
        </p:txBody>
      </p:sp>
      <p:pic>
        <p:nvPicPr>
          <p:cNvPr id="5" name="Immagine 4" descr="cartello-HIRES-SINGOLO-RES-lilla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011" y="5259923"/>
            <a:ext cx="1826806" cy="1598079"/>
          </a:xfrm>
          <a:prstGeom prst="rect">
            <a:avLst/>
          </a:prstGeom>
        </p:spPr>
      </p:pic>
      <p:sp>
        <p:nvSpPr>
          <p:cNvPr id="10" name="Segnaposto testo 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"/>
            <a:ext cx="12198350" cy="333375"/>
          </a:xfrm>
        </p:spPr>
        <p:txBody>
          <a:bodyPr>
            <a:noAutofit/>
          </a:bodyPr>
          <a:lstStyle>
            <a:lvl1pPr algn="r">
              <a:defRPr sz="2100" spc="107">
                <a:solidFill>
                  <a:srgbClr val="595959"/>
                </a:solidFill>
                <a:latin typeface="Impact"/>
                <a:cs typeface="Impact"/>
              </a:defRPr>
            </a:lvl1pPr>
          </a:lstStyle>
          <a:p>
            <a:pPr lvl="0"/>
            <a:r>
              <a:rPr lang="it-IT" dirty="0" smtClean="0"/>
              <a:t>FARE CLIC PER MODIFICARE GLI STILI DEL TESTO DELLO SCHEMA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31538" y="6524627"/>
            <a:ext cx="670973" cy="333375"/>
          </a:xfrm>
          <a:prstGeom prst="rect">
            <a:avLst/>
          </a:prstGeom>
        </p:spPr>
        <p:txBody>
          <a:bodyPr lIns="121939" tIns="60969" rIns="121939" bIns="60969"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3E50D075-CE17-430E-AB08-FD48115467AB}" type="slidenum">
              <a:rPr lang="it-IT" smtClean="0"/>
              <a:pPr/>
              <a:t>‹#›</a:t>
            </a:fld>
            <a:endParaRPr lang="it-IT" dirty="0"/>
          </a:p>
        </p:txBody>
      </p:sp>
      <p:sp>
        <p:nvSpPr>
          <p:cNvPr id="12" name="Titolo 1"/>
          <p:cNvSpPr>
            <a:spLocks noGrp="1"/>
          </p:cNvSpPr>
          <p:nvPr>
            <p:ph type="title"/>
          </p:nvPr>
        </p:nvSpPr>
        <p:spPr>
          <a:xfrm>
            <a:off x="623718" y="368672"/>
            <a:ext cx="10978515" cy="288000"/>
          </a:xfrm>
        </p:spPr>
        <p:txBody>
          <a:bodyPr>
            <a:noAutofit/>
          </a:bodyPr>
          <a:lstStyle>
            <a:lvl1pPr>
              <a:defRPr sz="3200" spc="0">
                <a:solidFill>
                  <a:srgbClr val="FFFFFF"/>
                </a:solidFill>
                <a:latin typeface="Impact"/>
                <a:cs typeface="Impact"/>
              </a:defRPr>
            </a:lvl1pPr>
          </a:lstStyle>
          <a:p>
            <a:r>
              <a:rPr kumimoji="0" lang="it-IT" dirty="0" smtClean="0"/>
              <a:t>Fare clic per modificare lo stile del titolo</a:t>
            </a:r>
            <a:endParaRPr kumimoji="0" lang="en-US" dirty="0"/>
          </a:p>
        </p:txBody>
      </p:sp>
      <p:pic>
        <p:nvPicPr>
          <p:cNvPr id="14" name="Immagine 13" descr="scritta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3447" y="6437233"/>
            <a:ext cx="1332672" cy="293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809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/>
          <p:cNvSpPr/>
          <p:nvPr userDrawn="1"/>
        </p:nvSpPr>
        <p:spPr>
          <a:xfrm>
            <a:off x="0" y="332656"/>
            <a:ext cx="12198350" cy="360032"/>
          </a:xfrm>
          <a:prstGeom prst="rect">
            <a:avLst/>
          </a:prstGeom>
          <a:solidFill>
            <a:srgbClr val="C3B36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39" tIns="60969" rIns="121939" bIns="60969" rtlCol="0" anchor="ctr"/>
          <a:lstStyle/>
          <a:p>
            <a:pPr algn="ctr"/>
            <a:endParaRPr lang="it-IT"/>
          </a:p>
        </p:txBody>
      </p:sp>
      <p:pic>
        <p:nvPicPr>
          <p:cNvPr id="4" name="Immagine 3" descr="STRADA-OCRA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62" b="66767"/>
          <a:stretch/>
        </p:blipFill>
        <p:spPr>
          <a:xfrm>
            <a:off x="0" y="6093297"/>
            <a:ext cx="10324489" cy="764704"/>
          </a:xfrm>
          <a:prstGeom prst="rect">
            <a:avLst/>
          </a:prstGeom>
        </p:spPr>
      </p:pic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609919" y="1219200"/>
            <a:ext cx="10978515" cy="493776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pic>
        <p:nvPicPr>
          <p:cNvPr id="5" name="Immagine 4" descr="cartello-HIRES-SINGOLO-RES-ocra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012" y="5278786"/>
            <a:ext cx="1805244" cy="1579217"/>
          </a:xfrm>
          <a:prstGeom prst="rect">
            <a:avLst/>
          </a:prstGeom>
        </p:spPr>
      </p:pic>
      <p:sp>
        <p:nvSpPr>
          <p:cNvPr id="10" name="Segnaposto testo 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"/>
            <a:ext cx="12198350" cy="333375"/>
          </a:xfrm>
        </p:spPr>
        <p:txBody>
          <a:bodyPr>
            <a:noAutofit/>
          </a:bodyPr>
          <a:lstStyle>
            <a:lvl1pPr algn="r">
              <a:defRPr sz="2100" spc="107">
                <a:solidFill>
                  <a:srgbClr val="595959"/>
                </a:solidFill>
                <a:latin typeface="Impact"/>
                <a:cs typeface="Impact"/>
              </a:defRPr>
            </a:lvl1pPr>
          </a:lstStyle>
          <a:p>
            <a:pPr lvl="0"/>
            <a:r>
              <a:rPr lang="it-IT" dirty="0" smtClean="0"/>
              <a:t>FARE CLIC PER MODIFICARE GLI STILI DEL TESTO DELLO SCHEMA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22532" y="6524627"/>
            <a:ext cx="670973" cy="333375"/>
          </a:xfrm>
          <a:prstGeom prst="rect">
            <a:avLst/>
          </a:prstGeom>
        </p:spPr>
        <p:txBody>
          <a:bodyPr lIns="121939" tIns="60969" rIns="121939" bIns="60969"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3E50D075-CE17-430E-AB08-FD48115467AB}" type="slidenum">
              <a:rPr lang="it-IT" smtClean="0"/>
              <a:pPr/>
              <a:t>‹#›</a:t>
            </a:fld>
            <a:endParaRPr lang="it-IT" dirty="0"/>
          </a:p>
        </p:txBody>
      </p:sp>
      <p:sp>
        <p:nvSpPr>
          <p:cNvPr id="12" name="Titolo 1"/>
          <p:cNvSpPr>
            <a:spLocks noGrp="1"/>
          </p:cNvSpPr>
          <p:nvPr>
            <p:ph type="title"/>
          </p:nvPr>
        </p:nvSpPr>
        <p:spPr>
          <a:xfrm>
            <a:off x="623718" y="368672"/>
            <a:ext cx="10978515" cy="288000"/>
          </a:xfrm>
        </p:spPr>
        <p:txBody>
          <a:bodyPr>
            <a:noAutofit/>
          </a:bodyPr>
          <a:lstStyle>
            <a:lvl1pPr>
              <a:defRPr sz="3200" spc="0">
                <a:solidFill>
                  <a:srgbClr val="FFFFFF"/>
                </a:solidFill>
                <a:latin typeface="Impact"/>
                <a:cs typeface="Impact"/>
              </a:defRPr>
            </a:lvl1pPr>
          </a:lstStyle>
          <a:p>
            <a:r>
              <a:rPr kumimoji="0" lang="it-IT" dirty="0" smtClean="0"/>
              <a:t>Fare clic per modificare lo stile del titolo</a:t>
            </a:r>
            <a:endParaRPr kumimoji="0" lang="en-US" dirty="0"/>
          </a:p>
        </p:txBody>
      </p:sp>
      <p:pic>
        <p:nvPicPr>
          <p:cNvPr id="14" name="Immagine 13" descr="scritta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3447" y="6437233"/>
            <a:ext cx="1332672" cy="293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8091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 descr="STRADA-ROSSO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62" b="66767"/>
          <a:stretch/>
        </p:blipFill>
        <p:spPr>
          <a:xfrm>
            <a:off x="0" y="6093297"/>
            <a:ext cx="10324489" cy="764704"/>
          </a:xfrm>
          <a:prstGeom prst="rect">
            <a:avLst/>
          </a:prstGeom>
        </p:spPr>
      </p:pic>
      <p:sp>
        <p:nvSpPr>
          <p:cNvPr id="11" name="Rettangolo 10"/>
          <p:cNvSpPr/>
          <p:nvPr userDrawn="1"/>
        </p:nvSpPr>
        <p:spPr>
          <a:xfrm>
            <a:off x="0" y="332656"/>
            <a:ext cx="12198350" cy="360032"/>
          </a:xfrm>
          <a:prstGeom prst="rect">
            <a:avLst/>
          </a:prstGeom>
          <a:solidFill>
            <a:srgbClr val="B310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39" tIns="60969" rIns="121939" bIns="60969" rtlCol="0" anchor="ctr"/>
          <a:lstStyle/>
          <a:p>
            <a:pPr algn="ctr"/>
            <a:endParaRPr lang="it-IT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609919" y="1219200"/>
            <a:ext cx="10978515" cy="493776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pic>
        <p:nvPicPr>
          <p:cNvPr id="4" name="Immagine 3" descr="cartello-HIRES-SINGOLO-RES-rosso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011" y="5272207"/>
            <a:ext cx="1826806" cy="1598079"/>
          </a:xfrm>
          <a:prstGeom prst="rect">
            <a:avLst/>
          </a:prstGeom>
        </p:spPr>
      </p:pic>
      <p:sp>
        <p:nvSpPr>
          <p:cNvPr id="12" name="Segnaposto testo 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"/>
            <a:ext cx="12198350" cy="333375"/>
          </a:xfrm>
        </p:spPr>
        <p:txBody>
          <a:bodyPr>
            <a:noAutofit/>
          </a:bodyPr>
          <a:lstStyle>
            <a:lvl1pPr algn="r">
              <a:defRPr sz="2100" spc="107">
                <a:solidFill>
                  <a:srgbClr val="595959"/>
                </a:solidFill>
                <a:latin typeface="Impact"/>
                <a:cs typeface="Impact"/>
              </a:defRPr>
            </a:lvl1pPr>
          </a:lstStyle>
          <a:p>
            <a:pPr lvl="0"/>
            <a:r>
              <a:rPr lang="it-IT" dirty="0" smtClean="0"/>
              <a:t>FARE CLIC PER MODIFICARE GLI STILI DEL TESTO DELLO SCHEMA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31539" y="6524627"/>
            <a:ext cx="670973" cy="333375"/>
          </a:xfrm>
          <a:prstGeom prst="rect">
            <a:avLst/>
          </a:prstGeom>
        </p:spPr>
        <p:txBody>
          <a:bodyPr lIns="121939" tIns="60969" rIns="121939" bIns="60969"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3E50D075-CE17-430E-AB08-FD48115467AB}" type="slidenum">
              <a:rPr lang="it-IT" smtClean="0"/>
              <a:pPr/>
              <a:t>‹#›</a:t>
            </a:fld>
            <a:endParaRPr lang="it-IT" dirty="0"/>
          </a:p>
        </p:txBody>
      </p:sp>
      <p:sp>
        <p:nvSpPr>
          <p:cNvPr id="13" name="Titolo 1"/>
          <p:cNvSpPr>
            <a:spLocks noGrp="1"/>
          </p:cNvSpPr>
          <p:nvPr>
            <p:ph type="title"/>
          </p:nvPr>
        </p:nvSpPr>
        <p:spPr>
          <a:xfrm>
            <a:off x="623718" y="368672"/>
            <a:ext cx="10978515" cy="288000"/>
          </a:xfrm>
        </p:spPr>
        <p:txBody>
          <a:bodyPr>
            <a:noAutofit/>
          </a:bodyPr>
          <a:lstStyle>
            <a:lvl1pPr>
              <a:defRPr sz="3200" spc="0">
                <a:solidFill>
                  <a:srgbClr val="FFFFFF"/>
                </a:solidFill>
                <a:latin typeface="Impact"/>
                <a:cs typeface="Impact"/>
              </a:defRPr>
            </a:lvl1pPr>
          </a:lstStyle>
          <a:p>
            <a:r>
              <a:rPr kumimoji="0" lang="it-IT" dirty="0" smtClean="0"/>
              <a:t>Fare clic per modificare lo stile del titolo</a:t>
            </a:r>
            <a:endParaRPr kumimoji="0" lang="en-US" dirty="0"/>
          </a:p>
        </p:txBody>
      </p:sp>
      <p:pic>
        <p:nvPicPr>
          <p:cNvPr id="15" name="Immagine 14" descr="scritta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3447" y="6437233"/>
            <a:ext cx="1332672" cy="293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0067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/>
          <p:cNvSpPr/>
          <p:nvPr userDrawn="1"/>
        </p:nvSpPr>
        <p:spPr>
          <a:xfrm>
            <a:off x="0" y="332656"/>
            <a:ext cx="12198350" cy="360032"/>
          </a:xfrm>
          <a:prstGeom prst="rect">
            <a:avLst/>
          </a:prstGeom>
          <a:solidFill>
            <a:srgbClr val="5EA13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39" tIns="60969" rIns="121939" bIns="60969" rtlCol="0" anchor="ctr"/>
          <a:lstStyle/>
          <a:p>
            <a:pPr algn="ctr"/>
            <a:endParaRPr lang="it-IT"/>
          </a:p>
        </p:txBody>
      </p:sp>
      <p:pic>
        <p:nvPicPr>
          <p:cNvPr id="4" name="Immagine 3" descr="STRADA-VERD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62" b="66767"/>
          <a:stretch/>
        </p:blipFill>
        <p:spPr>
          <a:xfrm>
            <a:off x="0" y="6093297"/>
            <a:ext cx="10324489" cy="764704"/>
          </a:xfrm>
          <a:prstGeom prst="rect">
            <a:avLst/>
          </a:prstGeom>
        </p:spPr>
      </p:pic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609919" y="1219200"/>
            <a:ext cx="10978515" cy="493776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pic>
        <p:nvPicPr>
          <p:cNvPr id="5" name="Immagine 4" descr="cartello-HIRES-SINGOLO-RES-verd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012" y="5313156"/>
            <a:ext cx="1805244" cy="1579217"/>
          </a:xfrm>
          <a:prstGeom prst="rect">
            <a:avLst/>
          </a:prstGeom>
        </p:spPr>
      </p:pic>
      <p:sp>
        <p:nvSpPr>
          <p:cNvPr id="10" name="Segnaposto testo 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"/>
            <a:ext cx="12198350" cy="333375"/>
          </a:xfrm>
        </p:spPr>
        <p:txBody>
          <a:bodyPr>
            <a:noAutofit/>
          </a:bodyPr>
          <a:lstStyle>
            <a:lvl1pPr algn="r">
              <a:defRPr sz="2100" spc="107">
                <a:solidFill>
                  <a:srgbClr val="595959"/>
                </a:solidFill>
                <a:latin typeface="Impact"/>
                <a:cs typeface="Impact"/>
              </a:defRPr>
            </a:lvl1pPr>
          </a:lstStyle>
          <a:p>
            <a:pPr lvl="0"/>
            <a:r>
              <a:rPr lang="it-IT" dirty="0" smtClean="0"/>
              <a:t>FARE CLIC PER MODIFICARE GLI STILI DEL TESTO DELLO SCHEMA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22532" y="6524627"/>
            <a:ext cx="670973" cy="333375"/>
          </a:xfrm>
          <a:prstGeom prst="rect">
            <a:avLst/>
          </a:prstGeom>
        </p:spPr>
        <p:txBody>
          <a:bodyPr lIns="121939" tIns="60969" rIns="121939" bIns="60969"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3E50D075-CE17-430E-AB08-FD48115467AB}" type="slidenum">
              <a:rPr lang="it-IT" smtClean="0"/>
              <a:pPr/>
              <a:t>‹#›</a:t>
            </a:fld>
            <a:endParaRPr lang="it-IT" dirty="0"/>
          </a:p>
        </p:txBody>
      </p:sp>
      <p:sp>
        <p:nvSpPr>
          <p:cNvPr id="12" name="Titolo 1"/>
          <p:cNvSpPr>
            <a:spLocks noGrp="1"/>
          </p:cNvSpPr>
          <p:nvPr>
            <p:ph type="title"/>
          </p:nvPr>
        </p:nvSpPr>
        <p:spPr>
          <a:xfrm>
            <a:off x="623718" y="368672"/>
            <a:ext cx="10978515" cy="288000"/>
          </a:xfrm>
        </p:spPr>
        <p:txBody>
          <a:bodyPr>
            <a:noAutofit/>
          </a:bodyPr>
          <a:lstStyle>
            <a:lvl1pPr>
              <a:defRPr sz="3200" spc="0">
                <a:solidFill>
                  <a:srgbClr val="FFFFFF"/>
                </a:solidFill>
                <a:latin typeface="Impact"/>
                <a:cs typeface="Impact"/>
              </a:defRPr>
            </a:lvl1pPr>
          </a:lstStyle>
          <a:p>
            <a:r>
              <a:rPr kumimoji="0" lang="it-IT" dirty="0" smtClean="0"/>
              <a:t>Fare clic per modificare lo stile del titolo</a:t>
            </a:r>
            <a:endParaRPr kumimoji="0" lang="en-US" dirty="0"/>
          </a:p>
        </p:txBody>
      </p:sp>
      <p:pic>
        <p:nvPicPr>
          <p:cNvPr id="14" name="Immagine 13" descr="scritta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3447" y="6437233"/>
            <a:ext cx="1332672" cy="293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6563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/>
          <p:cNvSpPr/>
          <p:nvPr userDrawn="1"/>
        </p:nvSpPr>
        <p:spPr>
          <a:xfrm>
            <a:off x="0" y="332656"/>
            <a:ext cx="12198350" cy="360032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39" tIns="60969" rIns="121939" bIns="60969" rtlCol="0" anchor="ctr"/>
          <a:lstStyle/>
          <a:p>
            <a:pPr algn="ctr"/>
            <a:endParaRPr lang="it-IT"/>
          </a:p>
        </p:txBody>
      </p:sp>
      <p:pic>
        <p:nvPicPr>
          <p:cNvPr id="4" name="Immagine 3" descr="STRADA-GRIGIA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87" b="63637"/>
          <a:stretch/>
        </p:blipFill>
        <p:spPr>
          <a:xfrm>
            <a:off x="1" y="6021289"/>
            <a:ext cx="10516611" cy="836712"/>
          </a:xfrm>
          <a:prstGeom prst="rect">
            <a:avLst/>
          </a:prstGeom>
        </p:spPr>
      </p:pic>
      <p:pic>
        <p:nvPicPr>
          <p:cNvPr id="3" name="Immagine 2" descr="cartello-HIRES-RES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4769" y="5289828"/>
            <a:ext cx="1792619" cy="1568173"/>
          </a:xfrm>
          <a:prstGeom prst="rect">
            <a:avLst/>
          </a:prstGeom>
        </p:spPr>
      </p:pic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06066" y="6525344"/>
            <a:ext cx="670973" cy="332656"/>
          </a:xfrm>
          <a:prstGeom prst="rect">
            <a:avLst/>
          </a:prstGeom>
        </p:spPr>
        <p:txBody>
          <a:bodyPr lIns="121939" tIns="60969" rIns="121939" bIns="60969"/>
          <a:lstStyle>
            <a:lvl1pPr>
              <a:defRPr sz="1200"/>
            </a:lvl1pPr>
          </a:lstStyle>
          <a:p>
            <a:fld id="{3E50D075-CE17-430E-AB08-FD48115467AB}" type="slidenum">
              <a:rPr lang="it-IT" smtClean="0"/>
              <a:pPr/>
              <a:t>‹#›</a:t>
            </a:fld>
            <a:endParaRPr lang="it-IT" dirty="0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623718" y="908720"/>
            <a:ext cx="10978515" cy="4937760"/>
          </a:xfrm>
        </p:spPr>
        <p:txBody>
          <a:bodyPr/>
          <a:lstStyle/>
          <a:p>
            <a:pPr lvl="0" eaLnBrk="1" latinLnBrk="0" hangingPunct="1"/>
            <a:r>
              <a:rPr lang="it-IT" dirty="0" smtClean="0"/>
              <a:t>Fare clic per modificare stili del testo dello schema</a:t>
            </a:r>
          </a:p>
          <a:p>
            <a:pPr lvl="1" eaLnBrk="1" latinLnBrk="0" hangingPunct="1"/>
            <a:r>
              <a:rPr lang="it-IT" dirty="0" smtClean="0"/>
              <a:t>Secondo livello</a:t>
            </a:r>
          </a:p>
          <a:p>
            <a:pPr lvl="2" eaLnBrk="1" latinLnBrk="0" hangingPunct="1"/>
            <a:r>
              <a:rPr lang="it-IT" dirty="0" smtClean="0"/>
              <a:t>Terzo livello</a:t>
            </a:r>
          </a:p>
          <a:p>
            <a:pPr lvl="3" eaLnBrk="1" latinLnBrk="0" hangingPunct="1"/>
            <a:r>
              <a:rPr lang="it-IT" dirty="0" smtClean="0"/>
              <a:t>Quarto livello</a:t>
            </a:r>
          </a:p>
          <a:p>
            <a:pPr lvl="4" eaLnBrk="1" latinLnBrk="0" hangingPunct="1"/>
            <a:r>
              <a:rPr lang="it-IT" dirty="0" smtClean="0"/>
              <a:t>Quinto livello</a:t>
            </a:r>
            <a:endParaRPr kumimoji="0" lang="en-US" dirty="0"/>
          </a:p>
        </p:txBody>
      </p:sp>
      <p:sp>
        <p:nvSpPr>
          <p:cNvPr id="9" name="Segnaposto testo 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"/>
            <a:ext cx="12198350" cy="333375"/>
          </a:xfrm>
        </p:spPr>
        <p:txBody>
          <a:bodyPr>
            <a:noAutofit/>
          </a:bodyPr>
          <a:lstStyle>
            <a:lvl1pPr algn="r">
              <a:defRPr sz="2100" spc="107">
                <a:solidFill>
                  <a:schemeClr val="tx1">
                    <a:lumMod val="65000"/>
                    <a:lumOff val="35000"/>
                  </a:schemeClr>
                </a:solidFill>
                <a:latin typeface="Impact"/>
                <a:cs typeface="Impact"/>
              </a:defRPr>
            </a:lvl1pPr>
          </a:lstStyle>
          <a:p>
            <a:pPr lvl="0"/>
            <a:r>
              <a:rPr lang="it-IT" dirty="0" smtClean="0"/>
              <a:t>FARE CLIC PER MODIFICARE GLI STILI DEL TESTO DELLO SCHEMA</a:t>
            </a:r>
            <a:endParaRPr lang="it-IT" dirty="0"/>
          </a:p>
        </p:txBody>
      </p:sp>
      <p:sp>
        <p:nvSpPr>
          <p:cNvPr id="11" name="Titolo 1"/>
          <p:cNvSpPr>
            <a:spLocks noGrp="1"/>
          </p:cNvSpPr>
          <p:nvPr>
            <p:ph type="title"/>
          </p:nvPr>
        </p:nvSpPr>
        <p:spPr>
          <a:xfrm>
            <a:off x="623718" y="368672"/>
            <a:ext cx="10978515" cy="288000"/>
          </a:xfrm>
        </p:spPr>
        <p:txBody>
          <a:bodyPr>
            <a:noAutofit/>
          </a:bodyPr>
          <a:lstStyle>
            <a:lvl1pPr>
              <a:defRPr sz="3200" spc="0">
                <a:solidFill>
                  <a:srgbClr val="FFFFFF"/>
                </a:solidFill>
                <a:latin typeface="Impact"/>
                <a:cs typeface="Impact"/>
              </a:defRPr>
            </a:lvl1pPr>
          </a:lstStyle>
          <a:p>
            <a:r>
              <a:rPr kumimoji="0" lang="it-IT" dirty="0" smtClean="0"/>
              <a:t>Fare clic per modificare lo stile del titolo</a:t>
            </a:r>
            <a:endParaRPr kumimoji="0" lang="en-US" dirty="0"/>
          </a:p>
        </p:txBody>
      </p:sp>
      <p:pic>
        <p:nvPicPr>
          <p:cNvPr id="13" name="Immagine 12" descr="scritta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3447" y="6437233"/>
            <a:ext cx="1332672" cy="293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5565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>
          <a:xfrm>
            <a:off x="609917" y="6356351"/>
            <a:ext cx="2846282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341F56-3443-4EEC-9AA7-E53F92487161}" type="datetimeFigureOut">
              <a:rPr lang="it-IT"/>
              <a:pPr>
                <a:defRPr/>
              </a:pPr>
              <a:t>28/08/2014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4167770" y="6356351"/>
            <a:ext cx="3862811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742151" y="6356351"/>
            <a:ext cx="2846282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577E8D6-4890-4EC3-8318-5D8A5B9877DF}" type="slidenum">
              <a:rPr lang="it-IT" altLang="en-US"/>
              <a:pPr/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8233561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14876" y="2130426"/>
            <a:ext cx="10368598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829753" y="3886200"/>
            <a:ext cx="8538845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34E99-36AA-414A-BAE2-94497392B148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28/08/2014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AC1F27-9324-4225-A548-629ED5CC5D92}" type="slidenum">
              <a:rPr lang="it-IT" altLang="en-US"/>
              <a:pPr/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37844264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4C5DB-49E8-4A1B-B4BC-9CBAF72AA7C3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28/08/2014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74C6DB-2C40-4F74-BC20-A26B3A3DB64E}" type="slidenum">
              <a:rPr lang="it-IT" altLang="en-US"/>
              <a:pPr/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6176866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63585" y="4406901"/>
            <a:ext cx="1036859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63585" y="2906713"/>
            <a:ext cx="10368598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170DA-8D64-456E-A4D0-5A3EDA3913A9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28/08/2014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5E1E58-DE09-4863-BCBA-A4D8BC678554}" type="slidenum">
              <a:rPr lang="it-IT" altLang="en-US"/>
              <a:pPr/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7758796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09917" y="1600201"/>
            <a:ext cx="538760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200828" y="1600201"/>
            <a:ext cx="538760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BF034-DB16-4EC3-A6F2-42985FD6BC3B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28/08/2014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29EDD1-2860-48B4-BB69-C95DA99AC081}" type="slidenum">
              <a:rPr lang="it-IT" altLang="en-US"/>
              <a:pPr/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215108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0" y="3212978"/>
            <a:ext cx="7059782" cy="1444809"/>
          </a:xfrm>
        </p:spPr>
        <p:txBody>
          <a:bodyPr anchor="t" anchorCtr="0">
            <a:noAutofit/>
          </a:bodyPr>
          <a:lstStyle>
            <a:lvl1pPr algn="ctr">
              <a:defRPr sz="5900">
                <a:solidFill>
                  <a:schemeClr val="tx1">
                    <a:lumMod val="50000"/>
                    <a:lumOff val="50000"/>
                  </a:schemeClr>
                </a:solidFill>
                <a:latin typeface="Impact"/>
                <a:cs typeface="Impact"/>
              </a:defRPr>
            </a:lvl1pPr>
          </a:lstStyle>
          <a:p>
            <a:r>
              <a:rPr kumimoji="0" lang="it-IT" dirty="0" smtClean="0"/>
              <a:t>Fare clic per modificare lo stile del titolo</a:t>
            </a:r>
            <a:endParaRPr kumimoji="0" lang="en-US" dirty="0"/>
          </a:p>
        </p:txBody>
      </p:sp>
      <p:pic>
        <p:nvPicPr>
          <p:cNvPr id="6" name="Immagine 5" descr="logoENARTIScon bollo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8" t="7568"/>
          <a:stretch/>
        </p:blipFill>
        <p:spPr>
          <a:xfrm>
            <a:off x="2" y="2"/>
            <a:ext cx="2922456" cy="169181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Immagine 6" descr="cartello-HIRES-SINGOLO-RES-aranci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2510" y="1666933"/>
            <a:ext cx="4450531" cy="5191067"/>
          </a:xfrm>
          <a:prstGeom prst="rect">
            <a:avLst/>
          </a:prstGeom>
        </p:spPr>
      </p:pic>
      <p:pic>
        <p:nvPicPr>
          <p:cNvPr id="9" name="Immagine 8" descr="Strada-arancio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639"/>
          <a:stretch/>
        </p:blipFill>
        <p:spPr>
          <a:xfrm>
            <a:off x="7748281" y="4101076"/>
            <a:ext cx="4498777" cy="336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4396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918" y="1535113"/>
            <a:ext cx="538972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918" y="2174875"/>
            <a:ext cx="538972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96593" y="1535113"/>
            <a:ext cx="539184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6593" y="2174875"/>
            <a:ext cx="539184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DE3EF-8C4A-47DC-985D-24996FFA9522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28/08/2014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881FD3-37D9-4089-A043-D3BF1CCB9106}" type="slidenum">
              <a:rPr lang="it-IT" altLang="en-US"/>
              <a:pPr/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38115881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561CB-5DB5-4AD9-9F97-0EB8511A2C74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28/08/2014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C0AFD7-6150-4017-819E-740129931EA1}" type="slidenum">
              <a:rPr lang="it-IT" altLang="en-US"/>
              <a:pPr/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3463489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41F56-3443-4EEC-9AA7-E53F92487161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28/08/2014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77E8D6-4890-4EC3-8318-5D8A5B9877DF}" type="slidenum">
              <a:rPr lang="it-IT" altLang="en-US"/>
              <a:pPr/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7121139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918" y="273050"/>
            <a:ext cx="401317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69216" y="273051"/>
            <a:ext cx="681921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918" y="1435101"/>
            <a:ext cx="401317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48FAB-3569-48D2-971A-99B2495108D4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28/08/2014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76D179-C1E9-4A6D-AF26-A0D38BF91210}" type="slidenum">
              <a:rPr lang="it-IT" altLang="en-US"/>
              <a:pPr/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3982060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90962" y="4800600"/>
            <a:ext cx="731901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390962" y="612775"/>
            <a:ext cx="731901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390962" y="5367338"/>
            <a:ext cx="731901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CAD11-63AC-49DB-B494-E7AF36F961DF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28/08/2014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E6A181-14BE-4561-B190-7FDE1F4D57B0}" type="slidenum">
              <a:rPr lang="it-IT" altLang="en-US"/>
              <a:pPr/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3124219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E0F9D-367D-4CBB-83ED-847D70AAED90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28/08/2014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2EE458-CAA7-44F2-B4E7-79E072FC4B43}" type="slidenum">
              <a:rPr lang="it-IT" altLang="en-US"/>
              <a:pPr/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5546101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843804" y="274639"/>
            <a:ext cx="2744629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09918" y="274639"/>
            <a:ext cx="803058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80393-4929-472D-9ED8-9E89A10CEC37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28/08/2014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45F070-7F8E-477C-80C2-EFA3C2AF946E}" type="slidenum">
              <a:rPr lang="it-IT" altLang="en-US"/>
              <a:pPr/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8382175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14876" y="2130426"/>
            <a:ext cx="10368598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829753" y="3886200"/>
            <a:ext cx="8538845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34E99-36AA-414A-BAE2-94497392B148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28/08/2014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AC1F27-9324-4225-A548-629ED5CC5D92}" type="slidenum">
              <a:rPr lang="it-IT" altLang="en-US"/>
              <a:pPr/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9456799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4C5DB-49E8-4A1B-B4BC-9CBAF72AA7C3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28/08/2014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74C6DB-2C40-4F74-BC20-A26B3A3DB64E}" type="slidenum">
              <a:rPr lang="it-IT" altLang="en-US"/>
              <a:pPr/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7483688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63585" y="4406901"/>
            <a:ext cx="1036859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63585" y="2906713"/>
            <a:ext cx="10368598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170DA-8D64-456E-A4D0-5A3EDA3913A9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28/08/2014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5E1E58-DE09-4863-BCBA-A4D8BC678554}" type="slidenum">
              <a:rPr lang="it-IT" altLang="en-US"/>
              <a:pPr/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37231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cartello-HIRES-SINGOLO-RES-azzurr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5840" y="1724493"/>
            <a:ext cx="4404960" cy="5137912"/>
          </a:xfrm>
          <a:prstGeom prst="rect">
            <a:avLst/>
          </a:prstGeom>
        </p:spPr>
      </p:pic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0" y="3212978"/>
            <a:ext cx="5907054" cy="1444809"/>
          </a:xfrm>
        </p:spPr>
        <p:txBody>
          <a:bodyPr vert="horz" anchor="t" anchorCtr="0">
            <a:noAutofit/>
          </a:bodyPr>
          <a:lstStyle>
            <a:lvl1pPr>
              <a:defRPr lang="en-US" sz="59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/>
                <a:cs typeface="Impact"/>
              </a:defRPr>
            </a:lvl1pPr>
          </a:lstStyle>
          <a:p>
            <a:pPr lvl="0" algn="ctr"/>
            <a:r>
              <a:rPr kumimoji="0" lang="it-IT" dirty="0" smtClean="0"/>
              <a:t>Fare clic per modificare lo stile del titolo</a:t>
            </a:r>
            <a:endParaRPr kumimoji="0" lang="en-US" dirty="0"/>
          </a:p>
        </p:txBody>
      </p:sp>
      <p:pic>
        <p:nvPicPr>
          <p:cNvPr id="3" name="Immagine 2" descr="Strada-azzurro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77570">
            <a:off x="6853508" y="3886048"/>
            <a:ext cx="7063183" cy="2272453"/>
          </a:xfrm>
          <a:prstGeom prst="rect">
            <a:avLst/>
          </a:prstGeom>
        </p:spPr>
      </p:pic>
      <p:pic>
        <p:nvPicPr>
          <p:cNvPr id="7" name="Immagine 6" descr="logoENARTIScon bollo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8" t="7568"/>
          <a:stretch/>
        </p:blipFill>
        <p:spPr>
          <a:xfrm>
            <a:off x="2" y="2"/>
            <a:ext cx="2922456" cy="169181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184396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09917" y="1600201"/>
            <a:ext cx="538760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200828" y="1600201"/>
            <a:ext cx="538760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BF034-DB16-4EC3-A6F2-42985FD6BC3B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28/08/2014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29EDD1-2860-48B4-BB69-C95DA99AC081}" type="slidenum">
              <a:rPr lang="it-IT" altLang="en-US"/>
              <a:pPr/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0100992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918" y="1535113"/>
            <a:ext cx="538972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918" y="2174875"/>
            <a:ext cx="538972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96593" y="1535113"/>
            <a:ext cx="539184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6593" y="2174875"/>
            <a:ext cx="539184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DE3EF-8C4A-47DC-985D-24996FFA9522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28/08/2014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881FD3-37D9-4089-A043-D3BF1CCB9106}" type="slidenum">
              <a:rPr lang="it-IT" altLang="en-US"/>
              <a:pPr/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9153437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561CB-5DB5-4AD9-9F97-0EB8511A2C74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28/08/2014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C0AFD7-6150-4017-819E-740129931EA1}" type="slidenum">
              <a:rPr lang="it-IT" altLang="en-US"/>
              <a:pPr/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9417323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41F56-3443-4EEC-9AA7-E53F92487161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28/08/2014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77E8D6-4890-4EC3-8318-5D8A5B9877DF}" type="slidenum">
              <a:rPr lang="it-IT" altLang="en-US"/>
              <a:pPr/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25901194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918" y="273050"/>
            <a:ext cx="401317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69216" y="273051"/>
            <a:ext cx="681921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918" y="1435101"/>
            <a:ext cx="401317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48FAB-3569-48D2-971A-99B2495108D4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28/08/2014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76D179-C1E9-4A6D-AF26-A0D38BF91210}" type="slidenum">
              <a:rPr lang="it-IT" altLang="en-US"/>
              <a:pPr/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99157995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90962" y="4800600"/>
            <a:ext cx="731901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390962" y="612775"/>
            <a:ext cx="731901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390962" y="5367338"/>
            <a:ext cx="731901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CAD11-63AC-49DB-B494-E7AF36F961DF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28/08/2014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E6A181-14BE-4561-B190-7FDE1F4D57B0}" type="slidenum">
              <a:rPr lang="it-IT" altLang="en-US"/>
              <a:pPr/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42489135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E0F9D-367D-4CBB-83ED-847D70AAED90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28/08/2014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2EE458-CAA7-44F2-B4E7-79E072FC4B43}" type="slidenum">
              <a:rPr lang="it-IT" altLang="en-US"/>
              <a:pPr/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7565757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843804" y="274639"/>
            <a:ext cx="2744629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09918" y="274639"/>
            <a:ext cx="803058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80393-4929-472D-9ED8-9E89A10CEC37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28/08/2014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45F070-7F8E-477C-80C2-EFA3C2AF946E}" type="slidenum">
              <a:rPr lang="it-IT" altLang="en-US"/>
              <a:pPr/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30885078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 userDrawn="1"/>
        </p:nvSpPr>
        <p:spPr>
          <a:xfrm>
            <a:off x="0" y="692696"/>
            <a:ext cx="12198350" cy="144016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39" tIns="60969" rIns="121939" bIns="60969"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8" name="Titolo 7"/>
          <p:cNvSpPr>
            <a:spLocks noGrp="1"/>
          </p:cNvSpPr>
          <p:nvPr userDrawn="1">
            <p:ph type="ctrTitle"/>
          </p:nvPr>
        </p:nvSpPr>
        <p:spPr>
          <a:xfrm>
            <a:off x="0" y="980730"/>
            <a:ext cx="12198350" cy="1156777"/>
          </a:xfrm>
          <a:noFill/>
        </p:spPr>
        <p:txBody>
          <a:bodyPr anchor="ctr" anchorCtr="0"/>
          <a:lstStyle>
            <a:lvl1pPr algn="ctr">
              <a:defRPr sz="4300" spc="0">
                <a:solidFill>
                  <a:srgbClr val="FFFFFF"/>
                </a:solidFill>
                <a:latin typeface="Impact"/>
                <a:cs typeface="Impact"/>
              </a:defRPr>
            </a:lvl1pPr>
          </a:lstStyle>
          <a:p>
            <a:r>
              <a:rPr kumimoji="0" lang="it-IT" dirty="0" smtClean="0"/>
              <a:t>Fare clic per modificare lo stile del titolo</a:t>
            </a:r>
            <a:endParaRPr kumimoji="0" lang="en-US" dirty="0"/>
          </a:p>
        </p:txBody>
      </p:sp>
      <p:pic>
        <p:nvPicPr>
          <p:cNvPr id="9" name="Immagine 8" descr="STRADE.png"/>
          <p:cNvPicPr>
            <a:picLocks noChangeAspect="1"/>
          </p:cNvPicPr>
          <p:nvPr userDrawn="1"/>
        </p:nvPicPr>
        <p:blipFill rotWithShape="1">
          <a:blip r:embed="rId2" cstate="print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1" r="2567" b="6750"/>
          <a:stretch/>
        </p:blipFill>
        <p:spPr>
          <a:xfrm>
            <a:off x="-529011" y="2468895"/>
            <a:ext cx="13731104" cy="5916149"/>
          </a:xfrm>
          <a:prstGeom prst="rect">
            <a:avLst/>
          </a:prstGeom>
        </p:spPr>
      </p:pic>
      <p:pic>
        <p:nvPicPr>
          <p:cNvPr id="11" name="Immagine 10" descr="cartello-HIRES-RES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0083" y="2152133"/>
            <a:ext cx="4034548" cy="4705867"/>
          </a:xfrm>
          <a:prstGeom prst="rect">
            <a:avLst/>
          </a:prstGeom>
        </p:spPr>
      </p:pic>
      <p:pic>
        <p:nvPicPr>
          <p:cNvPr id="12" name="Immagine 11" descr="logoENARTIScon bollo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8" t="7568"/>
          <a:stretch/>
        </p:blipFill>
        <p:spPr>
          <a:xfrm>
            <a:off x="2" y="2"/>
            <a:ext cx="2922456" cy="169181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265899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0" y="3212978"/>
            <a:ext cx="7059782" cy="1444809"/>
          </a:xfrm>
        </p:spPr>
        <p:txBody>
          <a:bodyPr anchor="t" anchorCtr="0">
            <a:noAutofit/>
          </a:bodyPr>
          <a:lstStyle>
            <a:lvl1pPr algn="ctr">
              <a:defRPr sz="5900">
                <a:solidFill>
                  <a:schemeClr val="tx1">
                    <a:lumMod val="50000"/>
                    <a:lumOff val="50000"/>
                  </a:schemeClr>
                </a:solidFill>
                <a:latin typeface="Impact"/>
                <a:cs typeface="Impact"/>
              </a:defRPr>
            </a:lvl1pPr>
          </a:lstStyle>
          <a:p>
            <a:r>
              <a:rPr kumimoji="0" lang="it-IT" dirty="0" smtClean="0"/>
              <a:t>Fare clic per modificare lo stile del titolo</a:t>
            </a:r>
            <a:endParaRPr kumimoji="0" lang="en-US" dirty="0"/>
          </a:p>
        </p:txBody>
      </p:sp>
      <p:pic>
        <p:nvPicPr>
          <p:cNvPr id="6" name="Immagine 5" descr="logoENARTIScon bollo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8" t="7568"/>
          <a:stretch/>
        </p:blipFill>
        <p:spPr>
          <a:xfrm>
            <a:off x="2" y="2"/>
            <a:ext cx="2922456" cy="169181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Immagine 6" descr="cartello-HIRES-SINGOLO-RES-aranci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2510" y="1666933"/>
            <a:ext cx="4450531" cy="5191067"/>
          </a:xfrm>
          <a:prstGeom prst="rect">
            <a:avLst/>
          </a:prstGeom>
        </p:spPr>
      </p:pic>
      <p:pic>
        <p:nvPicPr>
          <p:cNvPr id="9" name="Immagine 8" descr="Strada-arancio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639"/>
          <a:stretch/>
        </p:blipFill>
        <p:spPr>
          <a:xfrm>
            <a:off x="7748281" y="4101076"/>
            <a:ext cx="4498777" cy="336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893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0" y="3212978"/>
            <a:ext cx="5899993" cy="1444809"/>
          </a:xfrm>
        </p:spPr>
        <p:txBody>
          <a:bodyPr vert="horz" anchor="t" anchorCtr="0">
            <a:noAutofit/>
          </a:bodyPr>
          <a:lstStyle>
            <a:lvl1pPr>
              <a:defRPr lang="en-US" sz="59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/>
                <a:cs typeface="Impact"/>
              </a:defRPr>
            </a:lvl1pPr>
          </a:lstStyle>
          <a:p>
            <a:pPr lvl="0" algn="ctr"/>
            <a:r>
              <a:rPr kumimoji="0" lang="it-IT" dirty="0" smtClean="0"/>
              <a:t>Fare clic per modificare lo stile del titolo</a:t>
            </a:r>
            <a:endParaRPr kumimoji="0" lang="en-US" dirty="0"/>
          </a:p>
        </p:txBody>
      </p:sp>
      <p:pic>
        <p:nvPicPr>
          <p:cNvPr id="2" name="Immagine 1" descr="cartello-HIRES-SINGOLO-RES-lill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70" y="1720088"/>
            <a:ext cx="4404960" cy="5137912"/>
          </a:xfrm>
          <a:prstGeom prst="rect">
            <a:avLst/>
          </a:prstGeom>
        </p:spPr>
      </p:pic>
      <p:pic>
        <p:nvPicPr>
          <p:cNvPr id="3" name="Immagine 2" descr="Strada-lilla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420640" flipH="1">
            <a:off x="7537224" y="2063235"/>
            <a:ext cx="5818195" cy="5560220"/>
          </a:xfrm>
          <a:prstGeom prst="rect">
            <a:avLst/>
          </a:prstGeom>
        </p:spPr>
      </p:pic>
      <p:pic>
        <p:nvPicPr>
          <p:cNvPr id="7" name="Immagine 6" descr="logoENARTIScon bollo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8" t="7568"/>
          <a:stretch/>
        </p:blipFill>
        <p:spPr>
          <a:xfrm>
            <a:off x="2" y="2"/>
            <a:ext cx="2922456" cy="169181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1843965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cartello-HIRES-SINGOLO-RES-azzurr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5840" y="1724493"/>
            <a:ext cx="4404960" cy="5137912"/>
          </a:xfrm>
          <a:prstGeom prst="rect">
            <a:avLst/>
          </a:prstGeom>
        </p:spPr>
      </p:pic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0" y="3212978"/>
            <a:ext cx="5907054" cy="1444809"/>
          </a:xfrm>
        </p:spPr>
        <p:txBody>
          <a:bodyPr vert="horz" anchor="t" anchorCtr="0">
            <a:noAutofit/>
          </a:bodyPr>
          <a:lstStyle>
            <a:lvl1pPr>
              <a:defRPr lang="en-US" sz="59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/>
                <a:cs typeface="Impact"/>
              </a:defRPr>
            </a:lvl1pPr>
          </a:lstStyle>
          <a:p>
            <a:pPr lvl="0" algn="ctr"/>
            <a:r>
              <a:rPr kumimoji="0" lang="it-IT" dirty="0" smtClean="0"/>
              <a:t>Fare clic per modificare lo stile del titolo</a:t>
            </a:r>
            <a:endParaRPr kumimoji="0" lang="en-US" dirty="0"/>
          </a:p>
        </p:txBody>
      </p:sp>
      <p:pic>
        <p:nvPicPr>
          <p:cNvPr id="3" name="Immagine 2" descr="Strada-azzurro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77570">
            <a:off x="6853508" y="3886048"/>
            <a:ext cx="7063183" cy="2272453"/>
          </a:xfrm>
          <a:prstGeom prst="rect">
            <a:avLst/>
          </a:prstGeom>
        </p:spPr>
      </p:pic>
      <p:pic>
        <p:nvPicPr>
          <p:cNvPr id="7" name="Immagine 6" descr="logoENARTIScon bollo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8" t="7568"/>
          <a:stretch/>
        </p:blipFill>
        <p:spPr>
          <a:xfrm>
            <a:off x="2" y="2"/>
            <a:ext cx="2922456" cy="169181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5133014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0" y="3212978"/>
            <a:ext cx="5899993" cy="1444809"/>
          </a:xfrm>
        </p:spPr>
        <p:txBody>
          <a:bodyPr vert="horz" anchor="t" anchorCtr="0">
            <a:noAutofit/>
          </a:bodyPr>
          <a:lstStyle>
            <a:lvl1pPr>
              <a:defRPr lang="en-US" sz="59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/>
                <a:cs typeface="Impact"/>
              </a:defRPr>
            </a:lvl1pPr>
          </a:lstStyle>
          <a:p>
            <a:pPr lvl="0" algn="ctr"/>
            <a:r>
              <a:rPr kumimoji="0" lang="it-IT" dirty="0" smtClean="0"/>
              <a:t>Fare clic per modificare lo stile del titolo</a:t>
            </a:r>
            <a:endParaRPr kumimoji="0" lang="en-US" dirty="0"/>
          </a:p>
        </p:txBody>
      </p:sp>
      <p:pic>
        <p:nvPicPr>
          <p:cNvPr id="2" name="Immagine 1" descr="cartello-HIRES-SINGOLO-RES-lill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70" y="1720088"/>
            <a:ext cx="4404960" cy="5137912"/>
          </a:xfrm>
          <a:prstGeom prst="rect">
            <a:avLst/>
          </a:prstGeom>
        </p:spPr>
      </p:pic>
      <p:pic>
        <p:nvPicPr>
          <p:cNvPr id="3" name="Immagine 2" descr="Strada-lilla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420640" flipH="1">
            <a:off x="7537224" y="2063235"/>
            <a:ext cx="5818195" cy="5560220"/>
          </a:xfrm>
          <a:prstGeom prst="rect">
            <a:avLst/>
          </a:prstGeom>
        </p:spPr>
      </p:pic>
      <p:pic>
        <p:nvPicPr>
          <p:cNvPr id="7" name="Immagine 6" descr="logoENARTIScon bollo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8" t="7568"/>
          <a:stretch/>
        </p:blipFill>
        <p:spPr>
          <a:xfrm>
            <a:off x="2" y="2"/>
            <a:ext cx="2922456" cy="169181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2467635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239474" y="3212978"/>
            <a:ext cx="5667580" cy="1444809"/>
          </a:xfrm>
        </p:spPr>
        <p:txBody>
          <a:bodyPr vert="horz" anchor="t" anchorCtr="0">
            <a:noAutofit/>
          </a:bodyPr>
          <a:lstStyle>
            <a:lvl1pPr>
              <a:defRPr lang="en-US" sz="59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/>
                <a:cs typeface="Impact"/>
              </a:defRPr>
            </a:lvl1pPr>
          </a:lstStyle>
          <a:p>
            <a:pPr lvl="0" algn="ctr"/>
            <a:r>
              <a:rPr kumimoji="0" lang="it-IT" dirty="0" smtClean="0"/>
              <a:t>Fare clic per modificare lo stile del titolo</a:t>
            </a:r>
            <a:endParaRPr kumimoji="0" lang="en-US" dirty="0"/>
          </a:p>
        </p:txBody>
      </p:sp>
      <p:pic>
        <p:nvPicPr>
          <p:cNvPr id="2" name="Immagine 1" descr="cartello-HIRES-SINGOLO-RES-ocr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70" y="1731931"/>
            <a:ext cx="4404960" cy="5137912"/>
          </a:xfrm>
          <a:prstGeom prst="rect">
            <a:avLst/>
          </a:prstGeom>
        </p:spPr>
      </p:pic>
      <p:pic>
        <p:nvPicPr>
          <p:cNvPr id="3" name="Immagine 2" descr="Strada-ocra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55743" flipH="1">
            <a:off x="7345369" y="3308473"/>
            <a:ext cx="4912218" cy="4106103"/>
          </a:xfrm>
          <a:prstGeom prst="rect">
            <a:avLst/>
          </a:prstGeom>
        </p:spPr>
      </p:pic>
      <p:pic>
        <p:nvPicPr>
          <p:cNvPr id="9" name="Immagine 8" descr="logoENARTIScon bollo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8" t="7568"/>
          <a:stretch/>
        </p:blipFill>
        <p:spPr>
          <a:xfrm>
            <a:off x="2" y="2"/>
            <a:ext cx="2922456" cy="169181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4928453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239474" y="3212978"/>
            <a:ext cx="5667580" cy="1444809"/>
          </a:xfrm>
        </p:spPr>
        <p:txBody>
          <a:bodyPr vert="horz" anchor="t" anchorCtr="0">
            <a:noAutofit/>
          </a:bodyPr>
          <a:lstStyle>
            <a:lvl1pPr>
              <a:defRPr lang="en-US" sz="59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/>
                <a:cs typeface="Impact"/>
              </a:defRPr>
            </a:lvl1pPr>
          </a:lstStyle>
          <a:p>
            <a:pPr lvl="0" algn="ctr"/>
            <a:r>
              <a:rPr kumimoji="0" lang="it-IT" dirty="0" smtClean="0"/>
              <a:t>Fare clic per modificare lo stile del titolo</a:t>
            </a:r>
            <a:endParaRPr kumimoji="0" lang="en-US" dirty="0"/>
          </a:p>
        </p:txBody>
      </p:sp>
      <p:pic>
        <p:nvPicPr>
          <p:cNvPr id="2" name="Immagine 1" descr="cartello-HIRES-SINGOLO-RES-ross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537" y="1820361"/>
            <a:ext cx="5776049" cy="5052855"/>
          </a:xfrm>
          <a:prstGeom prst="rect">
            <a:avLst/>
          </a:prstGeom>
        </p:spPr>
      </p:pic>
      <p:pic>
        <p:nvPicPr>
          <p:cNvPr id="3" name="Immagine 2" descr="Strada-rossa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57323">
            <a:off x="6830421" y="3800443"/>
            <a:ext cx="7098289" cy="3428466"/>
          </a:xfrm>
          <a:prstGeom prst="rect">
            <a:avLst/>
          </a:prstGeom>
        </p:spPr>
      </p:pic>
      <p:pic>
        <p:nvPicPr>
          <p:cNvPr id="7" name="Immagine 6" descr="logoENARTIScon bollo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8" t="7568"/>
          <a:stretch/>
        </p:blipFill>
        <p:spPr>
          <a:xfrm>
            <a:off x="2" y="2"/>
            <a:ext cx="2922456" cy="169181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5050609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a tito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0" y="3212978"/>
            <a:ext cx="5907054" cy="1444809"/>
          </a:xfrm>
        </p:spPr>
        <p:txBody>
          <a:bodyPr vert="horz" anchor="t" anchorCtr="0">
            <a:noAutofit/>
          </a:bodyPr>
          <a:lstStyle>
            <a:lvl1pPr>
              <a:defRPr lang="en-US" sz="59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/>
                <a:cs typeface="Impact"/>
              </a:defRPr>
            </a:lvl1pPr>
          </a:lstStyle>
          <a:p>
            <a:pPr lvl="0" algn="ctr"/>
            <a:r>
              <a:rPr kumimoji="0" lang="it-IT" dirty="0" smtClean="0"/>
              <a:t>Fare clic per modificare lo stile del titolo</a:t>
            </a:r>
            <a:endParaRPr kumimoji="0" lang="en-US" dirty="0"/>
          </a:p>
        </p:txBody>
      </p:sp>
      <p:pic>
        <p:nvPicPr>
          <p:cNvPr id="2" name="Immagine 1" descr="cartello-HIRES-SINGOLO-RES-verd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6059" y="1731931"/>
            <a:ext cx="4404960" cy="5137912"/>
          </a:xfrm>
          <a:prstGeom prst="rect">
            <a:avLst/>
          </a:prstGeom>
        </p:spPr>
      </p:pic>
      <p:pic>
        <p:nvPicPr>
          <p:cNvPr id="3" name="Immagine 2" descr="Strada-verd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37602" flipH="1">
            <a:off x="6526634" y="4178716"/>
            <a:ext cx="6222737" cy="2452573"/>
          </a:xfrm>
          <a:prstGeom prst="rect">
            <a:avLst/>
          </a:prstGeom>
        </p:spPr>
      </p:pic>
      <p:pic>
        <p:nvPicPr>
          <p:cNvPr id="7" name="Immagine 6" descr="logoENARTIScon bollo.png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8" t="7568"/>
          <a:stretch/>
        </p:blipFill>
        <p:spPr>
          <a:xfrm>
            <a:off x="2" y="2"/>
            <a:ext cx="2922456" cy="169181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248460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 userDrawn="1"/>
        </p:nvSpPr>
        <p:spPr>
          <a:xfrm>
            <a:off x="0" y="332656"/>
            <a:ext cx="12198350" cy="360032"/>
          </a:xfrm>
          <a:prstGeom prst="rect">
            <a:avLst/>
          </a:prstGeom>
          <a:solidFill>
            <a:srgbClr val="DF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39" tIns="60969" rIns="121939" bIns="60969"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pic>
        <p:nvPicPr>
          <p:cNvPr id="4" name="Immagine 3" descr="STRADA-ARANCIO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62" b="58175"/>
          <a:stretch/>
        </p:blipFill>
        <p:spPr>
          <a:xfrm>
            <a:off x="0" y="6165304"/>
            <a:ext cx="10324489" cy="692696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919" y="368656"/>
            <a:ext cx="10978515" cy="288032"/>
          </a:xfrm>
        </p:spPr>
        <p:txBody>
          <a:bodyPr>
            <a:noAutofit/>
          </a:bodyPr>
          <a:lstStyle>
            <a:lvl1pPr>
              <a:defRPr sz="3200" spc="0">
                <a:solidFill>
                  <a:srgbClr val="FFFFFF"/>
                </a:solidFill>
                <a:latin typeface="Impact"/>
                <a:cs typeface="Impact"/>
              </a:defRPr>
            </a:lvl1pPr>
          </a:lstStyle>
          <a:p>
            <a:r>
              <a:rPr kumimoji="0" lang="it-IT" dirty="0" smtClean="0"/>
              <a:t>Fare clic per modificare lo stile del titolo</a:t>
            </a:r>
            <a:endParaRPr kumimoji="0" lang="en-US" dirty="0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609919" y="908720"/>
            <a:ext cx="10978515" cy="5184576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pic>
        <p:nvPicPr>
          <p:cNvPr id="7" name="Immagine 6" descr="cartello-HIRES-SINGOLO-RES-arancio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011" y="5272808"/>
            <a:ext cx="1812074" cy="1585192"/>
          </a:xfrm>
          <a:prstGeom prst="rect">
            <a:avLst/>
          </a:prstGeom>
        </p:spPr>
      </p:pic>
      <p:sp>
        <p:nvSpPr>
          <p:cNvPr id="10" name="Segnaposto testo 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"/>
            <a:ext cx="12198350" cy="333375"/>
          </a:xfrm>
        </p:spPr>
        <p:txBody>
          <a:bodyPr>
            <a:noAutofit/>
          </a:bodyPr>
          <a:lstStyle>
            <a:lvl1pPr algn="r">
              <a:defRPr sz="2100" spc="107">
                <a:solidFill>
                  <a:srgbClr val="595959"/>
                </a:solidFill>
                <a:latin typeface="Impact"/>
                <a:cs typeface="Impact"/>
              </a:defRPr>
            </a:lvl1pPr>
          </a:lstStyle>
          <a:p>
            <a:pPr lvl="0"/>
            <a:r>
              <a:rPr lang="it-IT" dirty="0" smtClean="0"/>
              <a:t>FARE CLIC PER MODIFICARE GLI STILI DEL TESTO DELLO SCHEMA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31543" y="6524627"/>
            <a:ext cx="670973" cy="333375"/>
          </a:xfrm>
          <a:prstGeom prst="rect">
            <a:avLst/>
          </a:prstGeom>
        </p:spPr>
        <p:txBody>
          <a:bodyPr lIns="121939" tIns="60969" rIns="121939" bIns="60969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3E50D075-CE17-430E-AB08-FD48115467AB}" type="slidenum">
              <a:rPr lang="it-IT" smtClean="0">
                <a:solidFill>
                  <a:prstClr val="black"/>
                </a:solidFill>
              </a:rPr>
              <a:pPr/>
              <a:t>‹#›</a:t>
            </a:fld>
            <a:endParaRPr lang="it-IT" dirty="0">
              <a:solidFill>
                <a:prstClr val="black"/>
              </a:solidFill>
            </a:endParaRPr>
          </a:p>
        </p:txBody>
      </p:sp>
      <p:pic>
        <p:nvPicPr>
          <p:cNvPr id="14" name="Immagine 13" descr="scritta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3447" y="6437233"/>
            <a:ext cx="1332672" cy="293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03982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/>
          <p:cNvSpPr/>
          <p:nvPr userDrawn="1"/>
        </p:nvSpPr>
        <p:spPr>
          <a:xfrm>
            <a:off x="0" y="332656"/>
            <a:ext cx="12198350" cy="360032"/>
          </a:xfrm>
          <a:prstGeom prst="rect">
            <a:avLst/>
          </a:prstGeom>
          <a:solidFill>
            <a:srgbClr val="2BA6A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39" tIns="60969" rIns="121939" bIns="60969"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pic>
        <p:nvPicPr>
          <p:cNvPr id="5" name="Immagine 4" descr="STRADA-AZZURRA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87" b="63637"/>
          <a:stretch/>
        </p:blipFill>
        <p:spPr>
          <a:xfrm>
            <a:off x="1" y="6021289"/>
            <a:ext cx="10516611" cy="836712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3718" y="368672"/>
            <a:ext cx="10978515" cy="288000"/>
          </a:xfrm>
        </p:spPr>
        <p:txBody>
          <a:bodyPr>
            <a:noAutofit/>
          </a:bodyPr>
          <a:lstStyle>
            <a:lvl1pPr>
              <a:defRPr sz="3200" spc="0">
                <a:solidFill>
                  <a:srgbClr val="FFFFFF"/>
                </a:solidFill>
                <a:latin typeface="Impact"/>
                <a:cs typeface="Impact"/>
              </a:defRPr>
            </a:lvl1pPr>
          </a:lstStyle>
          <a:p>
            <a:r>
              <a:rPr kumimoji="0" lang="it-IT" dirty="0" smtClean="0"/>
              <a:t>Fare clic per modificare lo stile del titolo</a:t>
            </a:r>
            <a:endParaRPr kumimoji="0" lang="en-US" dirty="0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609919" y="1219200"/>
            <a:ext cx="10978515" cy="493776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pic>
        <p:nvPicPr>
          <p:cNvPr id="4" name="Immagine 3" descr="cartello-HIRES-SINGOLO-RES-azzurro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010" y="5313080"/>
            <a:ext cx="1797341" cy="1572304"/>
          </a:xfrm>
          <a:prstGeom prst="rect">
            <a:avLst/>
          </a:prstGeom>
        </p:spPr>
      </p:pic>
      <p:sp>
        <p:nvSpPr>
          <p:cNvPr id="10" name="Segnaposto testo 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"/>
            <a:ext cx="12198350" cy="333375"/>
          </a:xfrm>
        </p:spPr>
        <p:txBody>
          <a:bodyPr>
            <a:noAutofit/>
          </a:bodyPr>
          <a:lstStyle>
            <a:lvl1pPr algn="r">
              <a:defRPr sz="2100" spc="107">
                <a:solidFill>
                  <a:srgbClr val="595959"/>
                </a:solidFill>
                <a:latin typeface="Impact"/>
                <a:cs typeface="Impact"/>
              </a:defRPr>
            </a:lvl1pPr>
          </a:lstStyle>
          <a:p>
            <a:pPr lvl="0"/>
            <a:r>
              <a:rPr lang="it-IT" dirty="0" smtClean="0"/>
              <a:t>FARE CLIC PER MODIFICARE GLI STILI DEL TESTO DELLO SCHEMA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04513" y="6524627"/>
            <a:ext cx="670973" cy="333375"/>
          </a:xfrm>
          <a:prstGeom prst="rect">
            <a:avLst/>
          </a:prstGeom>
        </p:spPr>
        <p:txBody>
          <a:bodyPr lIns="121939" tIns="60969" rIns="121939" bIns="60969"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3E50D075-CE17-430E-AB08-FD48115467AB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13" name="Immagine 12" descr="scritta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3447" y="6437233"/>
            <a:ext cx="1332672" cy="293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36620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/>
          <p:cNvSpPr/>
          <p:nvPr userDrawn="1"/>
        </p:nvSpPr>
        <p:spPr>
          <a:xfrm>
            <a:off x="0" y="332659"/>
            <a:ext cx="12198350" cy="360031"/>
          </a:xfrm>
          <a:prstGeom prst="rect">
            <a:avLst/>
          </a:prstGeom>
          <a:solidFill>
            <a:srgbClr val="A67D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39" tIns="60969" rIns="121939" bIns="60969"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pic>
        <p:nvPicPr>
          <p:cNvPr id="4" name="Immagine 3" descr="STRADA-LILLA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74" b="66767"/>
          <a:stretch/>
        </p:blipFill>
        <p:spPr>
          <a:xfrm>
            <a:off x="0" y="6093297"/>
            <a:ext cx="10420550" cy="764704"/>
          </a:xfrm>
          <a:prstGeom prst="rect">
            <a:avLst/>
          </a:prstGeom>
        </p:spPr>
      </p:pic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609919" y="1219200"/>
            <a:ext cx="10978515" cy="4937760"/>
          </a:xfrm>
        </p:spPr>
        <p:txBody>
          <a:bodyPr/>
          <a:lstStyle/>
          <a:p>
            <a:pPr lvl="0" eaLnBrk="1" latinLnBrk="0" hangingPunct="1"/>
            <a:r>
              <a:rPr lang="it-IT" dirty="0" smtClean="0"/>
              <a:t>Fare clic per modificare stili del testo dello schema</a:t>
            </a:r>
          </a:p>
          <a:p>
            <a:pPr lvl="1" eaLnBrk="1" latinLnBrk="0" hangingPunct="1"/>
            <a:r>
              <a:rPr lang="it-IT" dirty="0" smtClean="0"/>
              <a:t>Secondo livello</a:t>
            </a:r>
          </a:p>
          <a:p>
            <a:pPr lvl="2" eaLnBrk="1" latinLnBrk="0" hangingPunct="1"/>
            <a:r>
              <a:rPr lang="it-IT" dirty="0" smtClean="0"/>
              <a:t>Terzo livello</a:t>
            </a:r>
          </a:p>
          <a:p>
            <a:pPr lvl="3" eaLnBrk="1" latinLnBrk="0" hangingPunct="1"/>
            <a:r>
              <a:rPr lang="it-IT" dirty="0" smtClean="0"/>
              <a:t>Quarto livello</a:t>
            </a:r>
          </a:p>
          <a:p>
            <a:pPr lvl="4" eaLnBrk="1" latinLnBrk="0" hangingPunct="1"/>
            <a:r>
              <a:rPr lang="it-IT" dirty="0" smtClean="0"/>
              <a:t>Quinto livello</a:t>
            </a:r>
            <a:endParaRPr kumimoji="0" lang="en-US" dirty="0"/>
          </a:p>
        </p:txBody>
      </p:sp>
      <p:pic>
        <p:nvPicPr>
          <p:cNvPr id="5" name="Immagine 4" descr="cartello-HIRES-SINGOLO-RES-lilla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011" y="5259923"/>
            <a:ext cx="1826806" cy="1598079"/>
          </a:xfrm>
          <a:prstGeom prst="rect">
            <a:avLst/>
          </a:prstGeom>
        </p:spPr>
      </p:pic>
      <p:sp>
        <p:nvSpPr>
          <p:cNvPr id="10" name="Segnaposto testo 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"/>
            <a:ext cx="12198350" cy="333375"/>
          </a:xfrm>
        </p:spPr>
        <p:txBody>
          <a:bodyPr>
            <a:noAutofit/>
          </a:bodyPr>
          <a:lstStyle>
            <a:lvl1pPr algn="r">
              <a:defRPr sz="2100" spc="107">
                <a:solidFill>
                  <a:srgbClr val="595959"/>
                </a:solidFill>
                <a:latin typeface="Impact"/>
                <a:cs typeface="Impact"/>
              </a:defRPr>
            </a:lvl1pPr>
          </a:lstStyle>
          <a:p>
            <a:pPr lvl="0"/>
            <a:r>
              <a:rPr lang="it-IT" dirty="0" smtClean="0"/>
              <a:t>FARE CLIC PER MODIFICARE GLI STILI DEL TESTO DELLO SCHEMA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31538" y="6524627"/>
            <a:ext cx="670973" cy="333375"/>
          </a:xfrm>
          <a:prstGeom prst="rect">
            <a:avLst/>
          </a:prstGeom>
        </p:spPr>
        <p:txBody>
          <a:bodyPr lIns="121939" tIns="60969" rIns="121939" bIns="60969"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3E50D075-CE17-430E-AB08-FD48115467AB}" type="slidenum">
              <a:rPr lang="it-IT" smtClean="0"/>
              <a:pPr/>
              <a:t>‹#›</a:t>
            </a:fld>
            <a:endParaRPr lang="it-IT" dirty="0"/>
          </a:p>
        </p:txBody>
      </p:sp>
      <p:sp>
        <p:nvSpPr>
          <p:cNvPr id="12" name="Titolo 1"/>
          <p:cNvSpPr>
            <a:spLocks noGrp="1"/>
          </p:cNvSpPr>
          <p:nvPr>
            <p:ph type="title"/>
          </p:nvPr>
        </p:nvSpPr>
        <p:spPr>
          <a:xfrm>
            <a:off x="623718" y="368672"/>
            <a:ext cx="10978515" cy="288000"/>
          </a:xfrm>
        </p:spPr>
        <p:txBody>
          <a:bodyPr>
            <a:noAutofit/>
          </a:bodyPr>
          <a:lstStyle>
            <a:lvl1pPr>
              <a:defRPr sz="3200" spc="0">
                <a:solidFill>
                  <a:srgbClr val="FFFFFF"/>
                </a:solidFill>
                <a:latin typeface="Impact"/>
                <a:cs typeface="Impact"/>
              </a:defRPr>
            </a:lvl1pPr>
          </a:lstStyle>
          <a:p>
            <a:r>
              <a:rPr kumimoji="0" lang="it-IT" dirty="0" smtClean="0"/>
              <a:t>Fare clic per modificare lo stile del titolo</a:t>
            </a:r>
            <a:endParaRPr kumimoji="0" lang="en-US" dirty="0"/>
          </a:p>
        </p:txBody>
      </p:sp>
      <p:pic>
        <p:nvPicPr>
          <p:cNvPr id="14" name="Immagine 13" descr="scritta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3447" y="6437233"/>
            <a:ext cx="1332672" cy="293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59250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/>
          <p:cNvSpPr/>
          <p:nvPr userDrawn="1"/>
        </p:nvSpPr>
        <p:spPr>
          <a:xfrm>
            <a:off x="0" y="332656"/>
            <a:ext cx="12198350" cy="360032"/>
          </a:xfrm>
          <a:prstGeom prst="rect">
            <a:avLst/>
          </a:prstGeom>
          <a:solidFill>
            <a:srgbClr val="C3B36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39" tIns="60969" rIns="121939" bIns="60969"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pic>
        <p:nvPicPr>
          <p:cNvPr id="4" name="Immagine 3" descr="STRADA-OCRA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62" b="66767"/>
          <a:stretch/>
        </p:blipFill>
        <p:spPr>
          <a:xfrm>
            <a:off x="0" y="6093297"/>
            <a:ext cx="10324489" cy="764704"/>
          </a:xfrm>
          <a:prstGeom prst="rect">
            <a:avLst/>
          </a:prstGeom>
        </p:spPr>
      </p:pic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609919" y="1219200"/>
            <a:ext cx="10978515" cy="493776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pic>
        <p:nvPicPr>
          <p:cNvPr id="5" name="Immagine 4" descr="cartello-HIRES-SINGOLO-RES-ocra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012" y="5278786"/>
            <a:ext cx="1805244" cy="1579217"/>
          </a:xfrm>
          <a:prstGeom prst="rect">
            <a:avLst/>
          </a:prstGeom>
        </p:spPr>
      </p:pic>
      <p:sp>
        <p:nvSpPr>
          <p:cNvPr id="10" name="Segnaposto testo 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"/>
            <a:ext cx="12198350" cy="333375"/>
          </a:xfrm>
        </p:spPr>
        <p:txBody>
          <a:bodyPr>
            <a:noAutofit/>
          </a:bodyPr>
          <a:lstStyle>
            <a:lvl1pPr algn="r">
              <a:defRPr sz="2100" spc="107">
                <a:solidFill>
                  <a:srgbClr val="595959"/>
                </a:solidFill>
                <a:latin typeface="Impact"/>
                <a:cs typeface="Impact"/>
              </a:defRPr>
            </a:lvl1pPr>
          </a:lstStyle>
          <a:p>
            <a:pPr lvl="0"/>
            <a:r>
              <a:rPr lang="it-IT" dirty="0" smtClean="0"/>
              <a:t>FARE CLIC PER MODIFICARE GLI STILI DEL TESTO DELLO SCHEMA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22532" y="6524627"/>
            <a:ext cx="670973" cy="333375"/>
          </a:xfrm>
          <a:prstGeom prst="rect">
            <a:avLst/>
          </a:prstGeom>
        </p:spPr>
        <p:txBody>
          <a:bodyPr lIns="121939" tIns="60969" rIns="121939" bIns="60969"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3E50D075-CE17-430E-AB08-FD48115467AB}" type="slidenum">
              <a:rPr lang="it-IT" smtClean="0"/>
              <a:pPr/>
              <a:t>‹#›</a:t>
            </a:fld>
            <a:endParaRPr lang="it-IT" dirty="0"/>
          </a:p>
        </p:txBody>
      </p:sp>
      <p:sp>
        <p:nvSpPr>
          <p:cNvPr id="12" name="Titolo 1"/>
          <p:cNvSpPr>
            <a:spLocks noGrp="1"/>
          </p:cNvSpPr>
          <p:nvPr>
            <p:ph type="title"/>
          </p:nvPr>
        </p:nvSpPr>
        <p:spPr>
          <a:xfrm>
            <a:off x="623718" y="368672"/>
            <a:ext cx="10978515" cy="288000"/>
          </a:xfrm>
        </p:spPr>
        <p:txBody>
          <a:bodyPr>
            <a:noAutofit/>
          </a:bodyPr>
          <a:lstStyle>
            <a:lvl1pPr>
              <a:defRPr sz="3200" spc="0">
                <a:solidFill>
                  <a:srgbClr val="FFFFFF"/>
                </a:solidFill>
                <a:latin typeface="Impact"/>
                <a:cs typeface="Impact"/>
              </a:defRPr>
            </a:lvl1pPr>
          </a:lstStyle>
          <a:p>
            <a:r>
              <a:rPr kumimoji="0" lang="it-IT" dirty="0" smtClean="0"/>
              <a:t>Fare clic per modificare lo stile del titolo</a:t>
            </a:r>
            <a:endParaRPr kumimoji="0" lang="en-US" dirty="0"/>
          </a:p>
        </p:txBody>
      </p:sp>
      <p:pic>
        <p:nvPicPr>
          <p:cNvPr id="14" name="Immagine 13" descr="scritta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3447" y="6437233"/>
            <a:ext cx="1332672" cy="293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15077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 descr="STRADA-ROSSO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62" b="66767"/>
          <a:stretch/>
        </p:blipFill>
        <p:spPr>
          <a:xfrm>
            <a:off x="0" y="6093297"/>
            <a:ext cx="10324489" cy="764704"/>
          </a:xfrm>
          <a:prstGeom prst="rect">
            <a:avLst/>
          </a:prstGeom>
        </p:spPr>
      </p:pic>
      <p:sp>
        <p:nvSpPr>
          <p:cNvPr id="11" name="Rettangolo 10"/>
          <p:cNvSpPr/>
          <p:nvPr userDrawn="1"/>
        </p:nvSpPr>
        <p:spPr>
          <a:xfrm>
            <a:off x="0" y="332656"/>
            <a:ext cx="12198350" cy="360032"/>
          </a:xfrm>
          <a:prstGeom prst="rect">
            <a:avLst/>
          </a:prstGeom>
          <a:solidFill>
            <a:srgbClr val="B310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39" tIns="60969" rIns="121939" bIns="60969"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609919" y="1219200"/>
            <a:ext cx="10978515" cy="493776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pic>
        <p:nvPicPr>
          <p:cNvPr id="4" name="Immagine 3" descr="cartello-HIRES-SINGOLO-RES-rosso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011" y="5272207"/>
            <a:ext cx="1826806" cy="1598079"/>
          </a:xfrm>
          <a:prstGeom prst="rect">
            <a:avLst/>
          </a:prstGeom>
        </p:spPr>
      </p:pic>
      <p:sp>
        <p:nvSpPr>
          <p:cNvPr id="12" name="Segnaposto testo 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"/>
            <a:ext cx="12198350" cy="333375"/>
          </a:xfrm>
        </p:spPr>
        <p:txBody>
          <a:bodyPr>
            <a:noAutofit/>
          </a:bodyPr>
          <a:lstStyle>
            <a:lvl1pPr algn="r">
              <a:defRPr sz="2100" spc="107">
                <a:solidFill>
                  <a:srgbClr val="595959"/>
                </a:solidFill>
                <a:latin typeface="Impact"/>
                <a:cs typeface="Impact"/>
              </a:defRPr>
            </a:lvl1pPr>
          </a:lstStyle>
          <a:p>
            <a:pPr lvl="0"/>
            <a:r>
              <a:rPr lang="it-IT" dirty="0" smtClean="0"/>
              <a:t>FARE CLIC PER MODIFICARE GLI STILI DEL TESTO DELLO SCHEMA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31539" y="6524627"/>
            <a:ext cx="670973" cy="333375"/>
          </a:xfrm>
          <a:prstGeom prst="rect">
            <a:avLst/>
          </a:prstGeom>
        </p:spPr>
        <p:txBody>
          <a:bodyPr lIns="121939" tIns="60969" rIns="121939" bIns="60969"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3E50D075-CE17-430E-AB08-FD48115467AB}" type="slidenum">
              <a:rPr lang="it-IT" smtClean="0"/>
              <a:pPr/>
              <a:t>‹#›</a:t>
            </a:fld>
            <a:endParaRPr lang="it-IT" dirty="0"/>
          </a:p>
        </p:txBody>
      </p:sp>
      <p:sp>
        <p:nvSpPr>
          <p:cNvPr id="13" name="Titolo 1"/>
          <p:cNvSpPr>
            <a:spLocks noGrp="1"/>
          </p:cNvSpPr>
          <p:nvPr>
            <p:ph type="title"/>
          </p:nvPr>
        </p:nvSpPr>
        <p:spPr>
          <a:xfrm>
            <a:off x="623718" y="368672"/>
            <a:ext cx="10978515" cy="288000"/>
          </a:xfrm>
        </p:spPr>
        <p:txBody>
          <a:bodyPr>
            <a:noAutofit/>
          </a:bodyPr>
          <a:lstStyle>
            <a:lvl1pPr>
              <a:defRPr sz="3200" spc="0">
                <a:solidFill>
                  <a:srgbClr val="FFFFFF"/>
                </a:solidFill>
                <a:latin typeface="Impact"/>
                <a:cs typeface="Impact"/>
              </a:defRPr>
            </a:lvl1pPr>
          </a:lstStyle>
          <a:p>
            <a:r>
              <a:rPr kumimoji="0" lang="it-IT" dirty="0" smtClean="0"/>
              <a:t>Fare clic per modificare lo stile del titolo</a:t>
            </a:r>
            <a:endParaRPr kumimoji="0" lang="en-US" dirty="0"/>
          </a:p>
        </p:txBody>
      </p:sp>
      <p:pic>
        <p:nvPicPr>
          <p:cNvPr id="15" name="Immagine 14" descr="scritta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3447" y="6437233"/>
            <a:ext cx="1332672" cy="293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474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239474" y="3212978"/>
            <a:ext cx="5667580" cy="1444809"/>
          </a:xfrm>
        </p:spPr>
        <p:txBody>
          <a:bodyPr vert="horz" anchor="t" anchorCtr="0">
            <a:noAutofit/>
          </a:bodyPr>
          <a:lstStyle>
            <a:lvl1pPr>
              <a:defRPr lang="en-US" sz="59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/>
                <a:cs typeface="Impact"/>
              </a:defRPr>
            </a:lvl1pPr>
          </a:lstStyle>
          <a:p>
            <a:pPr lvl="0" algn="ctr"/>
            <a:r>
              <a:rPr kumimoji="0" lang="it-IT" dirty="0" smtClean="0"/>
              <a:t>Fare clic per modificare lo stile del titolo</a:t>
            </a:r>
            <a:endParaRPr kumimoji="0" lang="en-US" dirty="0"/>
          </a:p>
        </p:txBody>
      </p:sp>
      <p:pic>
        <p:nvPicPr>
          <p:cNvPr id="2" name="Immagine 1" descr="cartello-HIRES-SINGOLO-RES-ocr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70" y="1731931"/>
            <a:ext cx="4404960" cy="5137912"/>
          </a:xfrm>
          <a:prstGeom prst="rect">
            <a:avLst/>
          </a:prstGeom>
        </p:spPr>
      </p:pic>
      <p:pic>
        <p:nvPicPr>
          <p:cNvPr id="3" name="Immagine 2" descr="Strada-ocra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55743" flipH="1">
            <a:off x="7345369" y="3308473"/>
            <a:ext cx="4912218" cy="4106103"/>
          </a:xfrm>
          <a:prstGeom prst="rect">
            <a:avLst/>
          </a:prstGeom>
        </p:spPr>
      </p:pic>
      <p:pic>
        <p:nvPicPr>
          <p:cNvPr id="9" name="Immagine 8" descr="logoENARTIScon bollo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8" t="7568"/>
          <a:stretch/>
        </p:blipFill>
        <p:spPr>
          <a:xfrm>
            <a:off x="2" y="2"/>
            <a:ext cx="2922456" cy="169181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1843965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/>
          <p:cNvSpPr/>
          <p:nvPr userDrawn="1"/>
        </p:nvSpPr>
        <p:spPr>
          <a:xfrm>
            <a:off x="0" y="332656"/>
            <a:ext cx="12198350" cy="360032"/>
          </a:xfrm>
          <a:prstGeom prst="rect">
            <a:avLst/>
          </a:prstGeom>
          <a:solidFill>
            <a:srgbClr val="5EA13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39" tIns="60969" rIns="121939" bIns="60969"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pic>
        <p:nvPicPr>
          <p:cNvPr id="4" name="Immagine 3" descr="STRADA-VERD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62" b="66767"/>
          <a:stretch/>
        </p:blipFill>
        <p:spPr>
          <a:xfrm>
            <a:off x="0" y="6093297"/>
            <a:ext cx="10324489" cy="764704"/>
          </a:xfrm>
          <a:prstGeom prst="rect">
            <a:avLst/>
          </a:prstGeom>
        </p:spPr>
      </p:pic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609919" y="1219200"/>
            <a:ext cx="10978515" cy="493776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pic>
        <p:nvPicPr>
          <p:cNvPr id="5" name="Immagine 4" descr="cartello-HIRES-SINGOLO-RES-verd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012" y="5313156"/>
            <a:ext cx="1805244" cy="1579217"/>
          </a:xfrm>
          <a:prstGeom prst="rect">
            <a:avLst/>
          </a:prstGeom>
        </p:spPr>
      </p:pic>
      <p:sp>
        <p:nvSpPr>
          <p:cNvPr id="10" name="Segnaposto testo 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"/>
            <a:ext cx="12198350" cy="333375"/>
          </a:xfrm>
        </p:spPr>
        <p:txBody>
          <a:bodyPr>
            <a:noAutofit/>
          </a:bodyPr>
          <a:lstStyle>
            <a:lvl1pPr algn="r">
              <a:defRPr sz="2100" spc="107">
                <a:solidFill>
                  <a:srgbClr val="595959"/>
                </a:solidFill>
                <a:latin typeface="Impact"/>
                <a:cs typeface="Impact"/>
              </a:defRPr>
            </a:lvl1pPr>
          </a:lstStyle>
          <a:p>
            <a:pPr lvl="0"/>
            <a:r>
              <a:rPr lang="it-IT" dirty="0" smtClean="0"/>
              <a:t>FARE CLIC PER MODIFICARE GLI STILI DEL TESTO DELLO SCHEMA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22532" y="6524627"/>
            <a:ext cx="670973" cy="333375"/>
          </a:xfrm>
          <a:prstGeom prst="rect">
            <a:avLst/>
          </a:prstGeom>
        </p:spPr>
        <p:txBody>
          <a:bodyPr lIns="121939" tIns="60969" rIns="121939" bIns="60969"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3E50D075-CE17-430E-AB08-FD48115467AB}" type="slidenum">
              <a:rPr lang="it-IT" smtClean="0"/>
              <a:pPr/>
              <a:t>‹#›</a:t>
            </a:fld>
            <a:endParaRPr lang="it-IT" dirty="0"/>
          </a:p>
        </p:txBody>
      </p:sp>
      <p:sp>
        <p:nvSpPr>
          <p:cNvPr id="12" name="Titolo 1"/>
          <p:cNvSpPr>
            <a:spLocks noGrp="1"/>
          </p:cNvSpPr>
          <p:nvPr>
            <p:ph type="title"/>
          </p:nvPr>
        </p:nvSpPr>
        <p:spPr>
          <a:xfrm>
            <a:off x="623718" y="368672"/>
            <a:ext cx="10978515" cy="288000"/>
          </a:xfrm>
        </p:spPr>
        <p:txBody>
          <a:bodyPr>
            <a:noAutofit/>
          </a:bodyPr>
          <a:lstStyle>
            <a:lvl1pPr>
              <a:defRPr sz="3200" spc="0">
                <a:solidFill>
                  <a:srgbClr val="FFFFFF"/>
                </a:solidFill>
                <a:latin typeface="Impact"/>
                <a:cs typeface="Impact"/>
              </a:defRPr>
            </a:lvl1pPr>
          </a:lstStyle>
          <a:p>
            <a:r>
              <a:rPr kumimoji="0" lang="it-IT" dirty="0" smtClean="0"/>
              <a:t>Fare clic per modificare lo stile del titolo</a:t>
            </a:r>
            <a:endParaRPr kumimoji="0" lang="en-US" dirty="0"/>
          </a:p>
        </p:txBody>
      </p:sp>
      <p:pic>
        <p:nvPicPr>
          <p:cNvPr id="14" name="Immagine 13" descr="scritta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3447" y="6437233"/>
            <a:ext cx="1332672" cy="293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3476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/>
          <p:cNvSpPr/>
          <p:nvPr userDrawn="1"/>
        </p:nvSpPr>
        <p:spPr>
          <a:xfrm>
            <a:off x="0" y="332656"/>
            <a:ext cx="12198350" cy="360032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39" tIns="60969" rIns="121939" bIns="60969"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pic>
        <p:nvPicPr>
          <p:cNvPr id="4" name="Immagine 3" descr="STRADA-GRIGIA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87" b="63637"/>
          <a:stretch/>
        </p:blipFill>
        <p:spPr>
          <a:xfrm>
            <a:off x="1" y="6021289"/>
            <a:ext cx="10516611" cy="836712"/>
          </a:xfrm>
          <a:prstGeom prst="rect">
            <a:avLst/>
          </a:prstGeom>
        </p:spPr>
      </p:pic>
      <p:pic>
        <p:nvPicPr>
          <p:cNvPr id="3" name="Immagine 2" descr="cartello-HIRES-RES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4769" y="5289828"/>
            <a:ext cx="1792619" cy="1568173"/>
          </a:xfrm>
          <a:prstGeom prst="rect">
            <a:avLst/>
          </a:prstGeom>
        </p:spPr>
      </p:pic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06066" y="6525344"/>
            <a:ext cx="670973" cy="332656"/>
          </a:xfrm>
          <a:prstGeom prst="rect">
            <a:avLst/>
          </a:prstGeom>
        </p:spPr>
        <p:txBody>
          <a:bodyPr lIns="121939" tIns="60969" rIns="121939" bIns="60969"/>
          <a:lstStyle>
            <a:lvl1pPr>
              <a:defRPr sz="1200"/>
            </a:lvl1pPr>
          </a:lstStyle>
          <a:p>
            <a:fld id="{3E50D075-CE17-430E-AB08-FD48115467AB}" type="slidenum">
              <a:rPr lang="it-IT" smtClean="0">
                <a:solidFill>
                  <a:prstClr val="black"/>
                </a:solidFill>
              </a:rPr>
              <a:pPr/>
              <a:t>‹#›</a:t>
            </a:fld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623718" y="908720"/>
            <a:ext cx="10978515" cy="4937760"/>
          </a:xfrm>
        </p:spPr>
        <p:txBody>
          <a:bodyPr/>
          <a:lstStyle/>
          <a:p>
            <a:pPr lvl="0" eaLnBrk="1" latinLnBrk="0" hangingPunct="1"/>
            <a:r>
              <a:rPr lang="it-IT" dirty="0" smtClean="0"/>
              <a:t>Fare clic per modificare stili del testo dello schema</a:t>
            </a:r>
          </a:p>
          <a:p>
            <a:pPr lvl="1" eaLnBrk="1" latinLnBrk="0" hangingPunct="1"/>
            <a:r>
              <a:rPr lang="it-IT" dirty="0" smtClean="0"/>
              <a:t>Secondo livello</a:t>
            </a:r>
          </a:p>
          <a:p>
            <a:pPr lvl="2" eaLnBrk="1" latinLnBrk="0" hangingPunct="1"/>
            <a:r>
              <a:rPr lang="it-IT" dirty="0" smtClean="0"/>
              <a:t>Terzo livello</a:t>
            </a:r>
          </a:p>
          <a:p>
            <a:pPr lvl="3" eaLnBrk="1" latinLnBrk="0" hangingPunct="1"/>
            <a:r>
              <a:rPr lang="it-IT" dirty="0" smtClean="0"/>
              <a:t>Quarto livello</a:t>
            </a:r>
          </a:p>
          <a:p>
            <a:pPr lvl="4" eaLnBrk="1" latinLnBrk="0" hangingPunct="1"/>
            <a:r>
              <a:rPr lang="it-IT" dirty="0" smtClean="0"/>
              <a:t>Quinto livello</a:t>
            </a:r>
            <a:endParaRPr kumimoji="0" lang="en-US" dirty="0"/>
          </a:p>
        </p:txBody>
      </p:sp>
      <p:sp>
        <p:nvSpPr>
          <p:cNvPr id="9" name="Segnaposto testo 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"/>
            <a:ext cx="12198350" cy="333375"/>
          </a:xfrm>
        </p:spPr>
        <p:txBody>
          <a:bodyPr>
            <a:noAutofit/>
          </a:bodyPr>
          <a:lstStyle>
            <a:lvl1pPr algn="r">
              <a:defRPr sz="2100" spc="107">
                <a:solidFill>
                  <a:schemeClr val="tx1">
                    <a:lumMod val="65000"/>
                    <a:lumOff val="35000"/>
                  </a:schemeClr>
                </a:solidFill>
                <a:latin typeface="Impact"/>
                <a:cs typeface="Impact"/>
              </a:defRPr>
            </a:lvl1pPr>
          </a:lstStyle>
          <a:p>
            <a:pPr lvl="0"/>
            <a:r>
              <a:rPr lang="it-IT" dirty="0" smtClean="0"/>
              <a:t>FARE CLIC PER MODIFICARE GLI STILI DEL TESTO DELLO SCHEMA</a:t>
            </a:r>
            <a:endParaRPr lang="it-IT" dirty="0"/>
          </a:p>
        </p:txBody>
      </p:sp>
      <p:sp>
        <p:nvSpPr>
          <p:cNvPr id="11" name="Titolo 1"/>
          <p:cNvSpPr>
            <a:spLocks noGrp="1"/>
          </p:cNvSpPr>
          <p:nvPr>
            <p:ph type="title"/>
          </p:nvPr>
        </p:nvSpPr>
        <p:spPr>
          <a:xfrm>
            <a:off x="623718" y="368672"/>
            <a:ext cx="10978515" cy="288000"/>
          </a:xfrm>
        </p:spPr>
        <p:txBody>
          <a:bodyPr>
            <a:noAutofit/>
          </a:bodyPr>
          <a:lstStyle>
            <a:lvl1pPr>
              <a:defRPr sz="3200" spc="0">
                <a:solidFill>
                  <a:srgbClr val="FFFFFF"/>
                </a:solidFill>
                <a:latin typeface="Impact"/>
                <a:cs typeface="Impact"/>
              </a:defRPr>
            </a:lvl1pPr>
          </a:lstStyle>
          <a:p>
            <a:r>
              <a:rPr kumimoji="0" lang="it-IT" dirty="0" smtClean="0"/>
              <a:t>Fare clic per modificare lo stile del titolo</a:t>
            </a:r>
            <a:endParaRPr kumimoji="0" lang="en-US" dirty="0"/>
          </a:p>
        </p:txBody>
      </p:sp>
      <p:pic>
        <p:nvPicPr>
          <p:cNvPr id="13" name="Immagine 12" descr="scritta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3447" y="6437233"/>
            <a:ext cx="1332672" cy="293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46679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0" y="332656"/>
            <a:ext cx="12198350" cy="396048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54" tIns="60977" rIns="121954" bIns="60977"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pic>
        <p:nvPicPr>
          <p:cNvPr id="9" name="Immagine 8" descr="STRADA-GRIGI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50225" y="6021289"/>
            <a:ext cx="12198350" cy="2301033"/>
          </a:xfrm>
          <a:prstGeom prst="rect">
            <a:avLst/>
          </a:prstGeom>
        </p:spPr>
      </p:pic>
      <p:pic>
        <p:nvPicPr>
          <p:cNvPr id="12" name="Immagine 11" descr="scritta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1906" y="6309321"/>
            <a:ext cx="1426306" cy="316216"/>
          </a:xfrm>
          <a:prstGeom prst="rect">
            <a:avLst/>
          </a:prstGeom>
        </p:spPr>
      </p:pic>
      <p:sp>
        <p:nvSpPr>
          <p:cNvPr id="13" name="Segnaposto numero diapositiva 5"/>
          <p:cNvSpPr txBox="1">
            <a:spLocks/>
          </p:cNvSpPr>
          <p:nvPr userDrawn="1"/>
        </p:nvSpPr>
        <p:spPr>
          <a:xfrm>
            <a:off x="719777" y="6376463"/>
            <a:ext cx="670973" cy="333375"/>
          </a:xfrm>
          <a:prstGeom prst="rect">
            <a:avLst/>
          </a:prstGeom>
        </p:spPr>
        <p:txBody>
          <a:bodyPr vert="horz" lIns="121954" tIns="60977" rIns="121954" bIns="60977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50D075-CE17-430E-AB08-FD48115467AB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14" name="Immagine 13" descr="FOCUS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5" y="5541235"/>
            <a:ext cx="920806" cy="1236980"/>
          </a:xfrm>
          <a:prstGeom prst="rect">
            <a:avLst/>
          </a:prstGeom>
        </p:spPr>
      </p:pic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31595" y="332656"/>
            <a:ext cx="10978515" cy="396040"/>
          </a:xfrm>
        </p:spPr>
        <p:txBody>
          <a:bodyPr anchor="ctr">
            <a:noAutofit/>
          </a:bodyPr>
          <a:lstStyle>
            <a:lvl1pPr algn="l">
              <a:defRPr sz="3500">
                <a:solidFill>
                  <a:schemeClr val="bg1"/>
                </a:solidFill>
                <a:latin typeface="Impact"/>
                <a:cs typeface="Impact"/>
              </a:defRPr>
            </a:lvl1pPr>
          </a:lstStyle>
          <a:p>
            <a:r>
              <a:rPr lang="it-IT" dirty="0" smtClean="0"/>
              <a:t>Fare clic per modificare stile</a:t>
            </a:r>
            <a:endParaRPr lang="it-IT" dirty="0"/>
          </a:p>
        </p:txBody>
      </p:sp>
      <p:sp>
        <p:nvSpPr>
          <p:cNvPr id="17" name="Segnaposto contenuto 16"/>
          <p:cNvSpPr>
            <a:spLocks noGrp="1"/>
          </p:cNvSpPr>
          <p:nvPr>
            <p:ph sz="quarter" idx="10"/>
          </p:nvPr>
        </p:nvSpPr>
        <p:spPr>
          <a:xfrm>
            <a:off x="334609" y="2"/>
            <a:ext cx="11431718" cy="333375"/>
          </a:xfrm>
        </p:spPr>
        <p:txBody>
          <a:bodyPr anchor="ctr">
            <a:noAutofit/>
          </a:bodyPr>
          <a:lstStyle>
            <a:lvl1pPr marL="0" indent="0" algn="r">
              <a:buNone/>
              <a:defRPr sz="2100">
                <a:solidFill>
                  <a:schemeClr val="tx1">
                    <a:lumMod val="65000"/>
                    <a:lumOff val="35000"/>
                  </a:schemeClr>
                </a:solidFill>
                <a:latin typeface="Impact"/>
                <a:cs typeface="Impact"/>
              </a:defRPr>
            </a:lvl1pPr>
            <a:lvl2pPr marL="365861" indent="0">
              <a:buNone/>
              <a:defRPr sz="2100">
                <a:latin typeface="Impact"/>
                <a:cs typeface="Impact"/>
              </a:defRPr>
            </a:lvl2pPr>
            <a:lvl3pPr marL="792698" indent="0">
              <a:buNone/>
              <a:defRPr sz="2100">
                <a:latin typeface="Impact"/>
                <a:cs typeface="Impact"/>
              </a:defRPr>
            </a:lvl3pPr>
            <a:lvl4pPr marL="1158559" indent="0">
              <a:buNone/>
              <a:defRPr sz="2100">
                <a:latin typeface="Impact"/>
                <a:cs typeface="Impact"/>
              </a:defRPr>
            </a:lvl4pPr>
            <a:lvl5pPr marL="1524419" indent="0">
              <a:buNone/>
              <a:defRPr sz="2100">
                <a:latin typeface="Impact"/>
                <a:cs typeface="Impact"/>
              </a:defRPr>
            </a:lvl5pPr>
          </a:lstStyle>
          <a:p>
            <a:pPr lvl="0"/>
            <a:r>
              <a:rPr lang="it-IT" dirty="0" smtClean="0"/>
              <a:t>Fare clic per modificare gli stili del testo dello schema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4535068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0" y="332656"/>
            <a:ext cx="12198350" cy="396048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54" tIns="60977" rIns="121954" bIns="60977"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pic>
        <p:nvPicPr>
          <p:cNvPr id="9" name="Immagine 8" descr="STRADA-GRIGI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50225" y="6021289"/>
            <a:ext cx="12198350" cy="2301033"/>
          </a:xfrm>
          <a:prstGeom prst="rect">
            <a:avLst/>
          </a:prstGeom>
        </p:spPr>
      </p:pic>
      <p:pic>
        <p:nvPicPr>
          <p:cNvPr id="12" name="Immagine 11" descr="scritta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1906" y="6309321"/>
            <a:ext cx="1426306" cy="316216"/>
          </a:xfrm>
          <a:prstGeom prst="rect">
            <a:avLst/>
          </a:prstGeom>
        </p:spPr>
      </p:pic>
      <p:sp>
        <p:nvSpPr>
          <p:cNvPr id="13" name="Segnaposto numero diapositiva 5"/>
          <p:cNvSpPr txBox="1">
            <a:spLocks/>
          </p:cNvSpPr>
          <p:nvPr userDrawn="1"/>
        </p:nvSpPr>
        <p:spPr>
          <a:xfrm>
            <a:off x="719777" y="6376463"/>
            <a:ext cx="670973" cy="333375"/>
          </a:xfrm>
          <a:prstGeom prst="rect">
            <a:avLst/>
          </a:prstGeom>
        </p:spPr>
        <p:txBody>
          <a:bodyPr vert="horz" lIns="121954" tIns="60977" rIns="121954" bIns="60977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50D075-CE17-430E-AB08-FD48115467AB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14" name="Immagine 13" descr="FOCUS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5" y="5541235"/>
            <a:ext cx="920806" cy="1236980"/>
          </a:xfrm>
          <a:prstGeom prst="rect">
            <a:avLst/>
          </a:prstGeom>
        </p:spPr>
      </p:pic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31595" y="332656"/>
            <a:ext cx="10978515" cy="396040"/>
          </a:xfrm>
        </p:spPr>
        <p:txBody>
          <a:bodyPr anchor="ctr">
            <a:noAutofit/>
          </a:bodyPr>
          <a:lstStyle>
            <a:lvl1pPr algn="l">
              <a:defRPr sz="3500">
                <a:solidFill>
                  <a:schemeClr val="bg1"/>
                </a:solidFill>
                <a:latin typeface="Impact"/>
                <a:cs typeface="Impact"/>
              </a:defRPr>
            </a:lvl1pPr>
          </a:lstStyle>
          <a:p>
            <a:r>
              <a:rPr lang="it-IT" dirty="0" smtClean="0"/>
              <a:t>Fare clic per modificare stile</a:t>
            </a:r>
            <a:endParaRPr lang="it-IT" dirty="0"/>
          </a:p>
        </p:txBody>
      </p:sp>
      <p:sp>
        <p:nvSpPr>
          <p:cNvPr id="17" name="Segnaposto contenuto 16"/>
          <p:cNvSpPr>
            <a:spLocks noGrp="1"/>
          </p:cNvSpPr>
          <p:nvPr>
            <p:ph sz="quarter" idx="10"/>
          </p:nvPr>
        </p:nvSpPr>
        <p:spPr>
          <a:xfrm>
            <a:off x="334609" y="2"/>
            <a:ext cx="11431718" cy="333375"/>
          </a:xfrm>
        </p:spPr>
        <p:txBody>
          <a:bodyPr anchor="ctr">
            <a:noAutofit/>
          </a:bodyPr>
          <a:lstStyle>
            <a:lvl1pPr marL="0" indent="0" algn="r">
              <a:buNone/>
              <a:defRPr sz="2100">
                <a:solidFill>
                  <a:schemeClr val="tx1">
                    <a:lumMod val="65000"/>
                    <a:lumOff val="35000"/>
                  </a:schemeClr>
                </a:solidFill>
                <a:latin typeface="Impact"/>
                <a:cs typeface="Impact"/>
              </a:defRPr>
            </a:lvl1pPr>
            <a:lvl2pPr marL="365861" indent="0">
              <a:buNone/>
              <a:defRPr sz="2100">
                <a:latin typeface="Impact"/>
                <a:cs typeface="Impact"/>
              </a:defRPr>
            </a:lvl2pPr>
            <a:lvl3pPr marL="792698" indent="0">
              <a:buNone/>
              <a:defRPr sz="2100">
                <a:latin typeface="Impact"/>
                <a:cs typeface="Impact"/>
              </a:defRPr>
            </a:lvl3pPr>
            <a:lvl4pPr marL="1158559" indent="0">
              <a:buNone/>
              <a:defRPr sz="2100">
                <a:latin typeface="Impact"/>
                <a:cs typeface="Impact"/>
              </a:defRPr>
            </a:lvl4pPr>
            <a:lvl5pPr marL="1524419" indent="0">
              <a:buNone/>
              <a:defRPr sz="2100">
                <a:latin typeface="Impact"/>
                <a:cs typeface="Impact"/>
              </a:defRPr>
            </a:lvl5pPr>
          </a:lstStyle>
          <a:p>
            <a:pPr lvl="0"/>
            <a:r>
              <a:rPr lang="it-IT" dirty="0" smtClean="0"/>
              <a:t>Fare clic per modificare gli stili del testo dello schema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0488184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0" y="332656"/>
            <a:ext cx="12198350" cy="396048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54" tIns="60977" rIns="121954" bIns="60977"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pic>
        <p:nvPicPr>
          <p:cNvPr id="9" name="Immagine 8" descr="STRADA-GRIGI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50225" y="6021289"/>
            <a:ext cx="12198350" cy="2301033"/>
          </a:xfrm>
          <a:prstGeom prst="rect">
            <a:avLst/>
          </a:prstGeom>
        </p:spPr>
      </p:pic>
      <p:pic>
        <p:nvPicPr>
          <p:cNvPr id="12" name="Immagine 11" descr="scritta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1906" y="6309321"/>
            <a:ext cx="1426306" cy="316216"/>
          </a:xfrm>
          <a:prstGeom prst="rect">
            <a:avLst/>
          </a:prstGeom>
        </p:spPr>
      </p:pic>
      <p:sp>
        <p:nvSpPr>
          <p:cNvPr id="13" name="Segnaposto numero diapositiva 5"/>
          <p:cNvSpPr txBox="1">
            <a:spLocks/>
          </p:cNvSpPr>
          <p:nvPr userDrawn="1"/>
        </p:nvSpPr>
        <p:spPr>
          <a:xfrm>
            <a:off x="719777" y="6376463"/>
            <a:ext cx="670973" cy="333375"/>
          </a:xfrm>
          <a:prstGeom prst="rect">
            <a:avLst/>
          </a:prstGeom>
        </p:spPr>
        <p:txBody>
          <a:bodyPr vert="horz" lIns="121954" tIns="60977" rIns="121954" bIns="60977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50D075-CE17-430E-AB08-FD48115467AB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14" name="Immagine 13" descr="FOCUS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5" y="5541235"/>
            <a:ext cx="920806" cy="1236980"/>
          </a:xfrm>
          <a:prstGeom prst="rect">
            <a:avLst/>
          </a:prstGeom>
        </p:spPr>
      </p:pic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31595" y="332656"/>
            <a:ext cx="10978515" cy="396040"/>
          </a:xfrm>
        </p:spPr>
        <p:txBody>
          <a:bodyPr anchor="ctr">
            <a:noAutofit/>
          </a:bodyPr>
          <a:lstStyle>
            <a:lvl1pPr algn="l">
              <a:defRPr sz="3500">
                <a:solidFill>
                  <a:schemeClr val="bg1"/>
                </a:solidFill>
                <a:latin typeface="Impact"/>
                <a:cs typeface="Impact"/>
              </a:defRPr>
            </a:lvl1pPr>
          </a:lstStyle>
          <a:p>
            <a:r>
              <a:rPr lang="it-IT" dirty="0" smtClean="0"/>
              <a:t>Fare clic per modificare stile</a:t>
            </a:r>
            <a:endParaRPr lang="it-IT" dirty="0"/>
          </a:p>
        </p:txBody>
      </p:sp>
      <p:sp>
        <p:nvSpPr>
          <p:cNvPr id="17" name="Segnaposto contenuto 16"/>
          <p:cNvSpPr>
            <a:spLocks noGrp="1"/>
          </p:cNvSpPr>
          <p:nvPr>
            <p:ph sz="quarter" idx="10"/>
          </p:nvPr>
        </p:nvSpPr>
        <p:spPr>
          <a:xfrm>
            <a:off x="334609" y="2"/>
            <a:ext cx="11431718" cy="333375"/>
          </a:xfrm>
        </p:spPr>
        <p:txBody>
          <a:bodyPr anchor="ctr">
            <a:noAutofit/>
          </a:bodyPr>
          <a:lstStyle>
            <a:lvl1pPr marL="0" indent="0" algn="r">
              <a:buNone/>
              <a:defRPr sz="2100">
                <a:solidFill>
                  <a:schemeClr val="tx1">
                    <a:lumMod val="65000"/>
                    <a:lumOff val="35000"/>
                  </a:schemeClr>
                </a:solidFill>
                <a:latin typeface="Impact"/>
                <a:cs typeface="Impact"/>
              </a:defRPr>
            </a:lvl1pPr>
            <a:lvl2pPr marL="365861" indent="0">
              <a:buNone/>
              <a:defRPr sz="2100">
                <a:latin typeface="Impact"/>
                <a:cs typeface="Impact"/>
              </a:defRPr>
            </a:lvl2pPr>
            <a:lvl3pPr marL="792698" indent="0">
              <a:buNone/>
              <a:defRPr sz="2100">
                <a:latin typeface="Impact"/>
                <a:cs typeface="Impact"/>
              </a:defRPr>
            </a:lvl3pPr>
            <a:lvl4pPr marL="1158559" indent="0">
              <a:buNone/>
              <a:defRPr sz="2100">
                <a:latin typeface="Impact"/>
                <a:cs typeface="Impact"/>
              </a:defRPr>
            </a:lvl4pPr>
            <a:lvl5pPr marL="1524419" indent="0">
              <a:buNone/>
              <a:defRPr sz="2100">
                <a:latin typeface="Impact"/>
                <a:cs typeface="Impact"/>
              </a:defRPr>
            </a:lvl5pPr>
          </a:lstStyle>
          <a:p>
            <a:pPr lvl="0"/>
            <a:r>
              <a:rPr lang="it-IT" dirty="0" smtClean="0"/>
              <a:t>Fare clic per modificare gli stili del testo dello schema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6296100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0" y="332656"/>
            <a:ext cx="12198350" cy="396048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54" tIns="60977" rIns="121954" bIns="60977"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pic>
        <p:nvPicPr>
          <p:cNvPr id="9" name="Immagine 8" descr="STRADA-GRIGI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50225" y="6021289"/>
            <a:ext cx="12198350" cy="2301033"/>
          </a:xfrm>
          <a:prstGeom prst="rect">
            <a:avLst/>
          </a:prstGeom>
        </p:spPr>
      </p:pic>
      <p:pic>
        <p:nvPicPr>
          <p:cNvPr id="12" name="Immagine 11" descr="scritta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1906" y="6309321"/>
            <a:ext cx="1426306" cy="316216"/>
          </a:xfrm>
          <a:prstGeom prst="rect">
            <a:avLst/>
          </a:prstGeom>
        </p:spPr>
      </p:pic>
      <p:sp>
        <p:nvSpPr>
          <p:cNvPr id="13" name="Segnaposto numero diapositiva 5"/>
          <p:cNvSpPr txBox="1">
            <a:spLocks/>
          </p:cNvSpPr>
          <p:nvPr userDrawn="1"/>
        </p:nvSpPr>
        <p:spPr>
          <a:xfrm>
            <a:off x="719777" y="6376463"/>
            <a:ext cx="670973" cy="333375"/>
          </a:xfrm>
          <a:prstGeom prst="rect">
            <a:avLst/>
          </a:prstGeom>
        </p:spPr>
        <p:txBody>
          <a:bodyPr vert="horz" lIns="121954" tIns="60977" rIns="121954" bIns="60977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50D075-CE17-430E-AB08-FD48115467AB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14" name="Immagine 13" descr="FOCUS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5" y="5541235"/>
            <a:ext cx="920806" cy="1236980"/>
          </a:xfrm>
          <a:prstGeom prst="rect">
            <a:avLst/>
          </a:prstGeom>
        </p:spPr>
      </p:pic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31595" y="332656"/>
            <a:ext cx="10978515" cy="396040"/>
          </a:xfrm>
        </p:spPr>
        <p:txBody>
          <a:bodyPr anchor="ctr">
            <a:noAutofit/>
          </a:bodyPr>
          <a:lstStyle>
            <a:lvl1pPr algn="l">
              <a:defRPr sz="3500">
                <a:solidFill>
                  <a:schemeClr val="bg1"/>
                </a:solidFill>
                <a:latin typeface="Impact"/>
                <a:cs typeface="Impact"/>
              </a:defRPr>
            </a:lvl1pPr>
          </a:lstStyle>
          <a:p>
            <a:r>
              <a:rPr lang="it-IT" dirty="0" smtClean="0"/>
              <a:t>Fare clic per modificare stile</a:t>
            </a:r>
            <a:endParaRPr lang="it-IT" dirty="0"/>
          </a:p>
        </p:txBody>
      </p:sp>
      <p:sp>
        <p:nvSpPr>
          <p:cNvPr id="17" name="Segnaposto contenuto 16"/>
          <p:cNvSpPr>
            <a:spLocks noGrp="1"/>
          </p:cNvSpPr>
          <p:nvPr>
            <p:ph sz="quarter" idx="10"/>
          </p:nvPr>
        </p:nvSpPr>
        <p:spPr>
          <a:xfrm>
            <a:off x="334609" y="2"/>
            <a:ext cx="11431718" cy="333375"/>
          </a:xfrm>
        </p:spPr>
        <p:txBody>
          <a:bodyPr anchor="ctr">
            <a:noAutofit/>
          </a:bodyPr>
          <a:lstStyle>
            <a:lvl1pPr marL="0" indent="0" algn="r">
              <a:buNone/>
              <a:defRPr sz="2100">
                <a:solidFill>
                  <a:schemeClr val="tx1">
                    <a:lumMod val="65000"/>
                    <a:lumOff val="35000"/>
                  </a:schemeClr>
                </a:solidFill>
                <a:latin typeface="Impact"/>
                <a:cs typeface="Impact"/>
              </a:defRPr>
            </a:lvl1pPr>
            <a:lvl2pPr marL="365861" indent="0">
              <a:buNone/>
              <a:defRPr sz="2100">
                <a:latin typeface="Impact"/>
                <a:cs typeface="Impact"/>
              </a:defRPr>
            </a:lvl2pPr>
            <a:lvl3pPr marL="792698" indent="0">
              <a:buNone/>
              <a:defRPr sz="2100">
                <a:latin typeface="Impact"/>
                <a:cs typeface="Impact"/>
              </a:defRPr>
            </a:lvl3pPr>
            <a:lvl4pPr marL="1158559" indent="0">
              <a:buNone/>
              <a:defRPr sz="2100">
                <a:latin typeface="Impact"/>
                <a:cs typeface="Impact"/>
              </a:defRPr>
            </a:lvl4pPr>
            <a:lvl5pPr marL="1524419" indent="0">
              <a:buNone/>
              <a:defRPr sz="2100">
                <a:latin typeface="Impact"/>
                <a:cs typeface="Impact"/>
              </a:defRPr>
            </a:lvl5pPr>
          </a:lstStyle>
          <a:p>
            <a:pPr lvl="0"/>
            <a:r>
              <a:rPr lang="it-IT" dirty="0" smtClean="0"/>
              <a:t>Fare clic per modificare gli stili del testo dello schema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6359389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0" y="332656"/>
            <a:ext cx="12198350" cy="396048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54" tIns="60977" rIns="121954" bIns="60977"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pic>
        <p:nvPicPr>
          <p:cNvPr id="9" name="Immagine 8" descr="STRADA-GRIGI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50225" y="6021289"/>
            <a:ext cx="12198350" cy="2301033"/>
          </a:xfrm>
          <a:prstGeom prst="rect">
            <a:avLst/>
          </a:prstGeom>
        </p:spPr>
      </p:pic>
      <p:pic>
        <p:nvPicPr>
          <p:cNvPr id="12" name="Immagine 11" descr="scritta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1906" y="6309321"/>
            <a:ext cx="1426306" cy="316216"/>
          </a:xfrm>
          <a:prstGeom prst="rect">
            <a:avLst/>
          </a:prstGeom>
        </p:spPr>
      </p:pic>
      <p:sp>
        <p:nvSpPr>
          <p:cNvPr id="13" name="Segnaposto numero diapositiva 5"/>
          <p:cNvSpPr txBox="1">
            <a:spLocks/>
          </p:cNvSpPr>
          <p:nvPr userDrawn="1"/>
        </p:nvSpPr>
        <p:spPr>
          <a:xfrm>
            <a:off x="719777" y="6376463"/>
            <a:ext cx="670973" cy="333375"/>
          </a:xfrm>
          <a:prstGeom prst="rect">
            <a:avLst/>
          </a:prstGeom>
        </p:spPr>
        <p:txBody>
          <a:bodyPr vert="horz" lIns="121954" tIns="60977" rIns="121954" bIns="60977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50D075-CE17-430E-AB08-FD48115467AB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14" name="Immagine 13" descr="FOCUS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5" y="5541235"/>
            <a:ext cx="920806" cy="1236980"/>
          </a:xfrm>
          <a:prstGeom prst="rect">
            <a:avLst/>
          </a:prstGeom>
        </p:spPr>
      </p:pic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31595" y="332656"/>
            <a:ext cx="10978515" cy="396040"/>
          </a:xfrm>
        </p:spPr>
        <p:txBody>
          <a:bodyPr anchor="ctr">
            <a:noAutofit/>
          </a:bodyPr>
          <a:lstStyle>
            <a:lvl1pPr algn="l">
              <a:defRPr sz="3500">
                <a:solidFill>
                  <a:schemeClr val="bg1"/>
                </a:solidFill>
                <a:latin typeface="Impact"/>
                <a:cs typeface="Impact"/>
              </a:defRPr>
            </a:lvl1pPr>
          </a:lstStyle>
          <a:p>
            <a:r>
              <a:rPr lang="it-IT" dirty="0" smtClean="0"/>
              <a:t>Fare clic per modificare stile</a:t>
            </a:r>
            <a:endParaRPr lang="it-IT" dirty="0"/>
          </a:p>
        </p:txBody>
      </p:sp>
      <p:sp>
        <p:nvSpPr>
          <p:cNvPr id="17" name="Segnaposto contenuto 16"/>
          <p:cNvSpPr>
            <a:spLocks noGrp="1"/>
          </p:cNvSpPr>
          <p:nvPr>
            <p:ph sz="quarter" idx="10"/>
          </p:nvPr>
        </p:nvSpPr>
        <p:spPr>
          <a:xfrm>
            <a:off x="334609" y="2"/>
            <a:ext cx="11431718" cy="333375"/>
          </a:xfrm>
        </p:spPr>
        <p:txBody>
          <a:bodyPr anchor="ctr">
            <a:noAutofit/>
          </a:bodyPr>
          <a:lstStyle>
            <a:lvl1pPr marL="0" indent="0" algn="r">
              <a:buNone/>
              <a:defRPr sz="2100">
                <a:solidFill>
                  <a:schemeClr val="tx1">
                    <a:lumMod val="65000"/>
                    <a:lumOff val="35000"/>
                  </a:schemeClr>
                </a:solidFill>
                <a:latin typeface="Impact"/>
                <a:cs typeface="Impact"/>
              </a:defRPr>
            </a:lvl1pPr>
            <a:lvl2pPr marL="365861" indent="0">
              <a:buNone/>
              <a:defRPr sz="2100">
                <a:latin typeface="Impact"/>
                <a:cs typeface="Impact"/>
              </a:defRPr>
            </a:lvl2pPr>
            <a:lvl3pPr marL="792698" indent="0">
              <a:buNone/>
              <a:defRPr sz="2100">
                <a:latin typeface="Impact"/>
                <a:cs typeface="Impact"/>
              </a:defRPr>
            </a:lvl3pPr>
            <a:lvl4pPr marL="1158559" indent="0">
              <a:buNone/>
              <a:defRPr sz="2100">
                <a:latin typeface="Impact"/>
                <a:cs typeface="Impact"/>
              </a:defRPr>
            </a:lvl4pPr>
            <a:lvl5pPr marL="1524419" indent="0">
              <a:buNone/>
              <a:defRPr sz="2100">
                <a:latin typeface="Impact"/>
                <a:cs typeface="Impact"/>
              </a:defRPr>
            </a:lvl5pPr>
          </a:lstStyle>
          <a:p>
            <a:pPr lvl="0"/>
            <a:r>
              <a:rPr lang="it-IT" dirty="0" smtClean="0"/>
              <a:t>Fare clic per modificare gli stili del testo dello schema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4631997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0" y="332656"/>
            <a:ext cx="12198350" cy="396048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54" tIns="60977" rIns="121954" bIns="60977"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pic>
        <p:nvPicPr>
          <p:cNvPr id="9" name="Immagine 8" descr="STRADA-GRIGI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50225" y="6021289"/>
            <a:ext cx="12198350" cy="2301033"/>
          </a:xfrm>
          <a:prstGeom prst="rect">
            <a:avLst/>
          </a:prstGeom>
        </p:spPr>
      </p:pic>
      <p:pic>
        <p:nvPicPr>
          <p:cNvPr id="12" name="Immagine 11" descr="scritta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1906" y="6309321"/>
            <a:ext cx="1426306" cy="316216"/>
          </a:xfrm>
          <a:prstGeom prst="rect">
            <a:avLst/>
          </a:prstGeom>
        </p:spPr>
      </p:pic>
      <p:sp>
        <p:nvSpPr>
          <p:cNvPr id="13" name="Segnaposto numero diapositiva 5"/>
          <p:cNvSpPr txBox="1">
            <a:spLocks/>
          </p:cNvSpPr>
          <p:nvPr userDrawn="1"/>
        </p:nvSpPr>
        <p:spPr>
          <a:xfrm>
            <a:off x="719777" y="6376463"/>
            <a:ext cx="670973" cy="333375"/>
          </a:xfrm>
          <a:prstGeom prst="rect">
            <a:avLst/>
          </a:prstGeom>
        </p:spPr>
        <p:txBody>
          <a:bodyPr vert="horz" lIns="121954" tIns="60977" rIns="121954" bIns="60977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50D075-CE17-430E-AB08-FD48115467AB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14" name="Immagine 13" descr="FOCUS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5" y="5541235"/>
            <a:ext cx="920806" cy="1236980"/>
          </a:xfrm>
          <a:prstGeom prst="rect">
            <a:avLst/>
          </a:prstGeom>
        </p:spPr>
      </p:pic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31595" y="332656"/>
            <a:ext cx="10978515" cy="396040"/>
          </a:xfrm>
        </p:spPr>
        <p:txBody>
          <a:bodyPr anchor="ctr">
            <a:noAutofit/>
          </a:bodyPr>
          <a:lstStyle>
            <a:lvl1pPr algn="l">
              <a:defRPr sz="3500">
                <a:solidFill>
                  <a:schemeClr val="bg1"/>
                </a:solidFill>
                <a:latin typeface="Impact"/>
                <a:cs typeface="Impact"/>
              </a:defRPr>
            </a:lvl1pPr>
          </a:lstStyle>
          <a:p>
            <a:r>
              <a:rPr lang="it-IT" dirty="0" smtClean="0"/>
              <a:t>Fare clic per modificare stile</a:t>
            </a:r>
            <a:endParaRPr lang="it-IT" dirty="0"/>
          </a:p>
        </p:txBody>
      </p:sp>
      <p:sp>
        <p:nvSpPr>
          <p:cNvPr id="17" name="Segnaposto contenuto 16"/>
          <p:cNvSpPr>
            <a:spLocks noGrp="1"/>
          </p:cNvSpPr>
          <p:nvPr>
            <p:ph sz="quarter" idx="10"/>
          </p:nvPr>
        </p:nvSpPr>
        <p:spPr>
          <a:xfrm>
            <a:off x="334609" y="2"/>
            <a:ext cx="11431718" cy="333375"/>
          </a:xfrm>
        </p:spPr>
        <p:txBody>
          <a:bodyPr anchor="ctr">
            <a:noAutofit/>
          </a:bodyPr>
          <a:lstStyle>
            <a:lvl1pPr marL="0" indent="0" algn="r">
              <a:buNone/>
              <a:defRPr sz="2100">
                <a:solidFill>
                  <a:schemeClr val="tx1">
                    <a:lumMod val="65000"/>
                    <a:lumOff val="35000"/>
                  </a:schemeClr>
                </a:solidFill>
                <a:latin typeface="Impact"/>
                <a:cs typeface="Impact"/>
              </a:defRPr>
            </a:lvl1pPr>
            <a:lvl2pPr marL="365861" indent="0">
              <a:buNone/>
              <a:defRPr sz="2100">
                <a:latin typeface="Impact"/>
                <a:cs typeface="Impact"/>
              </a:defRPr>
            </a:lvl2pPr>
            <a:lvl3pPr marL="792698" indent="0">
              <a:buNone/>
              <a:defRPr sz="2100">
                <a:latin typeface="Impact"/>
                <a:cs typeface="Impact"/>
              </a:defRPr>
            </a:lvl3pPr>
            <a:lvl4pPr marL="1158559" indent="0">
              <a:buNone/>
              <a:defRPr sz="2100">
                <a:latin typeface="Impact"/>
                <a:cs typeface="Impact"/>
              </a:defRPr>
            </a:lvl4pPr>
            <a:lvl5pPr marL="1524419" indent="0">
              <a:buNone/>
              <a:defRPr sz="2100">
                <a:latin typeface="Impact"/>
                <a:cs typeface="Impact"/>
              </a:defRPr>
            </a:lvl5pPr>
          </a:lstStyle>
          <a:p>
            <a:pPr lvl="0"/>
            <a:r>
              <a:rPr lang="it-IT" dirty="0" smtClean="0"/>
              <a:t>Fare clic per modificare gli stili del testo dello schema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4613710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0" y="332656"/>
            <a:ext cx="12198350" cy="396048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54" tIns="60977" rIns="121954" bIns="60977"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pic>
        <p:nvPicPr>
          <p:cNvPr id="9" name="Immagine 8" descr="STRADA-GRIGI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50225" y="6021289"/>
            <a:ext cx="12198350" cy="2301033"/>
          </a:xfrm>
          <a:prstGeom prst="rect">
            <a:avLst/>
          </a:prstGeom>
        </p:spPr>
      </p:pic>
      <p:pic>
        <p:nvPicPr>
          <p:cNvPr id="12" name="Immagine 11" descr="scritta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1906" y="6309321"/>
            <a:ext cx="1426306" cy="316216"/>
          </a:xfrm>
          <a:prstGeom prst="rect">
            <a:avLst/>
          </a:prstGeom>
        </p:spPr>
      </p:pic>
      <p:sp>
        <p:nvSpPr>
          <p:cNvPr id="13" name="Segnaposto numero diapositiva 5"/>
          <p:cNvSpPr txBox="1">
            <a:spLocks/>
          </p:cNvSpPr>
          <p:nvPr userDrawn="1"/>
        </p:nvSpPr>
        <p:spPr>
          <a:xfrm>
            <a:off x="719777" y="6376463"/>
            <a:ext cx="670973" cy="333375"/>
          </a:xfrm>
          <a:prstGeom prst="rect">
            <a:avLst/>
          </a:prstGeom>
        </p:spPr>
        <p:txBody>
          <a:bodyPr vert="horz" lIns="121954" tIns="60977" rIns="121954" bIns="60977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50D075-CE17-430E-AB08-FD48115467AB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14" name="Immagine 13" descr="FOCUS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5" y="5541235"/>
            <a:ext cx="920806" cy="1236980"/>
          </a:xfrm>
          <a:prstGeom prst="rect">
            <a:avLst/>
          </a:prstGeom>
        </p:spPr>
      </p:pic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31595" y="332656"/>
            <a:ext cx="10978515" cy="396040"/>
          </a:xfrm>
        </p:spPr>
        <p:txBody>
          <a:bodyPr anchor="ctr">
            <a:noAutofit/>
          </a:bodyPr>
          <a:lstStyle>
            <a:lvl1pPr algn="l">
              <a:defRPr sz="3500">
                <a:solidFill>
                  <a:schemeClr val="bg1"/>
                </a:solidFill>
                <a:latin typeface="Impact"/>
                <a:cs typeface="Impact"/>
              </a:defRPr>
            </a:lvl1pPr>
          </a:lstStyle>
          <a:p>
            <a:r>
              <a:rPr lang="it-IT" dirty="0" smtClean="0"/>
              <a:t>Fare clic per modificare stile</a:t>
            </a:r>
            <a:endParaRPr lang="it-IT" dirty="0"/>
          </a:p>
        </p:txBody>
      </p:sp>
      <p:sp>
        <p:nvSpPr>
          <p:cNvPr id="17" name="Segnaposto contenuto 16"/>
          <p:cNvSpPr>
            <a:spLocks noGrp="1"/>
          </p:cNvSpPr>
          <p:nvPr>
            <p:ph sz="quarter" idx="10"/>
          </p:nvPr>
        </p:nvSpPr>
        <p:spPr>
          <a:xfrm>
            <a:off x="334609" y="2"/>
            <a:ext cx="11431718" cy="333375"/>
          </a:xfrm>
        </p:spPr>
        <p:txBody>
          <a:bodyPr anchor="ctr">
            <a:noAutofit/>
          </a:bodyPr>
          <a:lstStyle>
            <a:lvl1pPr marL="0" indent="0" algn="r">
              <a:buNone/>
              <a:defRPr sz="2100">
                <a:solidFill>
                  <a:schemeClr val="tx1">
                    <a:lumMod val="65000"/>
                    <a:lumOff val="35000"/>
                  </a:schemeClr>
                </a:solidFill>
                <a:latin typeface="Impact"/>
                <a:cs typeface="Impact"/>
              </a:defRPr>
            </a:lvl1pPr>
            <a:lvl2pPr marL="365861" indent="0">
              <a:buNone/>
              <a:defRPr sz="2100">
                <a:latin typeface="Impact"/>
                <a:cs typeface="Impact"/>
              </a:defRPr>
            </a:lvl2pPr>
            <a:lvl3pPr marL="792698" indent="0">
              <a:buNone/>
              <a:defRPr sz="2100">
                <a:latin typeface="Impact"/>
                <a:cs typeface="Impact"/>
              </a:defRPr>
            </a:lvl3pPr>
            <a:lvl4pPr marL="1158559" indent="0">
              <a:buNone/>
              <a:defRPr sz="2100">
                <a:latin typeface="Impact"/>
                <a:cs typeface="Impact"/>
              </a:defRPr>
            </a:lvl4pPr>
            <a:lvl5pPr marL="1524419" indent="0">
              <a:buNone/>
              <a:defRPr sz="2100">
                <a:latin typeface="Impact"/>
                <a:cs typeface="Impact"/>
              </a:defRPr>
            </a:lvl5pPr>
          </a:lstStyle>
          <a:p>
            <a:pPr lvl="0"/>
            <a:r>
              <a:rPr lang="it-IT" dirty="0" smtClean="0"/>
              <a:t>Fare clic per modificare gli stili del testo dello schema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468094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0" y="332656"/>
            <a:ext cx="12198350" cy="396048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54" tIns="60977" rIns="121954" bIns="60977"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pic>
        <p:nvPicPr>
          <p:cNvPr id="9" name="Immagine 8" descr="STRADA-GRIGI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50225" y="6021289"/>
            <a:ext cx="12198350" cy="2301033"/>
          </a:xfrm>
          <a:prstGeom prst="rect">
            <a:avLst/>
          </a:prstGeom>
        </p:spPr>
      </p:pic>
      <p:pic>
        <p:nvPicPr>
          <p:cNvPr id="12" name="Immagine 11" descr="scritta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1906" y="6309321"/>
            <a:ext cx="1426306" cy="316216"/>
          </a:xfrm>
          <a:prstGeom prst="rect">
            <a:avLst/>
          </a:prstGeom>
        </p:spPr>
      </p:pic>
      <p:sp>
        <p:nvSpPr>
          <p:cNvPr id="13" name="Segnaposto numero diapositiva 5"/>
          <p:cNvSpPr txBox="1">
            <a:spLocks/>
          </p:cNvSpPr>
          <p:nvPr userDrawn="1"/>
        </p:nvSpPr>
        <p:spPr>
          <a:xfrm>
            <a:off x="719777" y="6376463"/>
            <a:ext cx="670973" cy="333375"/>
          </a:xfrm>
          <a:prstGeom prst="rect">
            <a:avLst/>
          </a:prstGeom>
        </p:spPr>
        <p:txBody>
          <a:bodyPr vert="horz" lIns="121954" tIns="60977" rIns="121954" bIns="60977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50D075-CE17-430E-AB08-FD48115467AB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14" name="Immagine 13" descr="FOCUS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5" y="5541235"/>
            <a:ext cx="920806" cy="1236980"/>
          </a:xfrm>
          <a:prstGeom prst="rect">
            <a:avLst/>
          </a:prstGeom>
        </p:spPr>
      </p:pic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31595" y="332656"/>
            <a:ext cx="10978515" cy="396040"/>
          </a:xfrm>
        </p:spPr>
        <p:txBody>
          <a:bodyPr anchor="ctr">
            <a:noAutofit/>
          </a:bodyPr>
          <a:lstStyle>
            <a:lvl1pPr algn="l">
              <a:defRPr sz="3500">
                <a:solidFill>
                  <a:schemeClr val="bg1"/>
                </a:solidFill>
                <a:latin typeface="Impact"/>
                <a:cs typeface="Impact"/>
              </a:defRPr>
            </a:lvl1pPr>
          </a:lstStyle>
          <a:p>
            <a:r>
              <a:rPr lang="it-IT" dirty="0" smtClean="0"/>
              <a:t>Fare clic per modificare stile</a:t>
            </a:r>
            <a:endParaRPr lang="it-IT" dirty="0"/>
          </a:p>
        </p:txBody>
      </p:sp>
      <p:sp>
        <p:nvSpPr>
          <p:cNvPr id="17" name="Segnaposto contenuto 16"/>
          <p:cNvSpPr>
            <a:spLocks noGrp="1"/>
          </p:cNvSpPr>
          <p:nvPr>
            <p:ph sz="quarter" idx="10"/>
          </p:nvPr>
        </p:nvSpPr>
        <p:spPr>
          <a:xfrm>
            <a:off x="334609" y="2"/>
            <a:ext cx="11431718" cy="333375"/>
          </a:xfrm>
        </p:spPr>
        <p:txBody>
          <a:bodyPr anchor="ctr">
            <a:noAutofit/>
          </a:bodyPr>
          <a:lstStyle>
            <a:lvl1pPr marL="0" indent="0" algn="r">
              <a:buNone/>
              <a:defRPr sz="2100">
                <a:solidFill>
                  <a:schemeClr val="tx1">
                    <a:lumMod val="65000"/>
                    <a:lumOff val="35000"/>
                  </a:schemeClr>
                </a:solidFill>
                <a:latin typeface="Impact"/>
                <a:cs typeface="Impact"/>
              </a:defRPr>
            </a:lvl1pPr>
            <a:lvl2pPr marL="365861" indent="0">
              <a:buNone/>
              <a:defRPr sz="2100">
                <a:latin typeface="Impact"/>
                <a:cs typeface="Impact"/>
              </a:defRPr>
            </a:lvl2pPr>
            <a:lvl3pPr marL="792698" indent="0">
              <a:buNone/>
              <a:defRPr sz="2100">
                <a:latin typeface="Impact"/>
                <a:cs typeface="Impact"/>
              </a:defRPr>
            </a:lvl3pPr>
            <a:lvl4pPr marL="1158559" indent="0">
              <a:buNone/>
              <a:defRPr sz="2100">
                <a:latin typeface="Impact"/>
                <a:cs typeface="Impact"/>
              </a:defRPr>
            </a:lvl4pPr>
            <a:lvl5pPr marL="1524419" indent="0">
              <a:buNone/>
              <a:defRPr sz="2100">
                <a:latin typeface="Impact"/>
                <a:cs typeface="Impact"/>
              </a:defRPr>
            </a:lvl5pPr>
          </a:lstStyle>
          <a:p>
            <a:pPr lvl="0"/>
            <a:r>
              <a:rPr lang="it-IT" dirty="0" smtClean="0"/>
              <a:t>Fare clic per modificare gli stili del testo dello schema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1485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239474" y="3212978"/>
            <a:ext cx="5667580" cy="1444809"/>
          </a:xfrm>
        </p:spPr>
        <p:txBody>
          <a:bodyPr vert="horz" anchor="t" anchorCtr="0">
            <a:noAutofit/>
          </a:bodyPr>
          <a:lstStyle>
            <a:lvl1pPr>
              <a:defRPr lang="en-US" sz="59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/>
                <a:cs typeface="Impact"/>
              </a:defRPr>
            </a:lvl1pPr>
          </a:lstStyle>
          <a:p>
            <a:pPr lvl="0" algn="ctr"/>
            <a:r>
              <a:rPr kumimoji="0" lang="it-IT" dirty="0" smtClean="0"/>
              <a:t>Fare clic per modificare lo stile del titolo</a:t>
            </a:r>
            <a:endParaRPr kumimoji="0" lang="en-US" dirty="0"/>
          </a:p>
        </p:txBody>
      </p:sp>
      <p:pic>
        <p:nvPicPr>
          <p:cNvPr id="2" name="Immagine 1" descr="cartello-HIRES-SINGOLO-RES-ross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537" y="1820361"/>
            <a:ext cx="5776049" cy="5052855"/>
          </a:xfrm>
          <a:prstGeom prst="rect">
            <a:avLst/>
          </a:prstGeom>
        </p:spPr>
      </p:pic>
      <p:pic>
        <p:nvPicPr>
          <p:cNvPr id="3" name="Immagine 2" descr="Strada-rossa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57323">
            <a:off x="6830421" y="3800443"/>
            <a:ext cx="7098289" cy="3428466"/>
          </a:xfrm>
          <a:prstGeom prst="rect">
            <a:avLst/>
          </a:prstGeom>
        </p:spPr>
      </p:pic>
      <p:pic>
        <p:nvPicPr>
          <p:cNvPr id="7" name="Immagine 6" descr="logoENARTIScon bollo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8" t="7568"/>
          <a:stretch/>
        </p:blipFill>
        <p:spPr>
          <a:xfrm>
            <a:off x="2" y="2"/>
            <a:ext cx="2922456" cy="169181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1843965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0" y="332656"/>
            <a:ext cx="12198350" cy="396048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54" tIns="60977" rIns="121954" bIns="60977"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pic>
        <p:nvPicPr>
          <p:cNvPr id="9" name="Immagine 8" descr="STRADA-GRIGI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50225" y="6021289"/>
            <a:ext cx="12198350" cy="2301033"/>
          </a:xfrm>
          <a:prstGeom prst="rect">
            <a:avLst/>
          </a:prstGeom>
        </p:spPr>
      </p:pic>
      <p:pic>
        <p:nvPicPr>
          <p:cNvPr id="12" name="Immagine 11" descr="scritta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1906" y="6309321"/>
            <a:ext cx="1426306" cy="316216"/>
          </a:xfrm>
          <a:prstGeom prst="rect">
            <a:avLst/>
          </a:prstGeom>
        </p:spPr>
      </p:pic>
      <p:sp>
        <p:nvSpPr>
          <p:cNvPr id="13" name="Segnaposto numero diapositiva 5"/>
          <p:cNvSpPr txBox="1">
            <a:spLocks/>
          </p:cNvSpPr>
          <p:nvPr userDrawn="1"/>
        </p:nvSpPr>
        <p:spPr>
          <a:xfrm>
            <a:off x="719777" y="6376463"/>
            <a:ext cx="670973" cy="333375"/>
          </a:xfrm>
          <a:prstGeom prst="rect">
            <a:avLst/>
          </a:prstGeom>
        </p:spPr>
        <p:txBody>
          <a:bodyPr vert="horz" lIns="121954" tIns="60977" rIns="121954" bIns="60977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50D075-CE17-430E-AB08-FD48115467AB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14" name="Immagine 13" descr="FOCUS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5" y="5541235"/>
            <a:ext cx="920806" cy="1236980"/>
          </a:xfrm>
          <a:prstGeom prst="rect">
            <a:avLst/>
          </a:prstGeom>
        </p:spPr>
      </p:pic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31595" y="332656"/>
            <a:ext cx="10978515" cy="396040"/>
          </a:xfrm>
        </p:spPr>
        <p:txBody>
          <a:bodyPr anchor="ctr">
            <a:noAutofit/>
          </a:bodyPr>
          <a:lstStyle>
            <a:lvl1pPr algn="l">
              <a:defRPr sz="3500">
                <a:solidFill>
                  <a:schemeClr val="bg1"/>
                </a:solidFill>
                <a:latin typeface="Impact"/>
                <a:cs typeface="Impact"/>
              </a:defRPr>
            </a:lvl1pPr>
          </a:lstStyle>
          <a:p>
            <a:r>
              <a:rPr lang="it-IT" dirty="0" smtClean="0"/>
              <a:t>Fare clic per modificare stile</a:t>
            </a:r>
            <a:endParaRPr lang="it-IT" dirty="0"/>
          </a:p>
        </p:txBody>
      </p:sp>
      <p:sp>
        <p:nvSpPr>
          <p:cNvPr id="17" name="Segnaposto contenuto 16"/>
          <p:cNvSpPr>
            <a:spLocks noGrp="1"/>
          </p:cNvSpPr>
          <p:nvPr>
            <p:ph sz="quarter" idx="10"/>
          </p:nvPr>
        </p:nvSpPr>
        <p:spPr>
          <a:xfrm>
            <a:off x="334609" y="2"/>
            <a:ext cx="11431718" cy="333375"/>
          </a:xfrm>
        </p:spPr>
        <p:txBody>
          <a:bodyPr anchor="ctr">
            <a:noAutofit/>
          </a:bodyPr>
          <a:lstStyle>
            <a:lvl1pPr marL="0" indent="0" algn="r">
              <a:buNone/>
              <a:defRPr sz="2100">
                <a:solidFill>
                  <a:schemeClr val="tx1">
                    <a:lumMod val="65000"/>
                    <a:lumOff val="35000"/>
                  </a:schemeClr>
                </a:solidFill>
                <a:latin typeface="Impact"/>
                <a:cs typeface="Impact"/>
              </a:defRPr>
            </a:lvl1pPr>
            <a:lvl2pPr marL="365861" indent="0">
              <a:buNone/>
              <a:defRPr sz="2100">
                <a:latin typeface="Impact"/>
                <a:cs typeface="Impact"/>
              </a:defRPr>
            </a:lvl2pPr>
            <a:lvl3pPr marL="792698" indent="0">
              <a:buNone/>
              <a:defRPr sz="2100">
                <a:latin typeface="Impact"/>
                <a:cs typeface="Impact"/>
              </a:defRPr>
            </a:lvl3pPr>
            <a:lvl4pPr marL="1158559" indent="0">
              <a:buNone/>
              <a:defRPr sz="2100">
                <a:latin typeface="Impact"/>
                <a:cs typeface="Impact"/>
              </a:defRPr>
            </a:lvl4pPr>
            <a:lvl5pPr marL="1524419" indent="0">
              <a:buNone/>
              <a:defRPr sz="2100">
                <a:latin typeface="Impact"/>
                <a:cs typeface="Impact"/>
              </a:defRPr>
            </a:lvl5pPr>
          </a:lstStyle>
          <a:p>
            <a:pPr lvl="0"/>
            <a:r>
              <a:rPr lang="it-IT" dirty="0" smtClean="0"/>
              <a:t>Fare clic per modificare gli stili del testo dello schema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8161827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0" y="332656"/>
            <a:ext cx="12198350" cy="396048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54" tIns="60977" rIns="121954" bIns="60977"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pic>
        <p:nvPicPr>
          <p:cNvPr id="9" name="Immagine 8" descr="STRADA-GRIGI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50225" y="6021289"/>
            <a:ext cx="12198350" cy="2301033"/>
          </a:xfrm>
          <a:prstGeom prst="rect">
            <a:avLst/>
          </a:prstGeom>
        </p:spPr>
      </p:pic>
      <p:pic>
        <p:nvPicPr>
          <p:cNvPr id="12" name="Immagine 11" descr="scritta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1906" y="6309321"/>
            <a:ext cx="1426306" cy="316216"/>
          </a:xfrm>
          <a:prstGeom prst="rect">
            <a:avLst/>
          </a:prstGeom>
        </p:spPr>
      </p:pic>
      <p:sp>
        <p:nvSpPr>
          <p:cNvPr id="13" name="Segnaposto numero diapositiva 5"/>
          <p:cNvSpPr txBox="1">
            <a:spLocks/>
          </p:cNvSpPr>
          <p:nvPr userDrawn="1"/>
        </p:nvSpPr>
        <p:spPr>
          <a:xfrm>
            <a:off x="719777" y="6376463"/>
            <a:ext cx="670973" cy="333375"/>
          </a:xfrm>
          <a:prstGeom prst="rect">
            <a:avLst/>
          </a:prstGeom>
        </p:spPr>
        <p:txBody>
          <a:bodyPr vert="horz" lIns="121954" tIns="60977" rIns="121954" bIns="60977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50D075-CE17-430E-AB08-FD48115467AB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14" name="Immagine 13" descr="FOCUS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5" y="5541235"/>
            <a:ext cx="920806" cy="1236980"/>
          </a:xfrm>
          <a:prstGeom prst="rect">
            <a:avLst/>
          </a:prstGeom>
        </p:spPr>
      </p:pic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31595" y="332656"/>
            <a:ext cx="10978515" cy="396040"/>
          </a:xfrm>
        </p:spPr>
        <p:txBody>
          <a:bodyPr anchor="ctr">
            <a:noAutofit/>
          </a:bodyPr>
          <a:lstStyle>
            <a:lvl1pPr algn="l">
              <a:defRPr sz="3500">
                <a:solidFill>
                  <a:schemeClr val="bg1"/>
                </a:solidFill>
                <a:latin typeface="Impact"/>
                <a:cs typeface="Impact"/>
              </a:defRPr>
            </a:lvl1pPr>
          </a:lstStyle>
          <a:p>
            <a:r>
              <a:rPr lang="it-IT" dirty="0" smtClean="0"/>
              <a:t>Fare clic per modificare stile</a:t>
            </a:r>
            <a:endParaRPr lang="it-IT" dirty="0"/>
          </a:p>
        </p:txBody>
      </p:sp>
      <p:sp>
        <p:nvSpPr>
          <p:cNvPr id="17" name="Segnaposto contenuto 16"/>
          <p:cNvSpPr>
            <a:spLocks noGrp="1"/>
          </p:cNvSpPr>
          <p:nvPr>
            <p:ph sz="quarter" idx="10"/>
          </p:nvPr>
        </p:nvSpPr>
        <p:spPr>
          <a:xfrm>
            <a:off x="334609" y="2"/>
            <a:ext cx="11431718" cy="333375"/>
          </a:xfrm>
        </p:spPr>
        <p:txBody>
          <a:bodyPr anchor="ctr">
            <a:noAutofit/>
          </a:bodyPr>
          <a:lstStyle>
            <a:lvl1pPr marL="0" indent="0" algn="r">
              <a:buNone/>
              <a:defRPr sz="2100">
                <a:solidFill>
                  <a:schemeClr val="tx1">
                    <a:lumMod val="65000"/>
                    <a:lumOff val="35000"/>
                  </a:schemeClr>
                </a:solidFill>
                <a:latin typeface="Impact"/>
                <a:cs typeface="Impact"/>
              </a:defRPr>
            </a:lvl1pPr>
            <a:lvl2pPr marL="365861" indent="0">
              <a:buNone/>
              <a:defRPr sz="2100">
                <a:latin typeface="Impact"/>
                <a:cs typeface="Impact"/>
              </a:defRPr>
            </a:lvl2pPr>
            <a:lvl3pPr marL="792698" indent="0">
              <a:buNone/>
              <a:defRPr sz="2100">
                <a:latin typeface="Impact"/>
                <a:cs typeface="Impact"/>
              </a:defRPr>
            </a:lvl3pPr>
            <a:lvl4pPr marL="1158559" indent="0">
              <a:buNone/>
              <a:defRPr sz="2100">
                <a:latin typeface="Impact"/>
                <a:cs typeface="Impact"/>
              </a:defRPr>
            </a:lvl4pPr>
            <a:lvl5pPr marL="1524419" indent="0">
              <a:buNone/>
              <a:defRPr sz="2100">
                <a:latin typeface="Impact"/>
                <a:cs typeface="Impact"/>
              </a:defRPr>
            </a:lvl5pPr>
          </a:lstStyle>
          <a:p>
            <a:pPr lvl="0"/>
            <a:r>
              <a:rPr lang="it-IT" dirty="0" smtClean="0"/>
              <a:t>Fare clic per modificare gli stili del testo dello schema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6708186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0" y="332656"/>
            <a:ext cx="12198350" cy="396048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54" tIns="60977" rIns="121954" bIns="60977"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pic>
        <p:nvPicPr>
          <p:cNvPr id="9" name="Immagine 8" descr="STRADA-GRIGI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50225" y="6021289"/>
            <a:ext cx="12198350" cy="2301033"/>
          </a:xfrm>
          <a:prstGeom prst="rect">
            <a:avLst/>
          </a:prstGeom>
        </p:spPr>
      </p:pic>
      <p:pic>
        <p:nvPicPr>
          <p:cNvPr id="12" name="Immagine 11" descr="scritta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1906" y="6309321"/>
            <a:ext cx="1426306" cy="316216"/>
          </a:xfrm>
          <a:prstGeom prst="rect">
            <a:avLst/>
          </a:prstGeom>
        </p:spPr>
      </p:pic>
      <p:sp>
        <p:nvSpPr>
          <p:cNvPr id="13" name="Segnaposto numero diapositiva 5"/>
          <p:cNvSpPr txBox="1">
            <a:spLocks/>
          </p:cNvSpPr>
          <p:nvPr userDrawn="1"/>
        </p:nvSpPr>
        <p:spPr>
          <a:xfrm>
            <a:off x="719777" y="6376463"/>
            <a:ext cx="670973" cy="333375"/>
          </a:xfrm>
          <a:prstGeom prst="rect">
            <a:avLst/>
          </a:prstGeom>
        </p:spPr>
        <p:txBody>
          <a:bodyPr vert="horz" lIns="121954" tIns="60977" rIns="121954" bIns="60977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50D075-CE17-430E-AB08-FD48115467AB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14" name="Immagine 13" descr="FOCUS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5" y="5541235"/>
            <a:ext cx="920806" cy="1236980"/>
          </a:xfrm>
          <a:prstGeom prst="rect">
            <a:avLst/>
          </a:prstGeom>
        </p:spPr>
      </p:pic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31595" y="332656"/>
            <a:ext cx="10978515" cy="396040"/>
          </a:xfrm>
        </p:spPr>
        <p:txBody>
          <a:bodyPr anchor="ctr">
            <a:noAutofit/>
          </a:bodyPr>
          <a:lstStyle>
            <a:lvl1pPr algn="l">
              <a:defRPr sz="3500">
                <a:solidFill>
                  <a:schemeClr val="bg1"/>
                </a:solidFill>
                <a:latin typeface="Impact"/>
                <a:cs typeface="Impact"/>
              </a:defRPr>
            </a:lvl1pPr>
          </a:lstStyle>
          <a:p>
            <a:r>
              <a:rPr lang="it-IT" dirty="0" smtClean="0"/>
              <a:t>Fare clic per modificare stile</a:t>
            </a:r>
            <a:endParaRPr lang="it-IT" dirty="0"/>
          </a:p>
        </p:txBody>
      </p:sp>
      <p:sp>
        <p:nvSpPr>
          <p:cNvPr id="17" name="Segnaposto contenuto 16"/>
          <p:cNvSpPr>
            <a:spLocks noGrp="1"/>
          </p:cNvSpPr>
          <p:nvPr>
            <p:ph sz="quarter" idx="10"/>
          </p:nvPr>
        </p:nvSpPr>
        <p:spPr>
          <a:xfrm>
            <a:off x="334609" y="2"/>
            <a:ext cx="11431718" cy="333375"/>
          </a:xfrm>
        </p:spPr>
        <p:txBody>
          <a:bodyPr anchor="ctr">
            <a:noAutofit/>
          </a:bodyPr>
          <a:lstStyle>
            <a:lvl1pPr marL="0" indent="0" algn="r">
              <a:buNone/>
              <a:defRPr sz="2100">
                <a:solidFill>
                  <a:schemeClr val="tx1">
                    <a:lumMod val="65000"/>
                    <a:lumOff val="35000"/>
                  </a:schemeClr>
                </a:solidFill>
                <a:latin typeface="Impact"/>
                <a:cs typeface="Impact"/>
              </a:defRPr>
            </a:lvl1pPr>
            <a:lvl2pPr marL="365861" indent="0">
              <a:buNone/>
              <a:defRPr sz="2100">
                <a:latin typeface="Impact"/>
                <a:cs typeface="Impact"/>
              </a:defRPr>
            </a:lvl2pPr>
            <a:lvl3pPr marL="792698" indent="0">
              <a:buNone/>
              <a:defRPr sz="2100">
                <a:latin typeface="Impact"/>
                <a:cs typeface="Impact"/>
              </a:defRPr>
            </a:lvl3pPr>
            <a:lvl4pPr marL="1158559" indent="0">
              <a:buNone/>
              <a:defRPr sz="2100">
                <a:latin typeface="Impact"/>
                <a:cs typeface="Impact"/>
              </a:defRPr>
            </a:lvl4pPr>
            <a:lvl5pPr marL="1524419" indent="0">
              <a:buNone/>
              <a:defRPr sz="2100">
                <a:latin typeface="Impact"/>
                <a:cs typeface="Impact"/>
              </a:defRPr>
            </a:lvl5pPr>
          </a:lstStyle>
          <a:p>
            <a:pPr lvl="0"/>
            <a:r>
              <a:rPr lang="it-IT" dirty="0" smtClean="0"/>
              <a:t>Fare clic per modificare gli stili del testo dello schema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5487395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0" y="332656"/>
            <a:ext cx="12198350" cy="396048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54" tIns="60977" rIns="121954" bIns="60977"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pic>
        <p:nvPicPr>
          <p:cNvPr id="9" name="Immagine 8" descr="STRADA-GRIGI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50225" y="6021289"/>
            <a:ext cx="12198350" cy="2301033"/>
          </a:xfrm>
          <a:prstGeom prst="rect">
            <a:avLst/>
          </a:prstGeom>
        </p:spPr>
      </p:pic>
      <p:pic>
        <p:nvPicPr>
          <p:cNvPr id="12" name="Immagine 11" descr="scritta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1906" y="6309321"/>
            <a:ext cx="1426306" cy="316216"/>
          </a:xfrm>
          <a:prstGeom prst="rect">
            <a:avLst/>
          </a:prstGeom>
        </p:spPr>
      </p:pic>
      <p:sp>
        <p:nvSpPr>
          <p:cNvPr id="13" name="Segnaposto numero diapositiva 5"/>
          <p:cNvSpPr txBox="1">
            <a:spLocks/>
          </p:cNvSpPr>
          <p:nvPr userDrawn="1"/>
        </p:nvSpPr>
        <p:spPr>
          <a:xfrm>
            <a:off x="719777" y="6376463"/>
            <a:ext cx="670973" cy="333375"/>
          </a:xfrm>
          <a:prstGeom prst="rect">
            <a:avLst/>
          </a:prstGeom>
        </p:spPr>
        <p:txBody>
          <a:bodyPr vert="horz" lIns="121954" tIns="60977" rIns="121954" bIns="60977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50D075-CE17-430E-AB08-FD48115467AB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14" name="Immagine 13" descr="FOCUS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5" y="5541235"/>
            <a:ext cx="920806" cy="1236980"/>
          </a:xfrm>
          <a:prstGeom prst="rect">
            <a:avLst/>
          </a:prstGeom>
        </p:spPr>
      </p:pic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31595" y="332656"/>
            <a:ext cx="10978515" cy="396040"/>
          </a:xfrm>
        </p:spPr>
        <p:txBody>
          <a:bodyPr anchor="ctr">
            <a:noAutofit/>
          </a:bodyPr>
          <a:lstStyle>
            <a:lvl1pPr algn="l">
              <a:defRPr sz="3500">
                <a:solidFill>
                  <a:schemeClr val="bg1"/>
                </a:solidFill>
                <a:latin typeface="Impact"/>
                <a:cs typeface="Impact"/>
              </a:defRPr>
            </a:lvl1pPr>
          </a:lstStyle>
          <a:p>
            <a:r>
              <a:rPr lang="it-IT" dirty="0" smtClean="0"/>
              <a:t>Fare clic per modificare stile</a:t>
            </a:r>
            <a:endParaRPr lang="it-IT" dirty="0"/>
          </a:p>
        </p:txBody>
      </p:sp>
      <p:sp>
        <p:nvSpPr>
          <p:cNvPr id="17" name="Segnaposto contenuto 16"/>
          <p:cNvSpPr>
            <a:spLocks noGrp="1"/>
          </p:cNvSpPr>
          <p:nvPr>
            <p:ph sz="quarter" idx="10"/>
          </p:nvPr>
        </p:nvSpPr>
        <p:spPr>
          <a:xfrm>
            <a:off x="334609" y="2"/>
            <a:ext cx="11431718" cy="333375"/>
          </a:xfrm>
        </p:spPr>
        <p:txBody>
          <a:bodyPr anchor="ctr">
            <a:noAutofit/>
          </a:bodyPr>
          <a:lstStyle>
            <a:lvl1pPr marL="0" indent="0" algn="r">
              <a:buNone/>
              <a:defRPr sz="2100">
                <a:solidFill>
                  <a:schemeClr val="tx1">
                    <a:lumMod val="65000"/>
                    <a:lumOff val="35000"/>
                  </a:schemeClr>
                </a:solidFill>
                <a:latin typeface="Impact"/>
                <a:cs typeface="Impact"/>
              </a:defRPr>
            </a:lvl1pPr>
            <a:lvl2pPr marL="365861" indent="0">
              <a:buNone/>
              <a:defRPr sz="2100">
                <a:latin typeface="Impact"/>
                <a:cs typeface="Impact"/>
              </a:defRPr>
            </a:lvl2pPr>
            <a:lvl3pPr marL="792698" indent="0">
              <a:buNone/>
              <a:defRPr sz="2100">
                <a:latin typeface="Impact"/>
                <a:cs typeface="Impact"/>
              </a:defRPr>
            </a:lvl3pPr>
            <a:lvl4pPr marL="1158559" indent="0">
              <a:buNone/>
              <a:defRPr sz="2100">
                <a:latin typeface="Impact"/>
                <a:cs typeface="Impact"/>
              </a:defRPr>
            </a:lvl4pPr>
            <a:lvl5pPr marL="1524419" indent="0">
              <a:buNone/>
              <a:defRPr sz="2100">
                <a:latin typeface="Impact"/>
                <a:cs typeface="Impact"/>
              </a:defRPr>
            </a:lvl5pPr>
          </a:lstStyle>
          <a:p>
            <a:pPr lvl="0"/>
            <a:r>
              <a:rPr lang="it-IT" dirty="0" smtClean="0"/>
              <a:t>Fare clic per modificare gli stili del testo dello schema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4808419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0" y="332656"/>
            <a:ext cx="12198350" cy="396048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54" tIns="60977" rIns="121954" bIns="60977"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pic>
        <p:nvPicPr>
          <p:cNvPr id="9" name="Immagine 8" descr="STRADA-GRIGI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50225" y="6021289"/>
            <a:ext cx="12198350" cy="2301033"/>
          </a:xfrm>
          <a:prstGeom prst="rect">
            <a:avLst/>
          </a:prstGeom>
        </p:spPr>
      </p:pic>
      <p:pic>
        <p:nvPicPr>
          <p:cNvPr id="12" name="Immagine 11" descr="scritta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1906" y="6309321"/>
            <a:ext cx="1426306" cy="316216"/>
          </a:xfrm>
          <a:prstGeom prst="rect">
            <a:avLst/>
          </a:prstGeom>
        </p:spPr>
      </p:pic>
      <p:sp>
        <p:nvSpPr>
          <p:cNvPr id="13" name="Segnaposto numero diapositiva 5"/>
          <p:cNvSpPr txBox="1">
            <a:spLocks/>
          </p:cNvSpPr>
          <p:nvPr userDrawn="1"/>
        </p:nvSpPr>
        <p:spPr>
          <a:xfrm>
            <a:off x="719777" y="6376463"/>
            <a:ext cx="670973" cy="333375"/>
          </a:xfrm>
          <a:prstGeom prst="rect">
            <a:avLst/>
          </a:prstGeom>
        </p:spPr>
        <p:txBody>
          <a:bodyPr vert="horz" lIns="121954" tIns="60977" rIns="121954" bIns="60977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50D075-CE17-430E-AB08-FD48115467AB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14" name="Immagine 13" descr="FOCUS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5" y="5541235"/>
            <a:ext cx="920806" cy="1236980"/>
          </a:xfrm>
          <a:prstGeom prst="rect">
            <a:avLst/>
          </a:prstGeom>
        </p:spPr>
      </p:pic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31595" y="332656"/>
            <a:ext cx="10978515" cy="396040"/>
          </a:xfrm>
        </p:spPr>
        <p:txBody>
          <a:bodyPr anchor="ctr">
            <a:noAutofit/>
          </a:bodyPr>
          <a:lstStyle>
            <a:lvl1pPr algn="l">
              <a:defRPr sz="3500">
                <a:solidFill>
                  <a:schemeClr val="bg1"/>
                </a:solidFill>
                <a:latin typeface="Impact"/>
                <a:cs typeface="Impact"/>
              </a:defRPr>
            </a:lvl1pPr>
          </a:lstStyle>
          <a:p>
            <a:r>
              <a:rPr lang="it-IT" dirty="0" smtClean="0"/>
              <a:t>Fare clic per modificare stile</a:t>
            </a:r>
            <a:endParaRPr lang="it-IT" dirty="0"/>
          </a:p>
        </p:txBody>
      </p:sp>
      <p:sp>
        <p:nvSpPr>
          <p:cNvPr id="17" name="Segnaposto contenuto 16"/>
          <p:cNvSpPr>
            <a:spLocks noGrp="1"/>
          </p:cNvSpPr>
          <p:nvPr>
            <p:ph sz="quarter" idx="10"/>
          </p:nvPr>
        </p:nvSpPr>
        <p:spPr>
          <a:xfrm>
            <a:off x="334609" y="2"/>
            <a:ext cx="11431718" cy="333375"/>
          </a:xfrm>
        </p:spPr>
        <p:txBody>
          <a:bodyPr anchor="ctr">
            <a:noAutofit/>
          </a:bodyPr>
          <a:lstStyle>
            <a:lvl1pPr marL="0" indent="0" algn="r">
              <a:buNone/>
              <a:defRPr sz="2100">
                <a:solidFill>
                  <a:schemeClr val="tx1">
                    <a:lumMod val="65000"/>
                    <a:lumOff val="35000"/>
                  </a:schemeClr>
                </a:solidFill>
                <a:latin typeface="Impact"/>
                <a:cs typeface="Impact"/>
              </a:defRPr>
            </a:lvl1pPr>
            <a:lvl2pPr marL="365861" indent="0">
              <a:buNone/>
              <a:defRPr sz="2100">
                <a:latin typeface="Impact"/>
                <a:cs typeface="Impact"/>
              </a:defRPr>
            </a:lvl2pPr>
            <a:lvl3pPr marL="792698" indent="0">
              <a:buNone/>
              <a:defRPr sz="2100">
                <a:latin typeface="Impact"/>
                <a:cs typeface="Impact"/>
              </a:defRPr>
            </a:lvl3pPr>
            <a:lvl4pPr marL="1158559" indent="0">
              <a:buNone/>
              <a:defRPr sz="2100">
                <a:latin typeface="Impact"/>
                <a:cs typeface="Impact"/>
              </a:defRPr>
            </a:lvl4pPr>
            <a:lvl5pPr marL="1524419" indent="0">
              <a:buNone/>
              <a:defRPr sz="2100">
                <a:latin typeface="Impact"/>
                <a:cs typeface="Impact"/>
              </a:defRPr>
            </a:lvl5pPr>
          </a:lstStyle>
          <a:p>
            <a:pPr lvl="0"/>
            <a:r>
              <a:rPr lang="it-IT" dirty="0" smtClean="0"/>
              <a:t>Fare clic per modificare gli stili del testo dello schema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8155974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0" y="332656"/>
            <a:ext cx="12198350" cy="396048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54" tIns="60977" rIns="121954" bIns="60977"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pic>
        <p:nvPicPr>
          <p:cNvPr id="9" name="Immagine 8" descr="STRADA-GRIGI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50225" y="6021289"/>
            <a:ext cx="12198350" cy="2301033"/>
          </a:xfrm>
          <a:prstGeom prst="rect">
            <a:avLst/>
          </a:prstGeom>
        </p:spPr>
      </p:pic>
      <p:pic>
        <p:nvPicPr>
          <p:cNvPr id="12" name="Immagine 11" descr="scritta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1906" y="6309321"/>
            <a:ext cx="1426306" cy="316216"/>
          </a:xfrm>
          <a:prstGeom prst="rect">
            <a:avLst/>
          </a:prstGeom>
        </p:spPr>
      </p:pic>
      <p:sp>
        <p:nvSpPr>
          <p:cNvPr id="13" name="Segnaposto numero diapositiva 5"/>
          <p:cNvSpPr txBox="1">
            <a:spLocks/>
          </p:cNvSpPr>
          <p:nvPr userDrawn="1"/>
        </p:nvSpPr>
        <p:spPr>
          <a:xfrm>
            <a:off x="719777" y="6376463"/>
            <a:ext cx="670973" cy="333375"/>
          </a:xfrm>
          <a:prstGeom prst="rect">
            <a:avLst/>
          </a:prstGeom>
        </p:spPr>
        <p:txBody>
          <a:bodyPr vert="horz" lIns="121954" tIns="60977" rIns="121954" bIns="60977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50D075-CE17-430E-AB08-FD48115467AB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14" name="Immagine 13" descr="FOCUS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5" y="5541235"/>
            <a:ext cx="920806" cy="1236980"/>
          </a:xfrm>
          <a:prstGeom prst="rect">
            <a:avLst/>
          </a:prstGeom>
        </p:spPr>
      </p:pic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31595" y="332656"/>
            <a:ext cx="10978515" cy="396040"/>
          </a:xfrm>
        </p:spPr>
        <p:txBody>
          <a:bodyPr anchor="ctr">
            <a:noAutofit/>
          </a:bodyPr>
          <a:lstStyle>
            <a:lvl1pPr algn="l">
              <a:defRPr sz="3500">
                <a:solidFill>
                  <a:schemeClr val="bg1"/>
                </a:solidFill>
                <a:latin typeface="Impact"/>
                <a:cs typeface="Impact"/>
              </a:defRPr>
            </a:lvl1pPr>
          </a:lstStyle>
          <a:p>
            <a:r>
              <a:rPr lang="it-IT" dirty="0" smtClean="0"/>
              <a:t>Fare clic per modificare stile</a:t>
            </a:r>
            <a:endParaRPr lang="it-IT" dirty="0"/>
          </a:p>
        </p:txBody>
      </p:sp>
      <p:sp>
        <p:nvSpPr>
          <p:cNvPr id="17" name="Segnaposto contenuto 16"/>
          <p:cNvSpPr>
            <a:spLocks noGrp="1"/>
          </p:cNvSpPr>
          <p:nvPr>
            <p:ph sz="quarter" idx="10"/>
          </p:nvPr>
        </p:nvSpPr>
        <p:spPr>
          <a:xfrm>
            <a:off x="334609" y="2"/>
            <a:ext cx="11431718" cy="333375"/>
          </a:xfrm>
        </p:spPr>
        <p:txBody>
          <a:bodyPr anchor="ctr">
            <a:noAutofit/>
          </a:bodyPr>
          <a:lstStyle>
            <a:lvl1pPr marL="0" indent="0" algn="r">
              <a:buNone/>
              <a:defRPr sz="2100">
                <a:solidFill>
                  <a:schemeClr val="tx1">
                    <a:lumMod val="65000"/>
                    <a:lumOff val="35000"/>
                  </a:schemeClr>
                </a:solidFill>
                <a:latin typeface="Impact"/>
                <a:cs typeface="Impact"/>
              </a:defRPr>
            </a:lvl1pPr>
            <a:lvl2pPr marL="365861" indent="0">
              <a:buNone/>
              <a:defRPr sz="2100">
                <a:latin typeface="Impact"/>
                <a:cs typeface="Impact"/>
              </a:defRPr>
            </a:lvl2pPr>
            <a:lvl3pPr marL="792698" indent="0">
              <a:buNone/>
              <a:defRPr sz="2100">
                <a:latin typeface="Impact"/>
                <a:cs typeface="Impact"/>
              </a:defRPr>
            </a:lvl3pPr>
            <a:lvl4pPr marL="1158559" indent="0">
              <a:buNone/>
              <a:defRPr sz="2100">
                <a:latin typeface="Impact"/>
                <a:cs typeface="Impact"/>
              </a:defRPr>
            </a:lvl4pPr>
            <a:lvl5pPr marL="1524419" indent="0">
              <a:buNone/>
              <a:defRPr sz="2100">
                <a:latin typeface="Impact"/>
                <a:cs typeface="Impact"/>
              </a:defRPr>
            </a:lvl5pPr>
          </a:lstStyle>
          <a:p>
            <a:pPr lvl="0"/>
            <a:r>
              <a:rPr lang="it-IT" dirty="0" smtClean="0"/>
              <a:t>Fare clic per modificare gli stili del testo dello schema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5866688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0" y="332656"/>
            <a:ext cx="12198350" cy="396048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54" tIns="60977" rIns="121954" bIns="60977"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pic>
        <p:nvPicPr>
          <p:cNvPr id="9" name="Immagine 8" descr="STRADA-GRIGI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50225" y="6021289"/>
            <a:ext cx="12198350" cy="2301033"/>
          </a:xfrm>
          <a:prstGeom prst="rect">
            <a:avLst/>
          </a:prstGeom>
        </p:spPr>
      </p:pic>
      <p:pic>
        <p:nvPicPr>
          <p:cNvPr id="12" name="Immagine 11" descr="scritta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1906" y="6309321"/>
            <a:ext cx="1426306" cy="316216"/>
          </a:xfrm>
          <a:prstGeom prst="rect">
            <a:avLst/>
          </a:prstGeom>
        </p:spPr>
      </p:pic>
      <p:sp>
        <p:nvSpPr>
          <p:cNvPr id="13" name="Segnaposto numero diapositiva 5"/>
          <p:cNvSpPr txBox="1">
            <a:spLocks/>
          </p:cNvSpPr>
          <p:nvPr userDrawn="1"/>
        </p:nvSpPr>
        <p:spPr>
          <a:xfrm>
            <a:off x="719777" y="6376463"/>
            <a:ext cx="670973" cy="333375"/>
          </a:xfrm>
          <a:prstGeom prst="rect">
            <a:avLst/>
          </a:prstGeom>
        </p:spPr>
        <p:txBody>
          <a:bodyPr vert="horz" lIns="121954" tIns="60977" rIns="121954" bIns="60977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50D075-CE17-430E-AB08-FD48115467AB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14" name="Immagine 13" descr="FOCUS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5" y="5541235"/>
            <a:ext cx="920806" cy="1236980"/>
          </a:xfrm>
          <a:prstGeom prst="rect">
            <a:avLst/>
          </a:prstGeom>
        </p:spPr>
      </p:pic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31595" y="332656"/>
            <a:ext cx="10978515" cy="396040"/>
          </a:xfrm>
        </p:spPr>
        <p:txBody>
          <a:bodyPr anchor="ctr">
            <a:noAutofit/>
          </a:bodyPr>
          <a:lstStyle>
            <a:lvl1pPr algn="l">
              <a:defRPr sz="3500">
                <a:solidFill>
                  <a:schemeClr val="bg1"/>
                </a:solidFill>
                <a:latin typeface="Impact"/>
                <a:cs typeface="Impact"/>
              </a:defRPr>
            </a:lvl1pPr>
          </a:lstStyle>
          <a:p>
            <a:r>
              <a:rPr lang="it-IT" dirty="0" smtClean="0"/>
              <a:t>Fare clic per modificare stile</a:t>
            </a:r>
            <a:endParaRPr lang="it-IT" dirty="0"/>
          </a:p>
        </p:txBody>
      </p:sp>
      <p:sp>
        <p:nvSpPr>
          <p:cNvPr id="17" name="Segnaposto contenuto 16"/>
          <p:cNvSpPr>
            <a:spLocks noGrp="1"/>
          </p:cNvSpPr>
          <p:nvPr>
            <p:ph sz="quarter" idx="10"/>
          </p:nvPr>
        </p:nvSpPr>
        <p:spPr>
          <a:xfrm>
            <a:off x="334609" y="2"/>
            <a:ext cx="11431718" cy="333375"/>
          </a:xfrm>
        </p:spPr>
        <p:txBody>
          <a:bodyPr anchor="ctr">
            <a:noAutofit/>
          </a:bodyPr>
          <a:lstStyle>
            <a:lvl1pPr marL="0" indent="0" algn="r">
              <a:buNone/>
              <a:defRPr sz="2100">
                <a:solidFill>
                  <a:schemeClr val="tx1">
                    <a:lumMod val="65000"/>
                    <a:lumOff val="35000"/>
                  </a:schemeClr>
                </a:solidFill>
                <a:latin typeface="Impact"/>
                <a:cs typeface="Impact"/>
              </a:defRPr>
            </a:lvl1pPr>
            <a:lvl2pPr marL="365861" indent="0">
              <a:buNone/>
              <a:defRPr sz="2100">
                <a:latin typeface="Impact"/>
                <a:cs typeface="Impact"/>
              </a:defRPr>
            </a:lvl2pPr>
            <a:lvl3pPr marL="792698" indent="0">
              <a:buNone/>
              <a:defRPr sz="2100">
                <a:latin typeface="Impact"/>
                <a:cs typeface="Impact"/>
              </a:defRPr>
            </a:lvl3pPr>
            <a:lvl4pPr marL="1158559" indent="0">
              <a:buNone/>
              <a:defRPr sz="2100">
                <a:latin typeface="Impact"/>
                <a:cs typeface="Impact"/>
              </a:defRPr>
            </a:lvl4pPr>
            <a:lvl5pPr marL="1524419" indent="0">
              <a:buNone/>
              <a:defRPr sz="2100">
                <a:latin typeface="Impact"/>
                <a:cs typeface="Impact"/>
              </a:defRPr>
            </a:lvl5pPr>
          </a:lstStyle>
          <a:p>
            <a:pPr lvl="0"/>
            <a:r>
              <a:rPr lang="it-IT" dirty="0" smtClean="0"/>
              <a:t>Fare clic per modificare gli stili del testo dello schema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4663157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0" y="332656"/>
            <a:ext cx="12198350" cy="396048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54" tIns="60977" rIns="121954" bIns="60977"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pic>
        <p:nvPicPr>
          <p:cNvPr id="9" name="Immagine 8" descr="STRADA-GRIGI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50225" y="6021289"/>
            <a:ext cx="12198350" cy="2301033"/>
          </a:xfrm>
          <a:prstGeom prst="rect">
            <a:avLst/>
          </a:prstGeom>
        </p:spPr>
      </p:pic>
      <p:pic>
        <p:nvPicPr>
          <p:cNvPr id="12" name="Immagine 11" descr="scritta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1906" y="6309321"/>
            <a:ext cx="1426306" cy="316216"/>
          </a:xfrm>
          <a:prstGeom prst="rect">
            <a:avLst/>
          </a:prstGeom>
        </p:spPr>
      </p:pic>
      <p:sp>
        <p:nvSpPr>
          <p:cNvPr id="13" name="Segnaposto numero diapositiva 5"/>
          <p:cNvSpPr txBox="1">
            <a:spLocks/>
          </p:cNvSpPr>
          <p:nvPr userDrawn="1"/>
        </p:nvSpPr>
        <p:spPr>
          <a:xfrm>
            <a:off x="719777" y="6376463"/>
            <a:ext cx="670973" cy="333375"/>
          </a:xfrm>
          <a:prstGeom prst="rect">
            <a:avLst/>
          </a:prstGeom>
        </p:spPr>
        <p:txBody>
          <a:bodyPr vert="horz" lIns="121954" tIns="60977" rIns="121954" bIns="60977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50D075-CE17-430E-AB08-FD48115467AB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14" name="Immagine 13" descr="FOCUS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5" y="5541235"/>
            <a:ext cx="920806" cy="1236980"/>
          </a:xfrm>
          <a:prstGeom prst="rect">
            <a:avLst/>
          </a:prstGeom>
        </p:spPr>
      </p:pic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31595" y="332656"/>
            <a:ext cx="10978515" cy="396040"/>
          </a:xfrm>
        </p:spPr>
        <p:txBody>
          <a:bodyPr anchor="ctr">
            <a:noAutofit/>
          </a:bodyPr>
          <a:lstStyle>
            <a:lvl1pPr algn="l">
              <a:defRPr sz="3500">
                <a:solidFill>
                  <a:schemeClr val="bg1"/>
                </a:solidFill>
                <a:latin typeface="Impact"/>
                <a:cs typeface="Impact"/>
              </a:defRPr>
            </a:lvl1pPr>
          </a:lstStyle>
          <a:p>
            <a:r>
              <a:rPr lang="it-IT" dirty="0" smtClean="0"/>
              <a:t>Fare clic per modificare stile</a:t>
            </a:r>
            <a:endParaRPr lang="it-IT" dirty="0"/>
          </a:p>
        </p:txBody>
      </p:sp>
      <p:sp>
        <p:nvSpPr>
          <p:cNvPr id="17" name="Segnaposto contenuto 16"/>
          <p:cNvSpPr>
            <a:spLocks noGrp="1"/>
          </p:cNvSpPr>
          <p:nvPr>
            <p:ph sz="quarter" idx="10"/>
          </p:nvPr>
        </p:nvSpPr>
        <p:spPr>
          <a:xfrm>
            <a:off x="334609" y="2"/>
            <a:ext cx="11431718" cy="333375"/>
          </a:xfrm>
        </p:spPr>
        <p:txBody>
          <a:bodyPr anchor="ctr">
            <a:noAutofit/>
          </a:bodyPr>
          <a:lstStyle>
            <a:lvl1pPr marL="0" indent="0" algn="r">
              <a:buNone/>
              <a:defRPr sz="2100">
                <a:solidFill>
                  <a:schemeClr val="tx1">
                    <a:lumMod val="65000"/>
                    <a:lumOff val="35000"/>
                  </a:schemeClr>
                </a:solidFill>
                <a:latin typeface="Impact"/>
                <a:cs typeface="Impact"/>
              </a:defRPr>
            </a:lvl1pPr>
            <a:lvl2pPr marL="365861" indent="0">
              <a:buNone/>
              <a:defRPr sz="2100">
                <a:latin typeface="Impact"/>
                <a:cs typeface="Impact"/>
              </a:defRPr>
            </a:lvl2pPr>
            <a:lvl3pPr marL="792698" indent="0">
              <a:buNone/>
              <a:defRPr sz="2100">
                <a:latin typeface="Impact"/>
                <a:cs typeface="Impact"/>
              </a:defRPr>
            </a:lvl3pPr>
            <a:lvl4pPr marL="1158559" indent="0">
              <a:buNone/>
              <a:defRPr sz="2100">
                <a:latin typeface="Impact"/>
                <a:cs typeface="Impact"/>
              </a:defRPr>
            </a:lvl4pPr>
            <a:lvl5pPr marL="1524419" indent="0">
              <a:buNone/>
              <a:defRPr sz="2100">
                <a:latin typeface="Impact"/>
                <a:cs typeface="Impact"/>
              </a:defRPr>
            </a:lvl5pPr>
          </a:lstStyle>
          <a:p>
            <a:pPr lvl="0"/>
            <a:r>
              <a:rPr lang="it-IT" dirty="0" smtClean="0"/>
              <a:t>Fare clic per modificare gli stili del testo dello schema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420845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0" y="332656"/>
            <a:ext cx="12198350" cy="396048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54" tIns="60977" rIns="121954" bIns="60977"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pic>
        <p:nvPicPr>
          <p:cNvPr id="9" name="Immagine 8" descr="STRADA-GRIGI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50225" y="6021289"/>
            <a:ext cx="12198350" cy="2301033"/>
          </a:xfrm>
          <a:prstGeom prst="rect">
            <a:avLst/>
          </a:prstGeom>
        </p:spPr>
      </p:pic>
      <p:pic>
        <p:nvPicPr>
          <p:cNvPr id="12" name="Immagine 11" descr="scritta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1906" y="6309321"/>
            <a:ext cx="1426306" cy="316216"/>
          </a:xfrm>
          <a:prstGeom prst="rect">
            <a:avLst/>
          </a:prstGeom>
        </p:spPr>
      </p:pic>
      <p:sp>
        <p:nvSpPr>
          <p:cNvPr id="13" name="Segnaposto numero diapositiva 5"/>
          <p:cNvSpPr txBox="1">
            <a:spLocks/>
          </p:cNvSpPr>
          <p:nvPr userDrawn="1"/>
        </p:nvSpPr>
        <p:spPr>
          <a:xfrm>
            <a:off x="719777" y="6376463"/>
            <a:ext cx="670973" cy="333375"/>
          </a:xfrm>
          <a:prstGeom prst="rect">
            <a:avLst/>
          </a:prstGeom>
        </p:spPr>
        <p:txBody>
          <a:bodyPr vert="horz" lIns="121954" tIns="60977" rIns="121954" bIns="60977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50D075-CE17-430E-AB08-FD48115467AB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14" name="Immagine 13" descr="FOCUS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5" y="5541235"/>
            <a:ext cx="920806" cy="1236980"/>
          </a:xfrm>
          <a:prstGeom prst="rect">
            <a:avLst/>
          </a:prstGeom>
        </p:spPr>
      </p:pic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31595" y="332656"/>
            <a:ext cx="10978515" cy="396040"/>
          </a:xfrm>
        </p:spPr>
        <p:txBody>
          <a:bodyPr anchor="ctr">
            <a:noAutofit/>
          </a:bodyPr>
          <a:lstStyle>
            <a:lvl1pPr algn="l">
              <a:defRPr sz="3500">
                <a:solidFill>
                  <a:schemeClr val="bg1"/>
                </a:solidFill>
                <a:latin typeface="Impact"/>
                <a:cs typeface="Impact"/>
              </a:defRPr>
            </a:lvl1pPr>
          </a:lstStyle>
          <a:p>
            <a:r>
              <a:rPr lang="it-IT" dirty="0" smtClean="0"/>
              <a:t>Fare clic per modificare stile</a:t>
            </a:r>
            <a:endParaRPr lang="it-IT" dirty="0"/>
          </a:p>
        </p:txBody>
      </p:sp>
      <p:sp>
        <p:nvSpPr>
          <p:cNvPr id="17" name="Segnaposto contenuto 16"/>
          <p:cNvSpPr>
            <a:spLocks noGrp="1"/>
          </p:cNvSpPr>
          <p:nvPr>
            <p:ph sz="quarter" idx="10"/>
          </p:nvPr>
        </p:nvSpPr>
        <p:spPr>
          <a:xfrm>
            <a:off x="334609" y="2"/>
            <a:ext cx="11431718" cy="333375"/>
          </a:xfrm>
        </p:spPr>
        <p:txBody>
          <a:bodyPr anchor="ctr">
            <a:noAutofit/>
          </a:bodyPr>
          <a:lstStyle>
            <a:lvl1pPr marL="0" indent="0" algn="r">
              <a:buNone/>
              <a:defRPr sz="2100">
                <a:solidFill>
                  <a:schemeClr val="tx1">
                    <a:lumMod val="65000"/>
                    <a:lumOff val="35000"/>
                  </a:schemeClr>
                </a:solidFill>
                <a:latin typeface="Impact"/>
                <a:cs typeface="Impact"/>
              </a:defRPr>
            </a:lvl1pPr>
            <a:lvl2pPr marL="365861" indent="0">
              <a:buNone/>
              <a:defRPr sz="2100">
                <a:latin typeface="Impact"/>
                <a:cs typeface="Impact"/>
              </a:defRPr>
            </a:lvl2pPr>
            <a:lvl3pPr marL="792698" indent="0">
              <a:buNone/>
              <a:defRPr sz="2100">
                <a:latin typeface="Impact"/>
                <a:cs typeface="Impact"/>
              </a:defRPr>
            </a:lvl3pPr>
            <a:lvl4pPr marL="1158559" indent="0">
              <a:buNone/>
              <a:defRPr sz="2100">
                <a:latin typeface="Impact"/>
                <a:cs typeface="Impact"/>
              </a:defRPr>
            </a:lvl4pPr>
            <a:lvl5pPr marL="1524419" indent="0">
              <a:buNone/>
              <a:defRPr sz="2100">
                <a:latin typeface="Impact"/>
                <a:cs typeface="Impact"/>
              </a:defRPr>
            </a:lvl5pPr>
          </a:lstStyle>
          <a:p>
            <a:pPr lvl="0"/>
            <a:r>
              <a:rPr lang="it-IT" dirty="0" smtClean="0"/>
              <a:t>Fare clic per modificare gli stili del testo dello schema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2965617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0" y="332656"/>
            <a:ext cx="12198350" cy="396048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54" tIns="60977" rIns="121954" bIns="60977"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pic>
        <p:nvPicPr>
          <p:cNvPr id="9" name="Immagine 8" descr="STRADA-GRIGI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50225" y="6021289"/>
            <a:ext cx="12198350" cy="2301033"/>
          </a:xfrm>
          <a:prstGeom prst="rect">
            <a:avLst/>
          </a:prstGeom>
        </p:spPr>
      </p:pic>
      <p:pic>
        <p:nvPicPr>
          <p:cNvPr id="12" name="Immagine 11" descr="scritta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1906" y="6309321"/>
            <a:ext cx="1426306" cy="316216"/>
          </a:xfrm>
          <a:prstGeom prst="rect">
            <a:avLst/>
          </a:prstGeom>
        </p:spPr>
      </p:pic>
      <p:sp>
        <p:nvSpPr>
          <p:cNvPr id="13" name="Segnaposto numero diapositiva 5"/>
          <p:cNvSpPr txBox="1">
            <a:spLocks/>
          </p:cNvSpPr>
          <p:nvPr userDrawn="1"/>
        </p:nvSpPr>
        <p:spPr>
          <a:xfrm>
            <a:off x="719777" y="6376463"/>
            <a:ext cx="670973" cy="333375"/>
          </a:xfrm>
          <a:prstGeom prst="rect">
            <a:avLst/>
          </a:prstGeom>
        </p:spPr>
        <p:txBody>
          <a:bodyPr vert="horz" lIns="121954" tIns="60977" rIns="121954" bIns="60977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50D075-CE17-430E-AB08-FD48115467AB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14" name="Immagine 13" descr="FOCUS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5" y="5541235"/>
            <a:ext cx="920806" cy="1236980"/>
          </a:xfrm>
          <a:prstGeom prst="rect">
            <a:avLst/>
          </a:prstGeom>
        </p:spPr>
      </p:pic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31595" y="332656"/>
            <a:ext cx="10978515" cy="396040"/>
          </a:xfrm>
        </p:spPr>
        <p:txBody>
          <a:bodyPr anchor="ctr">
            <a:noAutofit/>
          </a:bodyPr>
          <a:lstStyle>
            <a:lvl1pPr algn="l">
              <a:defRPr sz="3500">
                <a:solidFill>
                  <a:schemeClr val="bg1"/>
                </a:solidFill>
                <a:latin typeface="Impact"/>
                <a:cs typeface="Impact"/>
              </a:defRPr>
            </a:lvl1pPr>
          </a:lstStyle>
          <a:p>
            <a:r>
              <a:rPr lang="it-IT" dirty="0" smtClean="0"/>
              <a:t>Fare clic per modificare stile</a:t>
            </a:r>
            <a:endParaRPr lang="it-IT" dirty="0"/>
          </a:p>
        </p:txBody>
      </p:sp>
      <p:sp>
        <p:nvSpPr>
          <p:cNvPr id="17" name="Segnaposto contenuto 16"/>
          <p:cNvSpPr>
            <a:spLocks noGrp="1"/>
          </p:cNvSpPr>
          <p:nvPr>
            <p:ph sz="quarter" idx="10"/>
          </p:nvPr>
        </p:nvSpPr>
        <p:spPr>
          <a:xfrm>
            <a:off x="334609" y="2"/>
            <a:ext cx="11431718" cy="333375"/>
          </a:xfrm>
        </p:spPr>
        <p:txBody>
          <a:bodyPr anchor="ctr">
            <a:noAutofit/>
          </a:bodyPr>
          <a:lstStyle>
            <a:lvl1pPr marL="0" indent="0" algn="r">
              <a:buNone/>
              <a:defRPr sz="2100">
                <a:solidFill>
                  <a:schemeClr val="tx1">
                    <a:lumMod val="65000"/>
                    <a:lumOff val="35000"/>
                  </a:schemeClr>
                </a:solidFill>
                <a:latin typeface="Impact"/>
                <a:cs typeface="Impact"/>
              </a:defRPr>
            </a:lvl1pPr>
            <a:lvl2pPr marL="365861" indent="0">
              <a:buNone/>
              <a:defRPr sz="2100">
                <a:latin typeface="Impact"/>
                <a:cs typeface="Impact"/>
              </a:defRPr>
            </a:lvl2pPr>
            <a:lvl3pPr marL="792698" indent="0">
              <a:buNone/>
              <a:defRPr sz="2100">
                <a:latin typeface="Impact"/>
                <a:cs typeface="Impact"/>
              </a:defRPr>
            </a:lvl3pPr>
            <a:lvl4pPr marL="1158559" indent="0">
              <a:buNone/>
              <a:defRPr sz="2100">
                <a:latin typeface="Impact"/>
                <a:cs typeface="Impact"/>
              </a:defRPr>
            </a:lvl4pPr>
            <a:lvl5pPr marL="1524419" indent="0">
              <a:buNone/>
              <a:defRPr sz="2100">
                <a:latin typeface="Impact"/>
                <a:cs typeface="Impact"/>
              </a:defRPr>
            </a:lvl5pPr>
          </a:lstStyle>
          <a:p>
            <a:pPr lvl="0"/>
            <a:r>
              <a:rPr lang="it-IT" dirty="0" smtClean="0"/>
              <a:t>Fare clic per modificare gli stili del testo dello schema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7692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a tito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0" y="3212978"/>
            <a:ext cx="5907054" cy="1444809"/>
          </a:xfrm>
        </p:spPr>
        <p:txBody>
          <a:bodyPr vert="horz" anchor="t" anchorCtr="0">
            <a:noAutofit/>
          </a:bodyPr>
          <a:lstStyle>
            <a:lvl1pPr>
              <a:defRPr lang="en-US" sz="59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/>
                <a:cs typeface="Impact"/>
              </a:defRPr>
            </a:lvl1pPr>
          </a:lstStyle>
          <a:p>
            <a:pPr lvl="0" algn="ctr"/>
            <a:r>
              <a:rPr kumimoji="0" lang="it-IT" dirty="0" smtClean="0"/>
              <a:t>Fare clic per modificare lo stile del titolo</a:t>
            </a:r>
            <a:endParaRPr kumimoji="0" lang="en-US" dirty="0"/>
          </a:p>
        </p:txBody>
      </p:sp>
      <p:pic>
        <p:nvPicPr>
          <p:cNvPr id="2" name="Immagine 1" descr="cartello-HIRES-SINGOLO-RES-verd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6059" y="1731931"/>
            <a:ext cx="4404960" cy="5137912"/>
          </a:xfrm>
          <a:prstGeom prst="rect">
            <a:avLst/>
          </a:prstGeom>
        </p:spPr>
      </p:pic>
      <p:pic>
        <p:nvPicPr>
          <p:cNvPr id="3" name="Immagine 2" descr="Strada-verd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37602" flipH="1">
            <a:off x="6526634" y="4178716"/>
            <a:ext cx="6222737" cy="2452573"/>
          </a:xfrm>
          <a:prstGeom prst="rect">
            <a:avLst/>
          </a:prstGeom>
        </p:spPr>
      </p:pic>
      <p:pic>
        <p:nvPicPr>
          <p:cNvPr id="7" name="Immagine 6" descr="logoENARTIScon bollo.png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8" t="7568"/>
          <a:stretch/>
        </p:blipFill>
        <p:spPr>
          <a:xfrm>
            <a:off x="2" y="2"/>
            <a:ext cx="2922456" cy="169181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184396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0" y="332656"/>
            <a:ext cx="12198350" cy="396048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54" tIns="60977" rIns="121954" bIns="60977"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pic>
        <p:nvPicPr>
          <p:cNvPr id="9" name="Immagine 8" descr="STRADA-GRIGI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50225" y="6021289"/>
            <a:ext cx="12198350" cy="2301033"/>
          </a:xfrm>
          <a:prstGeom prst="rect">
            <a:avLst/>
          </a:prstGeom>
        </p:spPr>
      </p:pic>
      <p:pic>
        <p:nvPicPr>
          <p:cNvPr id="12" name="Immagine 11" descr="scritta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1906" y="6309321"/>
            <a:ext cx="1426306" cy="316216"/>
          </a:xfrm>
          <a:prstGeom prst="rect">
            <a:avLst/>
          </a:prstGeom>
        </p:spPr>
      </p:pic>
      <p:sp>
        <p:nvSpPr>
          <p:cNvPr id="13" name="Segnaposto numero diapositiva 5"/>
          <p:cNvSpPr txBox="1">
            <a:spLocks/>
          </p:cNvSpPr>
          <p:nvPr userDrawn="1"/>
        </p:nvSpPr>
        <p:spPr>
          <a:xfrm>
            <a:off x="719777" y="6376463"/>
            <a:ext cx="670973" cy="333375"/>
          </a:xfrm>
          <a:prstGeom prst="rect">
            <a:avLst/>
          </a:prstGeom>
        </p:spPr>
        <p:txBody>
          <a:bodyPr vert="horz" lIns="121954" tIns="60977" rIns="121954" bIns="60977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50D075-CE17-430E-AB08-FD48115467AB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14" name="Immagine 13" descr="FOCUS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5" y="5541235"/>
            <a:ext cx="920806" cy="1236980"/>
          </a:xfrm>
          <a:prstGeom prst="rect">
            <a:avLst/>
          </a:prstGeom>
        </p:spPr>
      </p:pic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31595" y="332656"/>
            <a:ext cx="10978515" cy="396040"/>
          </a:xfrm>
        </p:spPr>
        <p:txBody>
          <a:bodyPr anchor="ctr">
            <a:noAutofit/>
          </a:bodyPr>
          <a:lstStyle>
            <a:lvl1pPr algn="l">
              <a:defRPr sz="3500">
                <a:solidFill>
                  <a:schemeClr val="bg1"/>
                </a:solidFill>
                <a:latin typeface="Impact"/>
                <a:cs typeface="Impact"/>
              </a:defRPr>
            </a:lvl1pPr>
          </a:lstStyle>
          <a:p>
            <a:r>
              <a:rPr lang="it-IT" dirty="0" smtClean="0"/>
              <a:t>Fare clic per modificare stile</a:t>
            </a:r>
            <a:endParaRPr lang="it-IT" dirty="0"/>
          </a:p>
        </p:txBody>
      </p:sp>
      <p:sp>
        <p:nvSpPr>
          <p:cNvPr id="17" name="Segnaposto contenuto 16"/>
          <p:cNvSpPr>
            <a:spLocks noGrp="1"/>
          </p:cNvSpPr>
          <p:nvPr>
            <p:ph sz="quarter" idx="10"/>
          </p:nvPr>
        </p:nvSpPr>
        <p:spPr>
          <a:xfrm>
            <a:off x="334609" y="2"/>
            <a:ext cx="11431718" cy="333375"/>
          </a:xfrm>
        </p:spPr>
        <p:txBody>
          <a:bodyPr anchor="ctr">
            <a:noAutofit/>
          </a:bodyPr>
          <a:lstStyle>
            <a:lvl1pPr marL="0" indent="0" algn="r">
              <a:buNone/>
              <a:defRPr sz="2100">
                <a:solidFill>
                  <a:schemeClr val="tx1">
                    <a:lumMod val="65000"/>
                    <a:lumOff val="35000"/>
                  </a:schemeClr>
                </a:solidFill>
                <a:latin typeface="Impact"/>
                <a:cs typeface="Impact"/>
              </a:defRPr>
            </a:lvl1pPr>
            <a:lvl2pPr marL="365861" indent="0">
              <a:buNone/>
              <a:defRPr sz="2100">
                <a:latin typeface="Impact"/>
                <a:cs typeface="Impact"/>
              </a:defRPr>
            </a:lvl2pPr>
            <a:lvl3pPr marL="792698" indent="0">
              <a:buNone/>
              <a:defRPr sz="2100">
                <a:latin typeface="Impact"/>
                <a:cs typeface="Impact"/>
              </a:defRPr>
            </a:lvl3pPr>
            <a:lvl4pPr marL="1158559" indent="0">
              <a:buNone/>
              <a:defRPr sz="2100">
                <a:latin typeface="Impact"/>
                <a:cs typeface="Impact"/>
              </a:defRPr>
            </a:lvl4pPr>
            <a:lvl5pPr marL="1524419" indent="0">
              <a:buNone/>
              <a:defRPr sz="2100">
                <a:latin typeface="Impact"/>
                <a:cs typeface="Impact"/>
              </a:defRPr>
            </a:lvl5pPr>
          </a:lstStyle>
          <a:p>
            <a:pPr lvl="0"/>
            <a:r>
              <a:rPr lang="it-IT" dirty="0" smtClean="0"/>
              <a:t>Fare clic per modificare gli stili del testo dello schema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9913571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0" y="332656"/>
            <a:ext cx="12198350" cy="396048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54" tIns="60977" rIns="121954" bIns="60977"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pic>
        <p:nvPicPr>
          <p:cNvPr id="9" name="Immagine 8" descr="STRADA-GRIGI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50225" y="6021289"/>
            <a:ext cx="12198350" cy="2301033"/>
          </a:xfrm>
          <a:prstGeom prst="rect">
            <a:avLst/>
          </a:prstGeom>
        </p:spPr>
      </p:pic>
      <p:pic>
        <p:nvPicPr>
          <p:cNvPr id="12" name="Immagine 11" descr="scritta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1906" y="6309321"/>
            <a:ext cx="1426306" cy="316216"/>
          </a:xfrm>
          <a:prstGeom prst="rect">
            <a:avLst/>
          </a:prstGeom>
        </p:spPr>
      </p:pic>
      <p:sp>
        <p:nvSpPr>
          <p:cNvPr id="13" name="Segnaposto numero diapositiva 5"/>
          <p:cNvSpPr txBox="1">
            <a:spLocks/>
          </p:cNvSpPr>
          <p:nvPr userDrawn="1"/>
        </p:nvSpPr>
        <p:spPr>
          <a:xfrm>
            <a:off x="719777" y="6376463"/>
            <a:ext cx="670973" cy="333375"/>
          </a:xfrm>
          <a:prstGeom prst="rect">
            <a:avLst/>
          </a:prstGeom>
        </p:spPr>
        <p:txBody>
          <a:bodyPr vert="horz" lIns="121954" tIns="60977" rIns="121954" bIns="60977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50D075-CE17-430E-AB08-FD48115467AB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14" name="Immagine 13" descr="FOCUS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5" y="5541235"/>
            <a:ext cx="920806" cy="1236980"/>
          </a:xfrm>
          <a:prstGeom prst="rect">
            <a:avLst/>
          </a:prstGeom>
        </p:spPr>
      </p:pic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31595" y="332656"/>
            <a:ext cx="10978515" cy="396040"/>
          </a:xfrm>
        </p:spPr>
        <p:txBody>
          <a:bodyPr anchor="ctr">
            <a:noAutofit/>
          </a:bodyPr>
          <a:lstStyle>
            <a:lvl1pPr algn="l">
              <a:defRPr sz="3500">
                <a:solidFill>
                  <a:schemeClr val="bg1"/>
                </a:solidFill>
                <a:latin typeface="Impact"/>
                <a:cs typeface="Impact"/>
              </a:defRPr>
            </a:lvl1pPr>
          </a:lstStyle>
          <a:p>
            <a:r>
              <a:rPr lang="it-IT" dirty="0" smtClean="0"/>
              <a:t>Fare clic per modificare stile</a:t>
            </a:r>
            <a:endParaRPr lang="it-IT" dirty="0"/>
          </a:p>
        </p:txBody>
      </p:sp>
      <p:sp>
        <p:nvSpPr>
          <p:cNvPr id="17" name="Segnaposto contenuto 16"/>
          <p:cNvSpPr>
            <a:spLocks noGrp="1"/>
          </p:cNvSpPr>
          <p:nvPr>
            <p:ph sz="quarter" idx="10"/>
          </p:nvPr>
        </p:nvSpPr>
        <p:spPr>
          <a:xfrm>
            <a:off x="334609" y="2"/>
            <a:ext cx="11431718" cy="333375"/>
          </a:xfrm>
        </p:spPr>
        <p:txBody>
          <a:bodyPr anchor="ctr">
            <a:noAutofit/>
          </a:bodyPr>
          <a:lstStyle>
            <a:lvl1pPr marL="0" indent="0" algn="r">
              <a:buNone/>
              <a:defRPr sz="2100">
                <a:solidFill>
                  <a:schemeClr val="tx1">
                    <a:lumMod val="65000"/>
                    <a:lumOff val="35000"/>
                  </a:schemeClr>
                </a:solidFill>
                <a:latin typeface="Impact"/>
                <a:cs typeface="Impact"/>
              </a:defRPr>
            </a:lvl1pPr>
            <a:lvl2pPr marL="365861" indent="0">
              <a:buNone/>
              <a:defRPr sz="2100">
                <a:latin typeface="Impact"/>
                <a:cs typeface="Impact"/>
              </a:defRPr>
            </a:lvl2pPr>
            <a:lvl3pPr marL="792698" indent="0">
              <a:buNone/>
              <a:defRPr sz="2100">
                <a:latin typeface="Impact"/>
                <a:cs typeface="Impact"/>
              </a:defRPr>
            </a:lvl3pPr>
            <a:lvl4pPr marL="1158559" indent="0">
              <a:buNone/>
              <a:defRPr sz="2100">
                <a:latin typeface="Impact"/>
                <a:cs typeface="Impact"/>
              </a:defRPr>
            </a:lvl4pPr>
            <a:lvl5pPr marL="1524419" indent="0">
              <a:buNone/>
              <a:defRPr sz="2100">
                <a:latin typeface="Impact"/>
                <a:cs typeface="Impact"/>
              </a:defRPr>
            </a:lvl5pPr>
          </a:lstStyle>
          <a:p>
            <a:pPr lvl="0"/>
            <a:r>
              <a:rPr lang="it-IT" dirty="0" smtClean="0"/>
              <a:t>Fare clic per modificare gli stili del testo dello schema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68499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 userDrawn="1"/>
        </p:nvSpPr>
        <p:spPr>
          <a:xfrm>
            <a:off x="0" y="332656"/>
            <a:ext cx="12198350" cy="360032"/>
          </a:xfrm>
          <a:prstGeom prst="rect">
            <a:avLst/>
          </a:prstGeom>
          <a:solidFill>
            <a:srgbClr val="DF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39" tIns="60969" rIns="121939" bIns="60969" rtlCol="0" anchor="ctr"/>
          <a:lstStyle/>
          <a:p>
            <a:pPr algn="ctr"/>
            <a:endParaRPr lang="it-IT"/>
          </a:p>
        </p:txBody>
      </p:sp>
      <p:pic>
        <p:nvPicPr>
          <p:cNvPr id="4" name="Immagine 3" descr="STRADA-ARANCIO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62" b="58175"/>
          <a:stretch/>
        </p:blipFill>
        <p:spPr>
          <a:xfrm>
            <a:off x="0" y="6165304"/>
            <a:ext cx="10324489" cy="692696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919" y="368656"/>
            <a:ext cx="10978515" cy="288032"/>
          </a:xfrm>
        </p:spPr>
        <p:txBody>
          <a:bodyPr>
            <a:noAutofit/>
          </a:bodyPr>
          <a:lstStyle>
            <a:lvl1pPr>
              <a:defRPr sz="3200" spc="0">
                <a:solidFill>
                  <a:srgbClr val="FFFFFF"/>
                </a:solidFill>
                <a:latin typeface="Impact"/>
                <a:cs typeface="Impact"/>
              </a:defRPr>
            </a:lvl1pPr>
          </a:lstStyle>
          <a:p>
            <a:r>
              <a:rPr kumimoji="0" lang="it-IT" dirty="0" smtClean="0"/>
              <a:t>Fare clic per modificare lo stile del titolo</a:t>
            </a:r>
            <a:endParaRPr kumimoji="0" lang="en-US" dirty="0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609919" y="908720"/>
            <a:ext cx="10978515" cy="5184576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pic>
        <p:nvPicPr>
          <p:cNvPr id="7" name="Immagine 6" descr="cartello-HIRES-SINGOLO-RES-arancio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011" y="5272808"/>
            <a:ext cx="1812074" cy="1585192"/>
          </a:xfrm>
          <a:prstGeom prst="rect">
            <a:avLst/>
          </a:prstGeom>
        </p:spPr>
      </p:pic>
      <p:sp>
        <p:nvSpPr>
          <p:cNvPr id="10" name="Segnaposto testo 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"/>
            <a:ext cx="12198350" cy="333375"/>
          </a:xfrm>
        </p:spPr>
        <p:txBody>
          <a:bodyPr>
            <a:noAutofit/>
          </a:bodyPr>
          <a:lstStyle>
            <a:lvl1pPr algn="r">
              <a:defRPr sz="2100" spc="107">
                <a:solidFill>
                  <a:srgbClr val="595959"/>
                </a:solidFill>
                <a:latin typeface="Impact"/>
                <a:cs typeface="Impact"/>
              </a:defRPr>
            </a:lvl1pPr>
          </a:lstStyle>
          <a:p>
            <a:pPr lvl="0"/>
            <a:r>
              <a:rPr lang="it-IT" dirty="0" smtClean="0"/>
              <a:t>FARE CLIC PER MODIFICARE GLI STILI DEL TESTO DELLO SCHEMA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31543" y="6524627"/>
            <a:ext cx="670973" cy="333375"/>
          </a:xfrm>
          <a:prstGeom prst="rect">
            <a:avLst/>
          </a:prstGeom>
        </p:spPr>
        <p:txBody>
          <a:bodyPr lIns="121939" tIns="60969" rIns="121939" bIns="60969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3E50D075-CE17-430E-AB08-FD48115467AB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14" name="Immagine 13" descr="scritta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3447" y="6437233"/>
            <a:ext cx="1332672" cy="29384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/>
          <p:cNvSpPr/>
          <p:nvPr userDrawn="1"/>
        </p:nvSpPr>
        <p:spPr>
          <a:xfrm>
            <a:off x="0" y="332656"/>
            <a:ext cx="12198350" cy="360032"/>
          </a:xfrm>
          <a:prstGeom prst="rect">
            <a:avLst/>
          </a:prstGeom>
          <a:solidFill>
            <a:srgbClr val="2BA6A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39" tIns="60969" rIns="121939" bIns="60969" rtlCol="0" anchor="ctr"/>
          <a:lstStyle/>
          <a:p>
            <a:pPr algn="ctr"/>
            <a:endParaRPr lang="it-IT"/>
          </a:p>
        </p:txBody>
      </p:sp>
      <p:pic>
        <p:nvPicPr>
          <p:cNvPr id="5" name="Immagine 4" descr="STRADA-AZZURRA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87" b="63637"/>
          <a:stretch/>
        </p:blipFill>
        <p:spPr>
          <a:xfrm>
            <a:off x="1" y="6021289"/>
            <a:ext cx="10516611" cy="836712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3718" y="368672"/>
            <a:ext cx="10978515" cy="288000"/>
          </a:xfrm>
        </p:spPr>
        <p:txBody>
          <a:bodyPr>
            <a:noAutofit/>
          </a:bodyPr>
          <a:lstStyle>
            <a:lvl1pPr>
              <a:defRPr sz="3200" spc="0">
                <a:solidFill>
                  <a:srgbClr val="FFFFFF"/>
                </a:solidFill>
                <a:latin typeface="Impact"/>
                <a:cs typeface="Impact"/>
              </a:defRPr>
            </a:lvl1pPr>
          </a:lstStyle>
          <a:p>
            <a:r>
              <a:rPr kumimoji="0" lang="it-IT" dirty="0" smtClean="0"/>
              <a:t>Fare clic per modificare lo stile del titolo</a:t>
            </a:r>
            <a:endParaRPr kumimoji="0" lang="en-US" dirty="0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609919" y="1219200"/>
            <a:ext cx="10978515" cy="493776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pic>
        <p:nvPicPr>
          <p:cNvPr id="4" name="Immagine 3" descr="cartello-HIRES-SINGOLO-RES-azzurro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010" y="5313080"/>
            <a:ext cx="1797341" cy="1572304"/>
          </a:xfrm>
          <a:prstGeom prst="rect">
            <a:avLst/>
          </a:prstGeom>
        </p:spPr>
      </p:pic>
      <p:sp>
        <p:nvSpPr>
          <p:cNvPr id="10" name="Segnaposto testo 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"/>
            <a:ext cx="12198350" cy="333375"/>
          </a:xfrm>
        </p:spPr>
        <p:txBody>
          <a:bodyPr>
            <a:noAutofit/>
          </a:bodyPr>
          <a:lstStyle>
            <a:lvl1pPr algn="r">
              <a:defRPr sz="2100" spc="107">
                <a:solidFill>
                  <a:srgbClr val="595959"/>
                </a:solidFill>
                <a:latin typeface="Impact"/>
                <a:cs typeface="Impact"/>
              </a:defRPr>
            </a:lvl1pPr>
          </a:lstStyle>
          <a:p>
            <a:pPr lvl="0"/>
            <a:r>
              <a:rPr lang="it-IT" dirty="0" smtClean="0"/>
              <a:t>FARE CLIC PER MODIFICARE GLI STILI DEL TESTO DELLO SCHEMA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04513" y="6524627"/>
            <a:ext cx="670973" cy="333375"/>
          </a:xfrm>
          <a:prstGeom prst="rect">
            <a:avLst/>
          </a:prstGeom>
        </p:spPr>
        <p:txBody>
          <a:bodyPr lIns="121939" tIns="60969" rIns="121939" bIns="60969"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3E50D075-CE17-430E-AB08-FD48115467AB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13" name="Immagine 12" descr="scritta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3447" y="6437233"/>
            <a:ext cx="1332672" cy="293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322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18" Type="http://schemas.openxmlformats.org/officeDocument/2006/relationships/slideLayout" Target="../slideLayouts/slideLayout55.xml"/><Relationship Id="rId26" Type="http://schemas.openxmlformats.org/officeDocument/2006/relationships/slideLayout" Target="../slideLayouts/slideLayout63.xml"/><Relationship Id="rId3" Type="http://schemas.openxmlformats.org/officeDocument/2006/relationships/slideLayout" Target="../slideLayouts/slideLayout40.xml"/><Relationship Id="rId21" Type="http://schemas.openxmlformats.org/officeDocument/2006/relationships/slideLayout" Target="../slideLayouts/slideLayout58.xml"/><Relationship Id="rId34" Type="http://schemas.openxmlformats.org/officeDocument/2006/relationships/slideLayout" Target="../slideLayouts/slideLayout71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17" Type="http://schemas.openxmlformats.org/officeDocument/2006/relationships/slideLayout" Target="../slideLayouts/slideLayout54.xml"/><Relationship Id="rId25" Type="http://schemas.openxmlformats.org/officeDocument/2006/relationships/slideLayout" Target="../slideLayouts/slideLayout62.xml"/><Relationship Id="rId33" Type="http://schemas.openxmlformats.org/officeDocument/2006/relationships/slideLayout" Target="../slideLayouts/slideLayout70.xml"/><Relationship Id="rId2" Type="http://schemas.openxmlformats.org/officeDocument/2006/relationships/slideLayout" Target="../slideLayouts/slideLayout39.xml"/><Relationship Id="rId16" Type="http://schemas.openxmlformats.org/officeDocument/2006/relationships/slideLayout" Target="../slideLayouts/slideLayout53.xml"/><Relationship Id="rId20" Type="http://schemas.openxmlformats.org/officeDocument/2006/relationships/slideLayout" Target="../slideLayouts/slideLayout57.xml"/><Relationship Id="rId29" Type="http://schemas.openxmlformats.org/officeDocument/2006/relationships/slideLayout" Target="../slideLayouts/slideLayout66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24" Type="http://schemas.openxmlformats.org/officeDocument/2006/relationships/slideLayout" Target="../slideLayouts/slideLayout61.xml"/><Relationship Id="rId32" Type="http://schemas.openxmlformats.org/officeDocument/2006/relationships/slideLayout" Target="../slideLayouts/slideLayout69.xml"/><Relationship Id="rId5" Type="http://schemas.openxmlformats.org/officeDocument/2006/relationships/slideLayout" Target="../slideLayouts/slideLayout42.xml"/><Relationship Id="rId15" Type="http://schemas.openxmlformats.org/officeDocument/2006/relationships/slideLayout" Target="../slideLayouts/slideLayout52.xml"/><Relationship Id="rId23" Type="http://schemas.openxmlformats.org/officeDocument/2006/relationships/slideLayout" Target="../slideLayouts/slideLayout60.xml"/><Relationship Id="rId28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47.xml"/><Relationship Id="rId19" Type="http://schemas.openxmlformats.org/officeDocument/2006/relationships/slideLayout" Target="../slideLayouts/slideLayout56.xml"/><Relationship Id="rId31" Type="http://schemas.openxmlformats.org/officeDocument/2006/relationships/slideLayout" Target="../slideLayouts/slideLayout68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51.xml"/><Relationship Id="rId22" Type="http://schemas.openxmlformats.org/officeDocument/2006/relationships/slideLayout" Target="../slideLayouts/slideLayout59.xml"/><Relationship Id="rId27" Type="http://schemas.openxmlformats.org/officeDocument/2006/relationships/slideLayout" Target="../slideLayouts/slideLayout64.xml"/><Relationship Id="rId30" Type="http://schemas.openxmlformats.org/officeDocument/2006/relationships/slideLayout" Target="../slideLayouts/slideLayout67.xml"/><Relationship Id="rId35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609919" y="476672"/>
            <a:ext cx="10978515" cy="288032"/>
          </a:xfrm>
          <a:prstGeom prst="rect">
            <a:avLst/>
          </a:prstGeom>
        </p:spPr>
        <p:txBody>
          <a:bodyPr vert="horz" lIns="121939" tIns="60969" rIns="121939" bIns="60969" anchor="ctr" anchorCtr="0">
            <a:normAutofit/>
          </a:bodyPr>
          <a:lstStyle/>
          <a:p>
            <a:r>
              <a:rPr kumimoji="0" lang="it-IT" dirty="0" smtClean="0"/>
              <a:t>Fare clic per modificare lo stile del titolo</a:t>
            </a:r>
            <a:endParaRPr kumimoji="0" lang="en-US" dirty="0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609919" y="1219200"/>
            <a:ext cx="10978515" cy="4910328"/>
          </a:xfrm>
          <a:prstGeom prst="rect">
            <a:avLst/>
          </a:prstGeom>
        </p:spPr>
        <p:txBody>
          <a:bodyPr vert="horz" lIns="121939" tIns="60969" rIns="121939" bIns="60969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74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0" r:id="rId14"/>
    <p:sldLayoutId id="2147483717" r:id="rId15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rgbClr val="800000"/>
          </a:solidFill>
          <a:latin typeface="Trebuchet MS"/>
          <a:ea typeface="+mj-ea"/>
          <a:cs typeface="Trebuchet MS"/>
        </a:defRPr>
      </a:lvl1pPr>
    </p:titleStyle>
    <p:bodyStyle>
      <a:lvl1pPr marL="0" indent="0" algn="l" rtl="0" eaLnBrk="1" latinLnBrk="0" hangingPunct="1">
        <a:spcBef>
          <a:spcPts val="800"/>
        </a:spcBef>
        <a:buClr>
          <a:schemeClr val="accent1"/>
        </a:buClr>
        <a:buSzPct val="76000"/>
        <a:buFont typeface="Wingdings 3"/>
        <a:buNone/>
        <a:defRPr kumimoji="0" sz="3500" kern="1200">
          <a:solidFill>
            <a:schemeClr val="tx1"/>
          </a:solidFill>
          <a:latin typeface="Trebuchet MS"/>
          <a:ea typeface="+mn-ea"/>
          <a:cs typeface="Trebuchet MS"/>
        </a:defRPr>
      </a:lvl1pPr>
      <a:lvl2pPr marL="365815" indent="0" algn="l" rtl="0" eaLnBrk="1" latinLnBrk="0" hangingPunct="1">
        <a:spcBef>
          <a:spcPts val="667"/>
        </a:spcBef>
        <a:buClr>
          <a:schemeClr val="accent2"/>
        </a:buClr>
        <a:buSzPct val="76000"/>
        <a:buFont typeface="Wingdings 3"/>
        <a:buNone/>
        <a:defRPr kumimoji="0" sz="3100" kern="1200">
          <a:solidFill>
            <a:schemeClr val="tx2"/>
          </a:solidFill>
          <a:latin typeface="Trebuchet MS"/>
          <a:ea typeface="+mn-ea"/>
          <a:cs typeface="Trebuchet MS"/>
        </a:defRPr>
      </a:lvl2pPr>
      <a:lvl3pPr marL="792599" indent="0" algn="l" rtl="0" eaLnBrk="1" latinLnBrk="0" hangingPunct="1">
        <a:spcBef>
          <a:spcPts val="667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700" kern="1200">
          <a:solidFill>
            <a:schemeClr val="tx1"/>
          </a:solidFill>
          <a:latin typeface="Trebuchet MS"/>
          <a:ea typeface="+mn-ea"/>
          <a:cs typeface="Trebuchet MS"/>
        </a:defRPr>
      </a:lvl3pPr>
      <a:lvl4pPr marL="1158414" indent="0" algn="l" rtl="0" eaLnBrk="1" latinLnBrk="0" hangingPunct="1">
        <a:spcBef>
          <a:spcPts val="533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2400" kern="1200">
          <a:solidFill>
            <a:schemeClr val="tx1"/>
          </a:solidFill>
          <a:latin typeface="Trebuchet MS"/>
          <a:ea typeface="+mn-ea"/>
          <a:cs typeface="Trebuchet MS"/>
        </a:defRPr>
      </a:lvl4pPr>
      <a:lvl5pPr marL="1524228" indent="0" algn="l" rtl="0" eaLnBrk="1" latinLnBrk="0" hangingPunct="1">
        <a:spcBef>
          <a:spcPts val="400"/>
        </a:spcBef>
        <a:buClr>
          <a:schemeClr val="accent2"/>
        </a:buClr>
        <a:buSzPct val="70000"/>
        <a:buFont typeface="Wingdings"/>
        <a:buNone/>
        <a:defRPr kumimoji="0" sz="2100" kern="1200">
          <a:solidFill>
            <a:schemeClr val="tx1"/>
          </a:solidFill>
          <a:latin typeface="Trebuchet MS"/>
          <a:ea typeface="+mn-ea"/>
          <a:cs typeface="Trebuchet MS"/>
        </a:defRPr>
      </a:lvl5pPr>
      <a:lvl6pPr marL="2194889" indent="-243876" algn="l" rtl="0" eaLnBrk="1" latinLnBrk="0" hangingPunct="1">
        <a:spcBef>
          <a:spcPts val="4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21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2438766" indent="-243876" algn="l" rtl="0" eaLnBrk="1" latinLnBrk="0" hangingPunct="1">
        <a:spcBef>
          <a:spcPts val="4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9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682643" indent="-243876" algn="l" rtl="0" eaLnBrk="1" latinLnBrk="0" hangingPunct="1">
        <a:spcBef>
          <a:spcPts val="4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9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926519" indent="-243876" algn="l" rtl="0" eaLnBrk="1" latinLnBrk="0" hangingPunct="1">
        <a:spcBef>
          <a:spcPts val="400"/>
        </a:spcBef>
        <a:buClr>
          <a:srgbClr val="9FB8CD"/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69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38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907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7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845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81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8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753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609918" y="274638"/>
            <a:ext cx="1097851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609918" y="1600201"/>
            <a:ext cx="1097851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 smtClean="0"/>
              <a:t>Fare clic per modificare stili del testo dello schema</a:t>
            </a:r>
          </a:p>
          <a:p>
            <a:pPr lvl="1"/>
            <a:r>
              <a:rPr lang="it-IT" altLang="en-US" smtClean="0"/>
              <a:t>Secondo livello</a:t>
            </a:r>
          </a:p>
          <a:p>
            <a:pPr lvl="2"/>
            <a:r>
              <a:rPr lang="it-IT" altLang="en-US" smtClean="0"/>
              <a:t>Terzo livello</a:t>
            </a:r>
          </a:p>
          <a:p>
            <a:pPr lvl="3"/>
            <a:r>
              <a:rPr lang="it-IT" altLang="en-US" smtClean="0"/>
              <a:t>Quarto livello</a:t>
            </a:r>
          </a:p>
          <a:p>
            <a:pPr lvl="4"/>
            <a:r>
              <a:rPr lang="it-IT" altLang="en-US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609917" y="6356351"/>
            <a:ext cx="28462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914400">
              <a:defRPr/>
            </a:pPr>
            <a:fld id="{3A80FB2B-F7C2-4709-80EB-67631F579C04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28/08/2014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167770" y="6356351"/>
            <a:ext cx="38628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914400"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742151" y="6356351"/>
            <a:ext cx="284628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rgbClr val="898989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1F66D7F9-6DBA-407D-88BC-D2CC58154127}" type="slidenum">
              <a:rPr lang="it-IT" altLang="en-US" smtClean="0"/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it-IT" altLang="en-US" smtClean="0"/>
          </a:p>
        </p:txBody>
      </p:sp>
    </p:spTree>
    <p:extLst>
      <p:ext uri="{BB962C8B-B14F-4D97-AF65-F5344CB8AC3E}">
        <p14:creationId xmlns:p14="http://schemas.microsoft.com/office/powerpoint/2010/main" val="1462064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609918" y="274638"/>
            <a:ext cx="1097851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609918" y="1600201"/>
            <a:ext cx="1097851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 smtClean="0"/>
              <a:t>Fare clic per modificare stili del testo dello schema</a:t>
            </a:r>
          </a:p>
          <a:p>
            <a:pPr lvl="1"/>
            <a:r>
              <a:rPr lang="it-IT" altLang="en-US" smtClean="0"/>
              <a:t>Secondo livello</a:t>
            </a:r>
          </a:p>
          <a:p>
            <a:pPr lvl="2"/>
            <a:r>
              <a:rPr lang="it-IT" altLang="en-US" smtClean="0"/>
              <a:t>Terzo livello</a:t>
            </a:r>
          </a:p>
          <a:p>
            <a:pPr lvl="3"/>
            <a:r>
              <a:rPr lang="it-IT" altLang="en-US" smtClean="0"/>
              <a:t>Quarto livello</a:t>
            </a:r>
          </a:p>
          <a:p>
            <a:pPr lvl="4"/>
            <a:r>
              <a:rPr lang="it-IT" altLang="en-US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609917" y="6356351"/>
            <a:ext cx="28462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914400">
              <a:defRPr/>
            </a:pPr>
            <a:fld id="{3A80FB2B-F7C2-4709-80EB-67631F579C04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28/08/2014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167770" y="6356351"/>
            <a:ext cx="38628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914400"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742151" y="6356351"/>
            <a:ext cx="284628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rgbClr val="898989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1F66D7F9-6DBA-407D-88BC-D2CC58154127}" type="slidenum">
              <a:rPr lang="it-IT" altLang="en-US" smtClean="0"/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it-IT" altLang="en-US" smtClean="0"/>
          </a:p>
        </p:txBody>
      </p:sp>
    </p:spTree>
    <p:extLst>
      <p:ext uri="{BB962C8B-B14F-4D97-AF65-F5344CB8AC3E}">
        <p14:creationId xmlns:p14="http://schemas.microsoft.com/office/powerpoint/2010/main" val="3217341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609919" y="476672"/>
            <a:ext cx="10978515" cy="288032"/>
          </a:xfrm>
          <a:prstGeom prst="rect">
            <a:avLst/>
          </a:prstGeom>
        </p:spPr>
        <p:txBody>
          <a:bodyPr vert="horz" lIns="121939" tIns="60969" rIns="121939" bIns="60969" anchor="ctr" anchorCtr="0">
            <a:normAutofit/>
          </a:bodyPr>
          <a:lstStyle/>
          <a:p>
            <a:r>
              <a:rPr kumimoji="0" lang="it-IT" dirty="0" smtClean="0"/>
              <a:t>Fare clic per modificare lo stile del titolo</a:t>
            </a:r>
            <a:endParaRPr kumimoji="0" lang="en-US" dirty="0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609919" y="1219200"/>
            <a:ext cx="10978515" cy="4910328"/>
          </a:xfrm>
          <a:prstGeom prst="rect">
            <a:avLst/>
          </a:prstGeom>
        </p:spPr>
        <p:txBody>
          <a:bodyPr vert="horz" lIns="121939" tIns="60969" rIns="121939" bIns="60969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27545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  <p:sldLayoutId id="2147483756" r:id="rId14"/>
    <p:sldLayoutId id="2147483758" r:id="rId15"/>
    <p:sldLayoutId id="2147483759" r:id="rId16"/>
    <p:sldLayoutId id="2147483760" r:id="rId17"/>
    <p:sldLayoutId id="2147483761" r:id="rId18"/>
    <p:sldLayoutId id="2147483762" r:id="rId19"/>
    <p:sldLayoutId id="2147483763" r:id="rId20"/>
    <p:sldLayoutId id="2147483764" r:id="rId21"/>
    <p:sldLayoutId id="2147483765" r:id="rId22"/>
    <p:sldLayoutId id="2147483766" r:id="rId23"/>
    <p:sldLayoutId id="2147483767" r:id="rId24"/>
    <p:sldLayoutId id="2147483768" r:id="rId25"/>
    <p:sldLayoutId id="2147483769" r:id="rId26"/>
    <p:sldLayoutId id="2147483770" r:id="rId27"/>
    <p:sldLayoutId id="2147483771" r:id="rId28"/>
    <p:sldLayoutId id="2147483772" r:id="rId29"/>
    <p:sldLayoutId id="2147483773" r:id="rId30"/>
    <p:sldLayoutId id="2147483774" r:id="rId31"/>
    <p:sldLayoutId id="2147483775" r:id="rId32"/>
    <p:sldLayoutId id="2147483776" r:id="rId33"/>
    <p:sldLayoutId id="2147483777" r:id="rId34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rgbClr val="800000"/>
          </a:solidFill>
          <a:latin typeface="Trebuchet MS"/>
          <a:ea typeface="+mj-ea"/>
          <a:cs typeface="Trebuchet MS"/>
        </a:defRPr>
      </a:lvl1pPr>
    </p:titleStyle>
    <p:bodyStyle>
      <a:lvl1pPr marL="0" indent="0" algn="l" rtl="0" eaLnBrk="1" latinLnBrk="0" hangingPunct="1">
        <a:spcBef>
          <a:spcPts val="800"/>
        </a:spcBef>
        <a:buClr>
          <a:schemeClr val="accent1"/>
        </a:buClr>
        <a:buSzPct val="76000"/>
        <a:buFont typeface="Wingdings 3"/>
        <a:buNone/>
        <a:defRPr kumimoji="0" sz="3500" kern="1200">
          <a:solidFill>
            <a:schemeClr val="tx1"/>
          </a:solidFill>
          <a:latin typeface="Trebuchet MS"/>
          <a:ea typeface="+mn-ea"/>
          <a:cs typeface="Trebuchet MS"/>
        </a:defRPr>
      </a:lvl1pPr>
      <a:lvl2pPr marL="365815" indent="0" algn="l" rtl="0" eaLnBrk="1" latinLnBrk="0" hangingPunct="1">
        <a:spcBef>
          <a:spcPts val="667"/>
        </a:spcBef>
        <a:buClr>
          <a:schemeClr val="accent2"/>
        </a:buClr>
        <a:buSzPct val="76000"/>
        <a:buFont typeface="Wingdings 3"/>
        <a:buNone/>
        <a:defRPr kumimoji="0" sz="3100" kern="1200">
          <a:solidFill>
            <a:schemeClr val="tx2"/>
          </a:solidFill>
          <a:latin typeface="Trebuchet MS"/>
          <a:ea typeface="+mn-ea"/>
          <a:cs typeface="Trebuchet MS"/>
        </a:defRPr>
      </a:lvl2pPr>
      <a:lvl3pPr marL="792599" indent="0" algn="l" rtl="0" eaLnBrk="1" latinLnBrk="0" hangingPunct="1">
        <a:spcBef>
          <a:spcPts val="667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700" kern="1200">
          <a:solidFill>
            <a:schemeClr val="tx1"/>
          </a:solidFill>
          <a:latin typeface="Trebuchet MS"/>
          <a:ea typeface="+mn-ea"/>
          <a:cs typeface="Trebuchet MS"/>
        </a:defRPr>
      </a:lvl3pPr>
      <a:lvl4pPr marL="1158414" indent="0" algn="l" rtl="0" eaLnBrk="1" latinLnBrk="0" hangingPunct="1">
        <a:spcBef>
          <a:spcPts val="533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2400" kern="1200">
          <a:solidFill>
            <a:schemeClr val="tx1"/>
          </a:solidFill>
          <a:latin typeface="Trebuchet MS"/>
          <a:ea typeface="+mn-ea"/>
          <a:cs typeface="Trebuchet MS"/>
        </a:defRPr>
      </a:lvl4pPr>
      <a:lvl5pPr marL="1524228" indent="0" algn="l" rtl="0" eaLnBrk="1" latinLnBrk="0" hangingPunct="1">
        <a:spcBef>
          <a:spcPts val="400"/>
        </a:spcBef>
        <a:buClr>
          <a:schemeClr val="accent2"/>
        </a:buClr>
        <a:buSzPct val="70000"/>
        <a:buFont typeface="Wingdings"/>
        <a:buNone/>
        <a:defRPr kumimoji="0" sz="2100" kern="1200">
          <a:solidFill>
            <a:schemeClr val="tx1"/>
          </a:solidFill>
          <a:latin typeface="Trebuchet MS"/>
          <a:ea typeface="+mn-ea"/>
          <a:cs typeface="Trebuchet MS"/>
        </a:defRPr>
      </a:lvl5pPr>
      <a:lvl6pPr marL="2194889" indent="-243876" algn="l" rtl="0" eaLnBrk="1" latinLnBrk="0" hangingPunct="1">
        <a:spcBef>
          <a:spcPts val="4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21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2438766" indent="-243876" algn="l" rtl="0" eaLnBrk="1" latinLnBrk="0" hangingPunct="1">
        <a:spcBef>
          <a:spcPts val="4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9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682643" indent="-243876" algn="l" rtl="0" eaLnBrk="1" latinLnBrk="0" hangingPunct="1">
        <a:spcBef>
          <a:spcPts val="4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9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926519" indent="-243876" algn="l" rtl="0" eaLnBrk="1" latinLnBrk="0" hangingPunct="1">
        <a:spcBef>
          <a:spcPts val="400"/>
        </a:spcBef>
        <a:buClr>
          <a:srgbClr val="9FB8CD"/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69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38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907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7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845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81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8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753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0.png"/><Relationship Id="rId7" Type="http://schemas.openxmlformats.org/officeDocument/2006/relationships/image" Target="../media/image50.jpeg"/><Relationship Id="rId12" Type="http://schemas.openxmlformats.org/officeDocument/2006/relationships/image" Target="../media/image5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49.gif"/><Relationship Id="rId11" Type="http://schemas.openxmlformats.org/officeDocument/2006/relationships/image" Target="../media/image54.jpeg"/><Relationship Id="rId5" Type="http://schemas.openxmlformats.org/officeDocument/2006/relationships/image" Target="../media/image48.jpeg"/><Relationship Id="rId10" Type="http://schemas.openxmlformats.org/officeDocument/2006/relationships/image" Target="../media/image53.jpeg"/><Relationship Id="rId4" Type="http://schemas.openxmlformats.org/officeDocument/2006/relationships/image" Target="../media/image46.png"/><Relationship Id="rId9" Type="http://schemas.openxmlformats.org/officeDocument/2006/relationships/image" Target="../media/image5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56.emf"/><Relationship Id="rId2" Type="http://schemas.openxmlformats.org/officeDocument/2006/relationships/slideLayout" Target="../slideLayouts/slideLayout4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46.png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4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6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0.xml"/><Relationship Id="rId6" Type="http://schemas.openxmlformats.org/officeDocument/2006/relationships/image" Target="../media/image63.jpeg"/><Relationship Id="rId5" Type="http://schemas.openxmlformats.org/officeDocument/2006/relationships/image" Target="../media/image62.png"/><Relationship Id="rId4" Type="http://schemas.openxmlformats.org/officeDocument/2006/relationships/image" Target="../media/image6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6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8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3" Type="http://schemas.openxmlformats.org/officeDocument/2006/relationships/image" Target="../media/image40.png"/><Relationship Id="rId7" Type="http://schemas.openxmlformats.org/officeDocument/2006/relationships/image" Target="../media/image6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67.jpeg"/><Relationship Id="rId5" Type="http://schemas.openxmlformats.org/officeDocument/2006/relationships/image" Target="../media/image66.png"/><Relationship Id="rId4" Type="http://schemas.openxmlformats.org/officeDocument/2006/relationships/hyperlink" Target="http://upload.wikimedia.org/wikipedia/commons/f/f7/Hexane-3D-balls.png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7" Type="http://schemas.openxmlformats.org/officeDocument/2006/relationships/image" Target="../media/image7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71.jpeg"/><Relationship Id="rId5" Type="http://schemas.openxmlformats.org/officeDocument/2006/relationships/image" Target="../media/image68.jpeg"/><Relationship Id="rId4" Type="http://schemas.openxmlformats.org/officeDocument/2006/relationships/image" Target="../media/image69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2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0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hyperlink" Target="mailto:miklos.jobbagy@enartis.co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5.gif"/><Relationship Id="rId5" Type="http://schemas.openxmlformats.org/officeDocument/2006/relationships/image" Target="../media/image44.jpeg"/><Relationship Id="rId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Senza titolo-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" r="2722"/>
          <a:stretch>
            <a:fillRect/>
          </a:stretch>
        </p:blipFill>
        <p:spPr bwMode="auto">
          <a:xfrm>
            <a:off x="1519237" y="2827338"/>
            <a:ext cx="9115426" cy="276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636" name="Rectangle 4"/>
          <p:cNvSpPr>
            <a:spLocks noChangeArrowheads="1"/>
          </p:cNvSpPr>
          <p:nvPr/>
        </p:nvSpPr>
        <p:spPr bwMode="auto">
          <a:xfrm>
            <a:off x="1527175" y="-26988"/>
            <a:ext cx="9251950" cy="288926"/>
          </a:xfrm>
          <a:prstGeom prst="rect">
            <a:avLst/>
          </a:prstGeom>
          <a:solidFill>
            <a:srgbClr val="A5002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637" name="Rectangle 5"/>
          <p:cNvSpPr>
            <a:spLocks noChangeArrowheads="1"/>
          </p:cNvSpPr>
          <p:nvPr/>
        </p:nvSpPr>
        <p:spPr bwMode="auto">
          <a:xfrm>
            <a:off x="1490663" y="6453188"/>
            <a:ext cx="9251951" cy="431800"/>
          </a:xfrm>
          <a:prstGeom prst="rect">
            <a:avLst/>
          </a:prstGeom>
          <a:solidFill>
            <a:srgbClr val="A5002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9638" name="Picture 6" descr="•POS •AR •RGB ENARTI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5214" y="1341438"/>
            <a:ext cx="2663825" cy="163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334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WIE KÖNNEN WIR DIE BILDUNG VON AROMEN UNTERSTÜTZEN?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k-SK" dirty="0" err="1" smtClean="0"/>
              <a:t>Süßes</a:t>
            </a:r>
            <a:r>
              <a:rPr lang="sk-SK" dirty="0" smtClean="0"/>
              <a:t> </a:t>
            </a:r>
            <a:r>
              <a:rPr lang="sk-SK" dirty="0" err="1" smtClean="0"/>
              <a:t>Fruchtaroma</a:t>
            </a:r>
            <a:endParaRPr lang="it-IT" dirty="0">
              <a:solidFill>
                <a:srgbClr val="595959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0D075-CE17-430E-AB08-FD48115467AB}" type="slidenum">
              <a:rPr lang="it-IT" smtClean="0"/>
              <a:pPr/>
              <a:t>10</a:t>
            </a:fld>
            <a:endParaRPr lang="it-IT"/>
          </a:p>
        </p:txBody>
      </p:sp>
      <p:pic>
        <p:nvPicPr>
          <p:cNvPr id="10242" name="Picture 2" descr="Wine Glass Outline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886040" y="-26052463"/>
            <a:ext cx="1601033" cy="2809875"/>
          </a:xfrm>
          <a:prstGeom prst="rect">
            <a:avLst/>
          </a:prstGeom>
          <a:noFill/>
        </p:spPr>
      </p:pic>
      <p:pic>
        <p:nvPicPr>
          <p:cNvPr id="10244" name="Picture 4" descr="Wine Glass Outline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886040" y="-26052463"/>
            <a:ext cx="1601033" cy="2809875"/>
          </a:xfrm>
          <a:prstGeom prst="rect">
            <a:avLst/>
          </a:prstGeom>
          <a:noFill/>
        </p:spPr>
      </p:pic>
      <p:pic>
        <p:nvPicPr>
          <p:cNvPr id="12" name="Immagine 2" descr="NutrifermAromPlus.ps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7709" y="2695427"/>
            <a:ext cx="5348996" cy="1619829"/>
          </a:xfrm>
          <a:prstGeom prst="rect">
            <a:avLst/>
          </a:prstGeom>
        </p:spPr>
      </p:pic>
      <p:pic>
        <p:nvPicPr>
          <p:cNvPr id="14" name="Picture 2" descr="\\esseco.locale\data\users\scottib\Documenti\My Pictures\Bicchiere_fermentazioen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83683" y="1347001"/>
            <a:ext cx="2087118" cy="46485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1058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tes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k-SK" dirty="0" err="1" smtClean="0"/>
              <a:t>Süßes</a:t>
            </a:r>
            <a:r>
              <a:rPr lang="sk-SK" dirty="0" smtClean="0"/>
              <a:t> </a:t>
            </a:r>
            <a:r>
              <a:rPr lang="sk-SK" dirty="0" err="1" smtClean="0"/>
              <a:t>Fruchtaroma</a:t>
            </a:r>
            <a:endParaRPr lang="it-IT" dirty="0">
              <a:solidFill>
                <a:srgbClr val="595959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0D075-CE17-430E-AB08-FD48115467AB}" type="slidenum">
              <a:rPr lang="it-IT" smtClean="0"/>
              <a:pPr/>
              <a:t>11</a:t>
            </a:fld>
            <a:endParaRPr lang="it-IT"/>
          </a:p>
        </p:txBody>
      </p:sp>
      <p:pic>
        <p:nvPicPr>
          <p:cNvPr id="10242" name="Picture 2" descr="Wine Glass Outline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886040" y="-26052463"/>
            <a:ext cx="1601033" cy="2809875"/>
          </a:xfrm>
          <a:prstGeom prst="rect">
            <a:avLst/>
          </a:prstGeom>
          <a:noFill/>
        </p:spPr>
      </p:pic>
      <p:pic>
        <p:nvPicPr>
          <p:cNvPr id="10244" name="Picture 4" descr="Wine Glass Outline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886040" y="-26052463"/>
            <a:ext cx="1601033" cy="2809875"/>
          </a:xfrm>
          <a:prstGeom prst="rect">
            <a:avLst/>
          </a:prstGeom>
          <a:noFill/>
        </p:spPr>
      </p:pic>
      <p:sp>
        <p:nvSpPr>
          <p:cNvPr id="10" name="Segnaposto contenuto 3"/>
          <p:cNvSpPr>
            <a:spLocks noGrp="1"/>
          </p:cNvSpPr>
          <p:nvPr>
            <p:ph sz="quarter" idx="1"/>
          </p:nvPr>
        </p:nvSpPr>
        <p:spPr>
          <a:xfrm>
            <a:off x="1200081" y="1412776"/>
            <a:ext cx="10388352" cy="4824536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CA" sz="2800" b="1" dirty="0" smtClean="0"/>
              <a:t>100 % </a:t>
            </a:r>
            <a:r>
              <a:rPr lang="sk-SK" sz="2800" b="1" dirty="0" smtClean="0"/>
              <a:t>HEFEDERIVAT</a:t>
            </a:r>
            <a:endParaRPr lang="en-CA" sz="2800" dirty="0" smtClean="0"/>
          </a:p>
          <a:p>
            <a:pPr marL="457268" indent="-457268">
              <a:lnSpc>
                <a:spcPct val="110000"/>
              </a:lnSpc>
              <a:spcBef>
                <a:spcPts val="1400"/>
              </a:spcBef>
              <a:buClr>
                <a:srgbClr val="DF6424"/>
              </a:buClr>
              <a:buFont typeface="Wingdings" charset="2"/>
              <a:buChar char="v"/>
            </a:pPr>
            <a:r>
              <a:rPr lang="sk-SK" sz="2800" b="1" dirty="0" err="1"/>
              <a:t>e</a:t>
            </a:r>
            <a:r>
              <a:rPr lang="de-AT" sz="2800" b="1" dirty="0" err="1" smtClean="0"/>
              <a:t>nth</a:t>
            </a:r>
            <a:r>
              <a:rPr lang="sk-SK" sz="2800" b="1" dirty="0" err="1" smtClean="0"/>
              <a:t>ält</a:t>
            </a:r>
            <a:r>
              <a:rPr lang="sk-SK" sz="2800" b="1" dirty="0" smtClean="0"/>
              <a:t> </a:t>
            </a:r>
            <a:r>
              <a:rPr lang="sk-SK" sz="2800" b="1" dirty="0" err="1" smtClean="0"/>
              <a:t>die</a:t>
            </a:r>
            <a:r>
              <a:rPr lang="sk-SK" sz="2800" b="1" dirty="0" smtClean="0"/>
              <a:t> </a:t>
            </a:r>
            <a:r>
              <a:rPr lang="sk-SK" sz="2800" b="1" dirty="0" err="1" smtClean="0"/>
              <a:t>meisten</a:t>
            </a:r>
            <a:r>
              <a:rPr lang="sk-SK" sz="2800" b="1" dirty="0" smtClean="0"/>
              <a:t> </a:t>
            </a:r>
            <a:r>
              <a:rPr lang="sk-SK" sz="2800" b="1" dirty="0" err="1" smtClean="0"/>
              <a:t>verzweigten</a:t>
            </a:r>
            <a:r>
              <a:rPr lang="sk-SK" sz="2800" b="1" dirty="0" smtClean="0"/>
              <a:t> </a:t>
            </a:r>
            <a:r>
              <a:rPr lang="sk-SK" sz="2800" b="1" dirty="0" err="1" smtClean="0"/>
              <a:t>Aminosäuren</a:t>
            </a:r>
            <a:r>
              <a:rPr lang="en-CA" sz="2800" b="1" dirty="0" smtClean="0"/>
              <a:t/>
            </a:r>
            <a:br>
              <a:rPr lang="en-CA" sz="2800" b="1" dirty="0" smtClean="0"/>
            </a:br>
            <a:r>
              <a:rPr lang="sk-SK" sz="2800" dirty="0" err="1" smtClean="0"/>
              <a:t>effektiv</a:t>
            </a:r>
            <a:r>
              <a:rPr lang="sk-SK" sz="2800" dirty="0" smtClean="0"/>
              <a:t> </a:t>
            </a:r>
            <a:r>
              <a:rPr lang="sk-SK" sz="2800" dirty="0" err="1" smtClean="0"/>
              <a:t>für</a:t>
            </a:r>
            <a:r>
              <a:rPr lang="sk-SK" sz="2800" dirty="0" smtClean="0"/>
              <a:t> </a:t>
            </a:r>
            <a:r>
              <a:rPr lang="sk-SK" sz="2800" dirty="0" err="1" smtClean="0"/>
              <a:t>die</a:t>
            </a:r>
            <a:r>
              <a:rPr lang="sk-SK" sz="2800" dirty="0" smtClean="0"/>
              <a:t> </a:t>
            </a:r>
            <a:r>
              <a:rPr lang="sk-SK" sz="2800" dirty="0" err="1" smtClean="0"/>
              <a:t>Bildung</a:t>
            </a:r>
            <a:r>
              <a:rPr lang="sk-SK" sz="2800" dirty="0" smtClean="0"/>
              <a:t> von </a:t>
            </a:r>
            <a:r>
              <a:rPr lang="sk-SK" sz="2800" dirty="0" err="1" smtClean="0"/>
              <a:t>Sekundäraromen</a:t>
            </a:r>
            <a:endParaRPr lang="en-CA" sz="2800" dirty="0" smtClean="0"/>
          </a:p>
          <a:p>
            <a:pPr marL="457268" indent="-457268">
              <a:lnSpc>
                <a:spcPct val="110000"/>
              </a:lnSpc>
              <a:spcBef>
                <a:spcPts val="1400"/>
              </a:spcBef>
              <a:buClr>
                <a:srgbClr val="DF6424"/>
              </a:buClr>
              <a:buFont typeface="Wingdings" charset="2"/>
              <a:buChar char="v"/>
            </a:pPr>
            <a:r>
              <a:rPr lang="sk-SK" sz="2800" b="1" dirty="0" err="1" smtClean="0"/>
              <a:t>Überlebensfaktoren</a:t>
            </a:r>
            <a:r>
              <a:rPr lang="sk-SK" sz="2800" b="1" dirty="0" smtClean="0"/>
              <a:t> </a:t>
            </a:r>
            <a:r>
              <a:rPr lang="sk-SK" sz="2800" dirty="0" err="1" smtClean="0"/>
              <a:t>für</a:t>
            </a:r>
            <a:r>
              <a:rPr lang="sk-SK" sz="2800" dirty="0" smtClean="0"/>
              <a:t> </a:t>
            </a:r>
            <a:r>
              <a:rPr lang="sk-SK" sz="2800" dirty="0" err="1" smtClean="0"/>
              <a:t>die</a:t>
            </a:r>
            <a:r>
              <a:rPr lang="sk-SK" sz="2800" dirty="0" smtClean="0"/>
              <a:t> </a:t>
            </a:r>
            <a:r>
              <a:rPr lang="sk-SK" sz="2800" dirty="0" err="1" smtClean="0"/>
              <a:t>Alkoholresistenz</a:t>
            </a:r>
            <a:r>
              <a:rPr lang="sk-SK" sz="2800" dirty="0" smtClean="0"/>
              <a:t> der </a:t>
            </a:r>
            <a:r>
              <a:rPr lang="sk-SK" sz="2800" dirty="0" err="1" smtClean="0"/>
              <a:t>Hefe</a:t>
            </a:r>
            <a:endParaRPr lang="en-CA" sz="2800" dirty="0" smtClean="0"/>
          </a:p>
          <a:p>
            <a:pPr marL="457268" indent="-457268">
              <a:lnSpc>
                <a:spcPct val="110000"/>
              </a:lnSpc>
              <a:spcBef>
                <a:spcPts val="1400"/>
              </a:spcBef>
              <a:buClr>
                <a:srgbClr val="DF6424"/>
              </a:buClr>
              <a:buFont typeface="Wingdings" charset="2"/>
              <a:buChar char="v"/>
            </a:pPr>
            <a:r>
              <a:rPr lang="sk-SK" sz="2800" b="1" dirty="0" err="1" smtClean="0"/>
              <a:t>Heferinde</a:t>
            </a:r>
            <a:r>
              <a:rPr lang="sk-SK" sz="2800" b="1" dirty="0" smtClean="0"/>
              <a:t> </a:t>
            </a:r>
            <a:r>
              <a:rPr lang="sk-SK" sz="2800" dirty="0" err="1" smtClean="0"/>
              <a:t>für</a:t>
            </a:r>
            <a:r>
              <a:rPr lang="sk-SK" sz="2800" dirty="0" smtClean="0"/>
              <a:t> </a:t>
            </a:r>
            <a:r>
              <a:rPr lang="sk-SK" sz="2800" dirty="0" err="1" smtClean="0"/>
              <a:t>die</a:t>
            </a:r>
            <a:r>
              <a:rPr lang="sk-SK" sz="2800" dirty="0" smtClean="0"/>
              <a:t> </a:t>
            </a:r>
            <a:r>
              <a:rPr lang="sk-SK" sz="2800" dirty="0" err="1" smtClean="0"/>
              <a:t>Entgiftung</a:t>
            </a:r>
            <a:r>
              <a:rPr lang="sk-SK" sz="2800" dirty="0" smtClean="0"/>
              <a:t> des </a:t>
            </a:r>
            <a:r>
              <a:rPr lang="sk-SK" sz="2800" dirty="0" err="1" smtClean="0"/>
              <a:t>Mostes</a:t>
            </a:r>
            <a:endParaRPr lang="sk-SK" sz="2800" dirty="0" smtClean="0"/>
          </a:p>
          <a:p>
            <a:pPr marL="457268" indent="-457268">
              <a:lnSpc>
                <a:spcPct val="110000"/>
              </a:lnSpc>
              <a:spcBef>
                <a:spcPts val="1400"/>
              </a:spcBef>
              <a:buClr>
                <a:srgbClr val="DF6424"/>
              </a:buClr>
              <a:buFont typeface="Wingdings" charset="2"/>
              <a:buChar char="v"/>
            </a:pPr>
            <a:r>
              <a:rPr lang="sk-SK" sz="2800" b="1" dirty="0" err="1"/>
              <a:t>f</a:t>
            </a:r>
            <a:r>
              <a:rPr lang="sk-SK" sz="2800" b="1" dirty="0" err="1" smtClean="0"/>
              <a:t>reie</a:t>
            </a:r>
            <a:r>
              <a:rPr lang="sk-SK" sz="2800" b="1" dirty="0" smtClean="0"/>
              <a:t> </a:t>
            </a:r>
            <a:r>
              <a:rPr lang="sk-SK" sz="2800" b="1" dirty="0" err="1" smtClean="0"/>
              <a:t>Aminosäuren</a:t>
            </a:r>
            <a:r>
              <a:rPr lang="sk-SK" sz="2800" b="1" dirty="0" smtClean="0"/>
              <a:t> </a:t>
            </a:r>
            <a:r>
              <a:rPr lang="sk-SK" sz="2800" dirty="0" err="1" smtClean="0"/>
              <a:t>verfügbar</a:t>
            </a:r>
            <a:r>
              <a:rPr lang="sk-SK" sz="2800" dirty="0" smtClean="0"/>
              <a:t> </a:t>
            </a:r>
            <a:r>
              <a:rPr lang="sk-SK" sz="2800" dirty="0" err="1" smtClean="0"/>
              <a:t>für</a:t>
            </a:r>
            <a:r>
              <a:rPr lang="sk-SK" sz="2800" dirty="0" smtClean="0"/>
              <a:t> </a:t>
            </a:r>
            <a:r>
              <a:rPr lang="sk-SK" sz="2800" dirty="0" err="1" smtClean="0"/>
              <a:t>die</a:t>
            </a:r>
            <a:r>
              <a:rPr lang="sk-SK" sz="2800" dirty="0" smtClean="0"/>
              <a:t> </a:t>
            </a:r>
            <a:r>
              <a:rPr lang="sk-SK" sz="2800" dirty="0" err="1" smtClean="0"/>
              <a:t>Hefeernährung</a:t>
            </a:r>
            <a:r>
              <a:rPr lang="sk-SK" sz="2800" dirty="0" smtClean="0"/>
              <a:t>:</a:t>
            </a:r>
            <a:endParaRPr lang="en-CA" sz="2800" dirty="0" smtClean="0"/>
          </a:p>
          <a:p>
            <a:pPr marL="823083" lvl="1" indent="-457268">
              <a:lnSpc>
                <a:spcPct val="110000"/>
              </a:lnSpc>
              <a:spcBef>
                <a:spcPts val="1400"/>
              </a:spcBef>
              <a:buClr>
                <a:srgbClr val="DF6424"/>
              </a:buClr>
              <a:buFont typeface="Wingdings" charset="2"/>
              <a:buChar char="v"/>
            </a:pPr>
            <a:r>
              <a:rPr lang="it-IT" sz="2400" dirty="0" smtClean="0"/>
              <a:t>Alanin,</a:t>
            </a:r>
            <a:r>
              <a:rPr lang="sk-SK" sz="2400" dirty="0" smtClean="0"/>
              <a:t> </a:t>
            </a:r>
            <a:r>
              <a:rPr lang="sk-SK" sz="2400" dirty="0" err="1" smtClean="0"/>
              <a:t>Glutaminsäure</a:t>
            </a:r>
            <a:r>
              <a:rPr lang="it-IT" sz="2400" dirty="0" smtClean="0"/>
              <a:t>, </a:t>
            </a:r>
            <a:r>
              <a:rPr lang="sk-SK" sz="2400" dirty="0" err="1" smtClean="0"/>
              <a:t>Isoleucin</a:t>
            </a:r>
            <a:r>
              <a:rPr lang="it-IT" sz="2400" dirty="0" smtClean="0"/>
              <a:t>, </a:t>
            </a:r>
            <a:r>
              <a:rPr lang="sk-SK" sz="2400" b="1" dirty="0" err="1" smtClean="0">
                <a:solidFill>
                  <a:srgbClr val="800000"/>
                </a:solidFill>
              </a:rPr>
              <a:t>Leucin</a:t>
            </a:r>
            <a:r>
              <a:rPr lang="it-IT" sz="2400" dirty="0" smtClean="0"/>
              <a:t>, </a:t>
            </a:r>
            <a:r>
              <a:rPr lang="sk-SK" sz="2400" b="1" dirty="0" err="1" smtClean="0">
                <a:solidFill>
                  <a:srgbClr val="800000"/>
                </a:solidFill>
              </a:rPr>
              <a:t>Valin</a:t>
            </a:r>
            <a:r>
              <a:rPr lang="it-IT" sz="2400" dirty="0" smtClean="0"/>
              <a:t>, </a:t>
            </a:r>
            <a:r>
              <a:rPr lang="sk-SK" sz="2400" dirty="0" err="1" smtClean="0"/>
              <a:t>Histidin</a:t>
            </a:r>
            <a:r>
              <a:rPr lang="it-IT" sz="2400" dirty="0" smtClean="0"/>
              <a:t>, </a:t>
            </a:r>
            <a:r>
              <a:rPr lang="sk-SK" sz="2400" dirty="0" err="1" smtClean="0"/>
              <a:t>Methionin</a:t>
            </a:r>
            <a:r>
              <a:rPr lang="it-IT" sz="2400" dirty="0" smtClean="0"/>
              <a:t>, </a:t>
            </a:r>
            <a:r>
              <a:rPr lang="sk-SK" sz="2400" b="1" dirty="0" err="1" smtClean="0">
                <a:solidFill>
                  <a:srgbClr val="800000"/>
                </a:solidFill>
              </a:rPr>
              <a:t>Threonin</a:t>
            </a:r>
            <a:r>
              <a:rPr lang="it-IT" sz="2400" dirty="0" smtClean="0"/>
              <a:t>, </a:t>
            </a:r>
            <a:r>
              <a:rPr lang="sk-SK" sz="2400" b="1" dirty="0" err="1" smtClean="0">
                <a:solidFill>
                  <a:srgbClr val="800000"/>
                </a:solidFill>
              </a:rPr>
              <a:t>Phenylalanin</a:t>
            </a:r>
            <a:r>
              <a:rPr lang="it-IT" sz="2400" b="1" dirty="0" smtClean="0">
                <a:solidFill>
                  <a:srgbClr val="800000"/>
                </a:solidFill>
              </a:rPr>
              <a:t> </a:t>
            </a:r>
            <a:endParaRPr lang="it-IT" sz="2400" b="1" dirty="0">
              <a:solidFill>
                <a:srgbClr val="800000"/>
              </a:solidFill>
            </a:endParaRPr>
          </a:p>
          <a:p>
            <a:pPr marL="457268" indent="-457268">
              <a:lnSpc>
                <a:spcPct val="110000"/>
              </a:lnSpc>
              <a:spcBef>
                <a:spcPts val="1400"/>
              </a:spcBef>
              <a:buClr>
                <a:srgbClr val="DF6424"/>
              </a:buClr>
              <a:buFont typeface="Wingdings" charset="2"/>
              <a:buChar char="v"/>
            </a:pPr>
            <a:endParaRPr lang="en-CA" sz="2800" dirty="0"/>
          </a:p>
        </p:txBody>
      </p:sp>
      <p:pic>
        <p:nvPicPr>
          <p:cNvPr id="11" name="Immagine 2" descr="NutrifermAromPlus.ps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99" y="3"/>
            <a:ext cx="4248126" cy="1286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04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tes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k-SK" dirty="0" err="1" smtClean="0"/>
              <a:t>Süßes</a:t>
            </a:r>
            <a:r>
              <a:rPr lang="sk-SK" dirty="0" smtClean="0"/>
              <a:t> </a:t>
            </a:r>
            <a:r>
              <a:rPr lang="sk-SK" dirty="0" err="1" smtClean="0"/>
              <a:t>Fruchtaroma</a:t>
            </a:r>
            <a:endParaRPr lang="it-IT" dirty="0">
              <a:solidFill>
                <a:srgbClr val="595959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0D075-CE17-430E-AB08-FD48115467AB}" type="slidenum">
              <a:rPr lang="it-IT" smtClean="0"/>
              <a:pPr/>
              <a:t>12</a:t>
            </a:fld>
            <a:endParaRPr lang="it-IT"/>
          </a:p>
        </p:txBody>
      </p:sp>
      <p:pic>
        <p:nvPicPr>
          <p:cNvPr id="10242" name="Picture 2" descr="Wine Glass Outline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886040" y="-26052463"/>
            <a:ext cx="1601033" cy="2809875"/>
          </a:xfrm>
          <a:prstGeom prst="rect">
            <a:avLst/>
          </a:prstGeom>
          <a:noFill/>
        </p:spPr>
      </p:pic>
      <p:pic>
        <p:nvPicPr>
          <p:cNvPr id="10244" name="Picture 4" descr="Wine Glass Outline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886040" y="-26052463"/>
            <a:ext cx="1601033" cy="2809875"/>
          </a:xfrm>
          <a:prstGeom prst="rect">
            <a:avLst/>
          </a:prstGeom>
          <a:noFill/>
        </p:spPr>
      </p:pic>
      <p:pic>
        <p:nvPicPr>
          <p:cNvPr id="11" name="Immagine 2" descr="NutrifermAromPlus.ps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99" y="3"/>
            <a:ext cx="4248126" cy="1286454"/>
          </a:xfrm>
          <a:prstGeom prst="rect">
            <a:avLst/>
          </a:prstGeom>
        </p:spPr>
      </p:pic>
      <p:pic>
        <p:nvPicPr>
          <p:cNvPr id="12" name="Picture 23" descr="2"/>
          <p:cNvPicPr>
            <a:picLocks noChangeAspect="1" noChangeArrowheads="1"/>
          </p:cNvPicPr>
          <p:nvPr/>
        </p:nvPicPr>
        <p:blipFill rotWithShape="1">
          <a:blip r:embed="rId5" cstate="print">
            <a:lum contrast="10000"/>
          </a:blip>
          <a:srcRect l="2162" t="7394" r="4119" b="10238"/>
          <a:stretch/>
        </p:blipFill>
        <p:spPr bwMode="auto">
          <a:xfrm>
            <a:off x="404513" y="1160972"/>
            <a:ext cx="4025067" cy="1260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8732942"/>
              </p:ext>
            </p:extLst>
          </p:nvPr>
        </p:nvGraphicFramePr>
        <p:xfrm>
          <a:off x="427710" y="2419131"/>
          <a:ext cx="5571519" cy="2057400"/>
        </p:xfrm>
        <a:graphic>
          <a:graphicData uri="http://schemas.openxmlformats.org/drawingml/2006/table">
            <a:tbl>
              <a:tblPr/>
              <a:tblGrid>
                <a:gridCol w="1553430"/>
                <a:gridCol w="1453933"/>
                <a:gridCol w="1354614"/>
                <a:gridCol w="1209542"/>
              </a:tblGrid>
              <a:tr h="59436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rebuchet MS" pitchFamily="34" charset="0"/>
                          <a:cs typeface="Arial" pitchFamily="34" charset="0"/>
                        </a:rPr>
                        <a:t>AMINOSÄURE PREKURSOREN</a:t>
                      </a: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21984" marR="121984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  <a:cs typeface="Arial" pitchFamily="34" charset="0"/>
                        </a:rPr>
                        <a:t>HÖHERE ALKOHOLE</a:t>
                      </a: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21984" marR="12198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0060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  <a:cs typeface="Arial" pitchFamily="34" charset="0"/>
                        </a:rPr>
                        <a:t>KONZENTRATION</a:t>
                      </a: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rebuchet MS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  <a:cs typeface="Arial" pitchFamily="34" charset="0"/>
                        </a:rPr>
                        <a:t>(mg/l)</a:t>
                      </a: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21984" marR="121984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0060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  <a:cs typeface="Arial" pitchFamily="34" charset="0"/>
                        </a:rPr>
                        <a:t>AROMA</a:t>
                      </a: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21984" marR="121984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0060D"/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pitchFamily="34" charset="0"/>
                        </a:rPr>
                        <a:t>Threonin</a:t>
                      </a:r>
                    </a:p>
                  </a:txBody>
                  <a:tcPr marL="121984" marR="121984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pitchFamily="34" charset="0"/>
                        </a:rPr>
                        <a:t>Propanol</a:t>
                      </a: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21984" marR="12198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pitchFamily="34" charset="0"/>
                        </a:rPr>
                        <a:t>9-68</a:t>
                      </a: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21984" marR="12198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pitchFamily="34" charset="0"/>
                        </a:rPr>
                        <a:t>Lösungsmittel</a:t>
                      </a: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21984" marR="121984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Vali</a:t>
                      </a:r>
                      <a:r>
                        <a:rPr kumimoji="0" lang="sk-SK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n</a:t>
                      </a: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21984" marR="121984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Isobutanol</a:t>
                      </a: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21984" marR="12198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9-28</a:t>
                      </a:r>
                    </a:p>
                  </a:txBody>
                  <a:tcPr marL="121984" marR="12198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Al</a:t>
                      </a:r>
                      <a:r>
                        <a:rPr kumimoji="0" lang="sk-SK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kohol</a:t>
                      </a: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21984" marR="121984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9624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Leucin</a:t>
                      </a:r>
                    </a:p>
                  </a:txBody>
                  <a:tcPr marL="121984" marR="121984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Iso</a:t>
                      </a:r>
                      <a:r>
                        <a:rPr kumimoji="0" lang="sk-SK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amylalkohol</a:t>
                      </a: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21984" marR="12198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45-490</a:t>
                      </a:r>
                    </a:p>
                  </a:txBody>
                  <a:tcPr marL="121984" marR="12198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Marzi</a:t>
                      </a:r>
                      <a:r>
                        <a:rPr kumimoji="0" lang="sk-SK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pan</a:t>
                      </a: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21984" marR="121984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Phenylalanin</a:t>
                      </a: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21984" marR="121984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2-</a:t>
                      </a:r>
                      <a:r>
                        <a:rPr kumimoji="0" lang="sk-SK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P</a:t>
                      </a:r>
                      <a:r>
                        <a:rPr kumimoji="0" lang="it-IT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hen</a:t>
                      </a:r>
                      <a:r>
                        <a:rPr kumimoji="0" lang="sk-SK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y</a:t>
                      </a:r>
                      <a:r>
                        <a:rPr kumimoji="0" lang="it-IT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lethanol</a:t>
                      </a:r>
                    </a:p>
                  </a:txBody>
                  <a:tcPr marL="121984" marR="12198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10-180</a:t>
                      </a:r>
                    </a:p>
                  </a:txBody>
                  <a:tcPr marL="121984" marR="12198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Blüten</a:t>
                      </a: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21984" marR="121984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517283"/>
              </p:ext>
            </p:extLst>
          </p:nvPr>
        </p:nvGraphicFramePr>
        <p:xfrm>
          <a:off x="5252369" y="4489765"/>
          <a:ext cx="5374923" cy="2368235"/>
        </p:xfrm>
        <a:graphic>
          <a:graphicData uri="http://schemas.openxmlformats.org/drawingml/2006/table">
            <a:tbl>
              <a:tblPr/>
              <a:tblGrid>
                <a:gridCol w="1711277"/>
                <a:gridCol w="1782603"/>
                <a:gridCol w="1881043"/>
              </a:tblGrid>
              <a:tr h="42672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  <a:cs typeface="Arial" pitchFamily="34" charset="0"/>
                        </a:rPr>
                        <a:t>ESTER</a:t>
                      </a: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21984" marR="121984" anchor="ctr" horzOverflow="overflow">
                    <a:lnL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  <a:cs typeface="Arial" pitchFamily="34" charset="0"/>
                        </a:rPr>
                        <a:t>Konzentration</a:t>
                      </a: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rebuchet MS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  <a:cs typeface="Arial" pitchFamily="34" charset="0"/>
                        </a:rPr>
                        <a:t>(mg/l)</a:t>
                      </a: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21984" marR="121984" anchor="ctr" horzOverflow="overflow">
                    <a:lnL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  <a:cs typeface="Arial" pitchFamily="34" charset="0"/>
                        </a:rPr>
                        <a:t>AROMA</a:t>
                      </a: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21984" marR="121984" anchor="ctr" horzOverflow="overflow">
                    <a:lnL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pitchFamily="34" charset="0"/>
                        </a:rPr>
                        <a:t>Et</a:t>
                      </a:r>
                      <a:r>
                        <a:rPr kumimoji="0" lang="sk-SK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pitchFamily="34" charset="0"/>
                        </a:rPr>
                        <a:t>hylacetat</a:t>
                      </a: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21984" marR="121984" anchor="ctr" horzOverflow="overflow">
                    <a:lnL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pitchFamily="34" charset="0"/>
                        </a:rPr>
                        <a:t>10-100</a:t>
                      </a: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21984" marR="121984" anchor="ctr" horzOverflow="overflow">
                    <a:lnL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pitchFamily="34" charset="0"/>
                        </a:rPr>
                        <a:t>Lösungsmittel</a:t>
                      </a: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21984" marR="121984" anchor="ctr" horzOverflow="overflow">
                    <a:lnL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2682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2-</a:t>
                      </a:r>
                      <a:r>
                        <a:rPr kumimoji="0" lang="sk-SK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Phenylacetat</a:t>
                      </a: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21984" marR="121984" anchor="ctr" horzOverflow="overflow">
                    <a:lnL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0.01-4.5</a:t>
                      </a:r>
                    </a:p>
                  </a:txBody>
                  <a:tcPr marL="121984" marR="121984" anchor="ctr" horzOverflow="overflow">
                    <a:lnL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Rose, </a:t>
                      </a:r>
                      <a:r>
                        <a:rPr kumimoji="0" lang="sk-SK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Frucht</a:t>
                      </a: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21984" marR="121984" anchor="ctr" horzOverflow="overflow">
                    <a:lnL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336551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Isoamylacetat</a:t>
                      </a:r>
                    </a:p>
                  </a:txBody>
                  <a:tcPr marL="121984" marR="121984" anchor="ctr" horzOverflow="overflow">
                    <a:lnL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0.03-8.1</a:t>
                      </a:r>
                    </a:p>
                  </a:txBody>
                  <a:tcPr marL="121984" marR="121984" anchor="ctr" horzOverflow="overflow">
                    <a:lnL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B</a:t>
                      </a:r>
                      <a:r>
                        <a:rPr kumimoji="0" lang="sk-SK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anane</a:t>
                      </a:r>
                      <a:r>
                        <a:rPr kumimoji="0" lang="sk-SK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, </a:t>
                      </a:r>
                      <a:r>
                        <a:rPr kumimoji="0" lang="sk-SK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Birne</a:t>
                      </a: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21984" marR="121984" anchor="ctr" horzOverflow="overflow">
                    <a:lnL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Isobutylacetat</a:t>
                      </a:r>
                    </a:p>
                  </a:txBody>
                  <a:tcPr marL="121984" marR="121984" anchor="ctr" horzOverflow="overflow">
                    <a:lnL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0.01-0,8</a:t>
                      </a:r>
                    </a:p>
                  </a:txBody>
                  <a:tcPr marL="121984" marR="121984" anchor="ctr" horzOverflow="overflow">
                    <a:lnL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Banane</a:t>
                      </a: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21984" marR="121984" anchor="ctr" horzOverflow="overflow">
                    <a:lnL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2682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Hex</a:t>
                      </a:r>
                      <a:r>
                        <a:rPr kumimoji="0" lang="sk-SK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yl</a:t>
                      </a:r>
                      <a:r>
                        <a:rPr kumimoji="0" lang="it-IT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acetat</a:t>
                      </a:r>
                    </a:p>
                  </a:txBody>
                  <a:tcPr marL="121984" marR="121984" anchor="ctr" horzOverflow="overflow">
                    <a:lnL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0-4.8</a:t>
                      </a:r>
                    </a:p>
                  </a:txBody>
                  <a:tcPr marL="121984" marR="121984" anchor="ctr" horzOverflow="overflow">
                    <a:lnL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Reifer</a:t>
                      </a:r>
                      <a:r>
                        <a:rPr kumimoji="0" lang="sk-SK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 </a:t>
                      </a:r>
                      <a:r>
                        <a:rPr kumimoji="0" lang="sk-SK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Apfel</a:t>
                      </a: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21984" marR="121984" anchor="ctr" horzOverflow="overflow">
                    <a:lnL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Butansäureethylester</a:t>
                      </a: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21984" marR="121984" anchor="ctr" horzOverflow="overflow">
                    <a:lnL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0.01-3</a:t>
                      </a:r>
                    </a:p>
                  </a:txBody>
                  <a:tcPr marL="121984" marR="121984" anchor="ctr" horzOverflow="overflow">
                    <a:lnL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Blüten</a:t>
                      </a:r>
                      <a:r>
                        <a:rPr kumimoji="0" lang="sk-SK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, </a:t>
                      </a:r>
                      <a:r>
                        <a:rPr kumimoji="0" lang="sk-SK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Frucht</a:t>
                      </a: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21984" marR="121984" anchor="ctr" horzOverflow="overflow">
                    <a:lnL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2682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Ethylcaproat</a:t>
                      </a:r>
                    </a:p>
                  </a:txBody>
                  <a:tcPr marL="121984" marR="121984" anchor="ctr" horzOverflow="overflow">
                    <a:lnL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0.01</a:t>
                      </a:r>
                      <a:r>
                        <a:rPr kumimoji="0" lang="it-IT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-3.4</a:t>
                      </a:r>
                    </a:p>
                  </a:txBody>
                  <a:tcPr marL="121984" marR="121984" anchor="ctr" horzOverflow="overflow">
                    <a:lnL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Apfel</a:t>
                      </a:r>
                      <a:r>
                        <a:rPr kumimoji="0" lang="sk-SK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, </a:t>
                      </a:r>
                      <a:r>
                        <a:rPr kumimoji="0" lang="sk-SK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Banane</a:t>
                      </a: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121984" marR="121984" anchor="ctr" horzOverflow="overflow">
                    <a:lnL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A2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</a:tbl>
          </a:graphicData>
        </a:graphic>
      </p:graphicFrame>
      <p:sp>
        <p:nvSpPr>
          <p:cNvPr id="16" name="Text Box 60"/>
          <p:cNvSpPr txBox="1">
            <a:spLocks noChangeArrowheads="1"/>
          </p:cNvSpPr>
          <p:nvPr/>
        </p:nvSpPr>
        <p:spPr bwMode="auto">
          <a:xfrm>
            <a:off x="2526406" y="4994249"/>
            <a:ext cx="2657569" cy="738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29" tIns="45714" rIns="91429" bIns="45714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" sz="2100" b="1" dirty="0" smtClean="0">
                <a:solidFill>
                  <a:srgbClr val="90060D"/>
                </a:solidFill>
                <a:latin typeface="Arial" pitchFamily="34" charset="0"/>
              </a:rPr>
              <a:t>Al</a:t>
            </a:r>
            <a:r>
              <a:rPr lang="sk-SK" sz="2100" b="1" dirty="0" smtClean="0">
                <a:solidFill>
                  <a:srgbClr val="90060D"/>
                </a:solidFill>
                <a:latin typeface="Arial" pitchFamily="34" charset="0"/>
              </a:rPr>
              <a:t>k</a:t>
            </a:r>
            <a:r>
              <a:rPr lang="es-ES" sz="2100" b="1" dirty="0" smtClean="0">
                <a:solidFill>
                  <a:srgbClr val="90060D"/>
                </a:solidFill>
                <a:latin typeface="Arial" pitchFamily="34" charset="0"/>
              </a:rPr>
              <a:t>ohol</a:t>
            </a:r>
            <a:r>
              <a:rPr lang="sk-SK" sz="2100" b="1" dirty="0" smtClean="0">
                <a:solidFill>
                  <a:srgbClr val="90060D"/>
                </a:solidFill>
                <a:latin typeface="Arial" pitchFamily="34" charset="0"/>
              </a:rPr>
              <a:t>-</a:t>
            </a:r>
            <a:r>
              <a:rPr lang="es-ES" sz="2100" b="1" dirty="0" smtClean="0">
                <a:solidFill>
                  <a:srgbClr val="90060D"/>
                </a:solidFill>
                <a:latin typeface="Arial" pitchFamily="34" charset="0"/>
              </a:rPr>
              <a:t>Acetyl</a:t>
            </a:r>
            <a:br>
              <a:rPr lang="es-ES" sz="2100" b="1" dirty="0" smtClean="0">
                <a:solidFill>
                  <a:srgbClr val="90060D"/>
                </a:solidFill>
                <a:latin typeface="Arial" pitchFamily="34" charset="0"/>
              </a:rPr>
            </a:br>
            <a:r>
              <a:rPr lang="es-ES" sz="2100" b="1" dirty="0" smtClean="0">
                <a:solidFill>
                  <a:srgbClr val="90060D"/>
                </a:solidFill>
                <a:latin typeface="Arial" pitchFamily="34" charset="0"/>
              </a:rPr>
              <a:t>Transferase</a:t>
            </a:r>
            <a:endParaRPr lang="es-ES" sz="2100" b="1" dirty="0">
              <a:solidFill>
                <a:srgbClr val="90060D"/>
              </a:solidFill>
              <a:latin typeface="Arial" pitchFamily="34" charset="0"/>
            </a:endParaRPr>
          </a:p>
        </p:txBody>
      </p:sp>
      <p:sp>
        <p:nvSpPr>
          <p:cNvPr id="17" name="AutoShape 59"/>
          <p:cNvSpPr>
            <a:spLocks noChangeArrowheads="1"/>
          </p:cNvSpPr>
          <p:nvPr/>
        </p:nvSpPr>
        <p:spPr bwMode="auto">
          <a:xfrm rot="18000000">
            <a:off x="3117606" y="4348355"/>
            <a:ext cx="840311" cy="2892899"/>
          </a:xfrm>
          <a:prstGeom prst="curvedRightArrow">
            <a:avLst>
              <a:gd name="adj1" fmla="val 41947"/>
              <a:gd name="adj2" fmla="val 83894"/>
              <a:gd name="adj3" fmla="val 33333"/>
            </a:avLst>
          </a:prstGeom>
          <a:solidFill>
            <a:srgbClr val="90060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29" tIns="45714" rIns="91429" bIns="45714" anchor="ctr"/>
          <a:lstStyle/>
          <a:p>
            <a:endParaRPr lang="es-ES">
              <a:solidFill>
                <a:prstClr val="black"/>
              </a:solidFill>
            </a:endParaRPr>
          </a:p>
        </p:txBody>
      </p:sp>
      <p:pic>
        <p:nvPicPr>
          <p:cNvPr id="18" name="Picture 2" descr="http://www2.uah.es/tejedor_bio/bioquimica_Farmacia/IMAGENES/piru-acetil.gif"/>
          <p:cNvPicPr>
            <a:picLocks noChangeAspect="1" noChangeArrowheads="1"/>
          </p:cNvPicPr>
          <p:nvPr/>
        </p:nvPicPr>
        <p:blipFill rotWithShape="1">
          <a:blip r:embed="rId6" cstate="print"/>
          <a:srcRect l="68059" t="54873" r="1542" b="1854"/>
          <a:stretch/>
        </p:blipFill>
        <p:spPr bwMode="auto">
          <a:xfrm>
            <a:off x="1201339" y="5212657"/>
            <a:ext cx="1106741" cy="1017527"/>
          </a:xfrm>
          <a:prstGeom prst="rect">
            <a:avLst/>
          </a:prstGeom>
          <a:noFill/>
        </p:spPr>
      </p:pic>
      <p:pic>
        <p:nvPicPr>
          <p:cNvPr id="19" name="Picture 12" descr="peras"/>
          <p:cNvPicPr>
            <a:picLocks noChangeAspect="1" noChangeArrowheads="1"/>
          </p:cNvPicPr>
          <p:nvPr/>
        </p:nvPicPr>
        <p:blipFill rotWithShape="1">
          <a:blip r:embed="rId7" cstate="print"/>
          <a:srcRect b="4079"/>
          <a:stretch/>
        </p:blipFill>
        <p:spPr bwMode="auto">
          <a:xfrm>
            <a:off x="8029384" y="1358684"/>
            <a:ext cx="1118035" cy="1116123"/>
          </a:xfrm>
          <a:prstGeom prst="ellipse">
            <a:avLst/>
          </a:prstGeom>
          <a:noFill/>
          <a:ln w="28575" cmpd="sng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20" name="Immagine 30"/>
          <p:cNvPicPr>
            <a:picLocks noChangeAspect="1"/>
          </p:cNvPicPr>
          <p:nvPr/>
        </p:nvPicPr>
        <p:blipFill rotWithShape="1">
          <a:blip r:embed="rId8" cstate="print">
            <a:alphaModFix amt="64000"/>
          </a:blip>
          <a:srcRect l="17708" t="1718" r="16563" b="-157"/>
          <a:stretch/>
        </p:blipFill>
        <p:spPr>
          <a:xfrm>
            <a:off x="6125236" y="3942523"/>
            <a:ext cx="473164" cy="472789"/>
          </a:xfrm>
          <a:prstGeom prst="ellipse">
            <a:avLst/>
          </a:prstGeom>
          <a:ln w="57150" cmpd="sng">
            <a:solidFill>
              <a:srgbClr val="FFD508">
                <a:alpha val="32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21" name="Gruppo 52"/>
          <p:cNvGrpSpPr>
            <a:grpSpLocks noChangeAspect="1"/>
          </p:cNvGrpSpPr>
          <p:nvPr/>
        </p:nvGrpSpPr>
        <p:grpSpPr>
          <a:xfrm>
            <a:off x="9349551" y="1378218"/>
            <a:ext cx="1116000" cy="1115719"/>
            <a:chOff x="7196879" y="4320512"/>
            <a:chExt cx="1367733" cy="1367733"/>
          </a:xfrm>
          <a:effectLst/>
        </p:grpSpPr>
        <p:pic>
          <p:nvPicPr>
            <p:cNvPr id="22" name="Immagine 32" descr="AA026360.png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240915">
              <a:off x="7491603" y="4405926"/>
              <a:ext cx="744050" cy="1253135"/>
            </a:xfrm>
            <a:prstGeom prst="rect">
              <a:avLst/>
            </a:prstGeom>
          </p:spPr>
        </p:pic>
        <p:sp>
          <p:nvSpPr>
            <p:cNvPr id="23" name="Ovale 33"/>
            <p:cNvSpPr/>
            <p:nvPr/>
          </p:nvSpPr>
          <p:spPr>
            <a:xfrm>
              <a:off x="7196879" y="4320512"/>
              <a:ext cx="1367733" cy="1367733"/>
            </a:xfrm>
            <a:prstGeom prst="ellipse">
              <a:avLst/>
            </a:prstGeom>
            <a:noFill/>
            <a:ln w="28575" cmpd="sng">
              <a:solidFill>
                <a:srgbClr val="FFFF00"/>
              </a:solidFill>
              <a:miter lim="800000"/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</p:grpSp>
      <p:pic>
        <p:nvPicPr>
          <p:cNvPr id="24" name="Picture 16" descr="ciruela[1]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718608" y="1377408"/>
            <a:ext cx="1152000" cy="1099997"/>
          </a:xfrm>
          <a:prstGeom prst="ellipse">
            <a:avLst/>
          </a:prstGeom>
          <a:noFill/>
          <a:ln w="28575" cmpd="sng">
            <a:solidFill>
              <a:srgbClr val="FFFF00"/>
            </a:solidFill>
            <a:miter lim="800000"/>
            <a:headEnd/>
            <a:tailEnd/>
          </a:ln>
        </p:spPr>
      </p:pic>
      <p:grpSp>
        <p:nvGrpSpPr>
          <p:cNvPr id="25" name="Gruppo 1"/>
          <p:cNvGrpSpPr>
            <a:grpSpLocks noChangeAspect="1"/>
          </p:cNvGrpSpPr>
          <p:nvPr/>
        </p:nvGrpSpPr>
        <p:grpSpPr>
          <a:xfrm>
            <a:off x="8055649" y="2586993"/>
            <a:ext cx="1115928" cy="1116000"/>
            <a:chOff x="7815622" y="2801501"/>
            <a:chExt cx="1079930" cy="1080000"/>
          </a:xfrm>
        </p:grpSpPr>
        <p:pic>
          <p:nvPicPr>
            <p:cNvPr id="26" name="Picture 14" descr="melon[1]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7986854" y="2975285"/>
              <a:ext cx="848582" cy="7488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Ovale 40"/>
            <p:cNvSpPr/>
            <p:nvPr/>
          </p:nvSpPr>
          <p:spPr>
            <a:xfrm>
              <a:off x="7815622" y="2801501"/>
              <a:ext cx="1079930" cy="1080000"/>
            </a:xfrm>
            <a:prstGeom prst="ellipse">
              <a:avLst/>
            </a:prstGeom>
            <a:noFill/>
            <a:ln w="28575" cmpd="sng">
              <a:solidFill>
                <a:srgbClr val="FFFF00"/>
              </a:solidFill>
              <a:miter lim="800000"/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</p:grpSp>
      <p:grpSp>
        <p:nvGrpSpPr>
          <p:cNvPr id="28" name="Gruppo 3"/>
          <p:cNvGrpSpPr/>
          <p:nvPr/>
        </p:nvGrpSpPr>
        <p:grpSpPr>
          <a:xfrm>
            <a:off x="9359966" y="2602353"/>
            <a:ext cx="1116000" cy="1084947"/>
            <a:chOff x="6278403" y="898323"/>
            <a:chExt cx="1116000" cy="1084947"/>
          </a:xfrm>
        </p:grpSpPr>
        <p:pic>
          <p:nvPicPr>
            <p:cNvPr id="29" name="Immagine 43"/>
            <p:cNvPicPr>
              <a:picLocks noChangeAspect="1"/>
            </p:cNvPicPr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278403" y="1100947"/>
              <a:ext cx="1116000" cy="744234"/>
            </a:xfrm>
            <a:prstGeom prst="ellipse">
              <a:avLst/>
            </a:prstGeom>
          </p:spPr>
        </p:pic>
        <p:sp>
          <p:nvSpPr>
            <p:cNvPr id="30" name="Ovale 44"/>
            <p:cNvSpPr/>
            <p:nvPr/>
          </p:nvSpPr>
          <p:spPr>
            <a:xfrm>
              <a:off x="6297808" y="898323"/>
              <a:ext cx="1081918" cy="1084947"/>
            </a:xfrm>
            <a:prstGeom prst="ellipse">
              <a:avLst/>
            </a:prstGeom>
            <a:noFill/>
            <a:ln w="28575" cmpd="sng">
              <a:solidFill>
                <a:srgbClr val="FFFF00"/>
              </a:solidFill>
              <a:miter lim="800000"/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4664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tes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k-SK" dirty="0" err="1" smtClean="0"/>
              <a:t>Süßes</a:t>
            </a:r>
            <a:r>
              <a:rPr lang="sk-SK" dirty="0" smtClean="0"/>
              <a:t> </a:t>
            </a:r>
            <a:r>
              <a:rPr lang="sk-SK" dirty="0" err="1" smtClean="0"/>
              <a:t>Fruchtaroma</a:t>
            </a:r>
            <a:endParaRPr lang="it-IT" dirty="0">
              <a:solidFill>
                <a:srgbClr val="595959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0D075-CE17-430E-AB08-FD48115467AB}" type="slidenum">
              <a:rPr lang="it-IT" smtClean="0"/>
              <a:pPr/>
              <a:t>13</a:t>
            </a:fld>
            <a:endParaRPr lang="it-IT"/>
          </a:p>
        </p:txBody>
      </p:sp>
      <p:pic>
        <p:nvPicPr>
          <p:cNvPr id="10242" name="Picture 2" descr="Wine Glass Outline Clip A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886040" y="-26052463"/>
            <a:ext cx="1601033" cy="2809875"/>
          </a:xfrm>
          <a:prstGeom prst="rect">
            <a:avLst/>
          </a:prstGeom>
          <a:noFill/>
        </p:spPr>
      </p:pic>
      <p:pic>
        <p:nvPicPr>
          <p:cNvPr id="10244" name="Picture 4" descr="Wine Glass Outline Clip A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886040" y="-26052463"/>
            <a:ext cx="1601033" cy="2809875"/>
          </a:xfrm>
          <a:prstGeom prst="rect">
            <a:avLst/>
          </a:prstGeom>
          <a:noFill/>
        </p:spPr>
      </p:pic>
      <p:pic>
        <p:nvPicPr>
          <p:cNvPr id="11" name="Immagine 2" descr="NutrifermAromPlus.psd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99" y="3"/>
            <a:ext cx="4248126" cy="1286454"/>
          </a:xfrm>
          <a:prstGeom prst="rect">
            <a:avLst/>
          </a:prstGeom>
        </p:spPr>
      </p:pic>
      <p:graphicFrame>
        <p:nvGraphicFramePr>
          <p:cNvPr id="1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6185696"/>
              </p:ext>
            </p:extLst>
          </p:nvPr>
        </p:nvGraphicFramePr>
        <p:xfrm>
          <a:off x="2523048" y="1155724"/>
          <a:ext cx="7823200" cy="523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Grafico" r:id="rId6" imgW="9772735" imgH="6543503" progId="MSGraph.Chart.8">
                  <p:embed followColorScheme="full"/>
                </p:oleObj>
              </mc:Choice>
              <mc:Fallback>
                <p:oleObj name="Grafico" r:id="rId6" imgW="9772735" imgH="6543503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3048" y="1155724"/>
                        <a:ext cx="7823200" cy="5232400"/>
                      </a:xfrm>
                      <a:prstGeom prst="rect">
                        <a:avLst/>
                      </a:prstGeom>
                      <a:solidFill>
                        <a:srgbClr val="7F7F7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Box 4"/>
          <p:cNvSpPr txBox="1">
            <a:spLocks noChangeArrowheads="1"/>
          </p:cNvSpPr>
          <p:nvPr/>
        </p:nvSpPr>
        <p:spPr bwMode="auto">
          <a:xfrm rot="16200000">
            <a:off x="647456" y="2614136"/>
            <a:ext cx="2413000" cy="609918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  <a:extLst/>
        </p:spPr>
        <p:txBody>
          <a:bodyPr lIns="121939" tIns="60969" rIns="121939" bIns="60969">
            <a:spAutoFit/>
          </a:bodyPr>
          <a:lstStyle/>
          <a:p>
            <a:pPr algn="ctr">
              <a:defRPr/>
            </a:pPr>
            <a:r>
              <a:rPr lang="sk-SK" sz="3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rebuchet MS"/>
                <a:cs typeface="Trebuchet MS"/>
              </a:rPr>
              <a:t>Freie</a:t>
            </a:r>
            <a:r>
              <a:rPr lang="it-IT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rebuchet MS"/>
                <a:cs typeface="Trebuchet MS"/>
              </a:rPr>
              <a:t> A</a:t>
            </a:r>
            <a:r>
              <a:rPr lang="sk-SK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rebuchet MS"/>
                <a:cs typeface="Trebuchet MS"/>
              </a:rPr>
              <a:t>S</a:t>
            </a:r>
            <a:endParaRPr lang="it-IT" sz="3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rebuchet MS"/>
              <a:cs typeface="Trebuchet MS"/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4369291" y="3502537"/>
            <a:ext cx="2055088" cy="492461"/>
          </a:xfrm>
          <a:prstGeom prst="rect">
            <a:avLst/>
          </a:prstGeom>
          <a:solidFill>
            <a:schemeClr val="bg1"/>
          </a:solidFill>
          <a:ln w="9525">
            <a:solidFill>
              <a:srgbClr val="DF6424"/>
            </a:solidFill>
            <a:miter lim="800000"/>
            <a:headEnd/>
            <a:tailEnd/>
          </a:ln>
        </p:spPr>
        <p:txBody>
          <a:bodyPr wrap="none" lIns="121939" tIns="60969" rIns="121939" bIns="60969">
            <a:spAutoFit/>
          </a:bodyPr>
          <a:lstStyle/>
          <a:p>
            <a:r>
              <a:rPr lang="it-IT" dirty="0" smtClean="0">
                <a:latin typeface="Trebuchet MS"/>
                <a:cs typeface="Trebuchet MS"/>
              </a:rPr>
              <a:t>3-4</a:t>
            </a:r>
            <a:r>
              <a:rPr lang="sk-SK" dirty="0" smtClean="0">
                <a:latin typeface="Trebuchet MS"/>
                <a:cs typeface="Trebuchet MS"/>
              </a:rPr>
              <a:t> % Alkohol</a:t>
            </a:r>
            <a:endParaRPr lang="it-IT" dirty="0">
              <a:latin typeface="Trebuchet MS"/>
              <a:cs typeface="Trebuchet MS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 rot="16200000">
            <a:off x="1563895" y="2893200"/>
            <a:ext cx="1574800" cy="415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939" tIns="60969" rIns="121939" bIns="60969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1900" b="1" dirty="0">
                <a:latin typeface="Trebuchet MS"/>
                <a:cs typeface="Trebuchet MS"/>
              </a:rPr>
              <a:t>[</a:t>
            </a:r>
            <a:r>
              <a:rPr lang="es-ES" sz="1900" b="1" dirty="0" smtClean="0">
                <a:latin typeface="Trebuchet MS"/>
                <a:cs typeface="Trebuchet MS"/>
              </a:rPr>
              <a:t>CO</a:t>
            </a:r>
            <a:r>
              <a:rPr lang="es-ES" sz="1900" b="1" baseline="-25000" dirty="0" smtClean="0">
                <a:latin typeface="Trebuchet MS"/>
                <a:cs typeface="Trebuchet MS"/>
              </a:rPr>
              <a:t>2</a:t>
            </a:r>
            <a:r>
              <a:rPr lang="es-ES" sz="1900" b="1" dirty="0" smtClean="0">
                <a:latin typeface="Trebuchet MS"/>
                <a:cs typeface="Trebuchet MS"/>
              </a:rPr>
              <a:t>/</a:t>
            </a:r>
            <a:r>
              <a:rPr lang="sk-SK" sz="1900" b="1" dirty="0" err="1" smtClean="0">
                <a:latin typeface="Trebuchet MS"/>
                <a:cs typeface="Trebuchet MS"/>
              </a:rPr>
              <a:t>Tag</a:t>
            </a:r>
            <a:r>
              <a:rPr lang="es-ES" sz="1900" b="1" dirty="0" smtClean="0">
                <a:latin typeface="Trebuchet MS"/>
                <a:cs typeface="Trebuchet MS"/>
              </a:rPr>
              <a:t>]</a:t>
            </a:r>
            <a:endParaRPr lang="es-ES" sz="1900" b="1" dirty="0">
              <a:latin typeface="Trebuchet MS"/>
              <a:cs typeface="Trebuchet MS"/>
            </a:endParaRP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1642675" y="4289243"/>
            <a:ext cx="2818155" cy="769460"/>
          </a:xfrm>
          <a:prstGeom prst="rect">
            <a:avLst/>
          </a:prstGeom>
          <a:solidFill>
            <a:srgbClr val="DF6424"/>
          </a:solidFill>
          <a:ln>
            <a:noFill/>
          </a:ln>
          <a:effectLst/>
          <a:extLst/>
        </p:spPr>
        <p:txBody>
          <a:bodyPr wrap="square" lIns="121939" tIns="60969" rIns="121939" bIns="60969">
            <a:spAutoFit/>
          </a:bodyPr>
          <a:lstStyle/>
          <a:p>
            <a:pPr algn="ctr">
              <a:defRPr/>
            </a:pPr>
            <a:r>
              <a:rPr lang="it-IT" sz="2100" b="1" dirty="0">
                <a:solidFill>
                  <a:schemeClr val="bg1"/>
                </a:solidFill>
                <a:latin typeface="Trebuchet MS"/>
                <a:cs typeface="Trebuchet MS"/>
              </a:rPr>
              <a:t>Nutriferm </a:t>
            </a:r>
            <a:r>
              <a:rPr lang="it-IT" sz="2100" b="1" dirty="0" smtClean="0">
                <a:solidFill>
                  <a:schemeClr val="bg1"/>
                </a:solidFill>
                <a:latin typeface="Trebuchet MS"/>
                <a:cs typeface="Trebuchet MS"/>
              </a:rPr>
              <a:t>A</a:t>
            </a:r>
            <a:r>
              <a:rPr lang="sk-SK" sz="2100" b="1" dirty="0" err="1" smtClean="0">
                <a:solidFill>
                  <a:schemeClr val="bg1"/>
                </a:solidFill>
                <a:latin typeface="Trebuchet MS"/>
                <a:cs typeface="Trebuchet MS"/>
              </a:rPr>
              <a:t>ROMp</a:t>
            </a:r>
            <a:r>
              <a:rPr lang="it-IT" sz="2100" b="1" dirty="0" smtClean="0">
                <a:solidFill>
                  <a:schemeClr val="bg1"/>
                </a:solidFill>
                <a:latin typeface="Trebuchet MS"/>
                <a:cs typeface="Trebuchet MS"/>
              </a:rPr>
              <a:t>lus</a:t>
            </a:r>
            <a:endParaRPr lang="it-IT" sz="2100" b="1" dirty="0">
              <a:solidFill>
                <a:schemeClr val="bg1"/>
              </a:solidFill>
              <a:latin typeface="Trebuchet MS"/>
              <a:cs typeface="Trebuchet MS"/>
            </a:endParaRPr>
          </a:p>
          <a:p>
            <a:pPr algn="ctr">
              <a:defRPr/>
            </a:pPr>
            <a:r>
              <a:rPr lang="it-IT" sz="2100" b="1" dirty="0">
                <a:solidFill>
                  <a:schemeClr val="bg1"/>
                </a:solidFill>
                <a:latin typeface="Trebuchet MS"/>
                <a:cs typeface="Trebuchet MS"/>
              </a:rPr>
              <a:t>20-30 </a:t>
            </a:r>
            <a:r>
              <a:rPr lang="it-IT" sz="2100" b="1" dirty="0" smtClean="0">
                <a:solidFill>
                  <a:schemeClr val="bg1"/>
                </a:solidFill>
                <a:latin typeface="Trebuchet MS"/>
                <a:cs typeface="Trebuchet MS"/>
              </a:rPr>
              <a:t>g/h</a:t>
            </a:r>
            <a:r>
              <a:rPr lang="sk-SK" sz="2100" b="1" dirty="0" smtClean="0">
                <a:solidFill>
                  <a:schemeClr val="bg1"/>
                </a:solidFill>
                <a:latin typeface="Trebuchet MS"/>
                <a:cs typeface="Trebuchet MS"/>
              </a:rPr>
              <a:t>l</a:t>
            </a:r>
            <a:endParaRPr lang="it-IT" sz="2100" b="1" dirty="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17" name="AutoShape 5"/>
          <p:cNvSpPr>
            <a:spLocks noChangeArrowheads="1"/>
          </p:cNvSpPr>
          <p:nvPr/>
        </p:nvSpPr>
        <p:spPr bwMode="auto">
          <a:xfrm rot="4399504">
            <a:off x="2999005" y="5035116"/>
            <a:ext cx="533400" cy="76875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lIns="121939" tIns="60969" rIns="121939" bIns="60969" anchor="ctr"/>
          <a:lstStyle/>
          <a:p>
            <a:pPr algn="ctr"/>
            <a:endParaRPr lang="en-US">
              <a:solidFill>
                <a:schemeClr val="bg1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5200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0D075-CE17-430E-AB08-FD48115467AB}" type="slidenum">
              <a:rPr lang="it-IT" smtClean="0"/>
              <a:pPr/>
              <a:t>14</a:t>
            </a:fld>
            <a:endParaRPr lang="it-IT" dirty="0"/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623718" y="368672"/>
            <a:ext cx="10978515" cy="288000"/>
          </a:xfrm>
          <a:prstGeom prst="rect">
            <a:avLst/>
          </a:prstGeom>
        </p:spPr>
        <p:txBody>
          <a:bodyPr vert="horz" lIns="121939" tIns="60969" rIns="121939" bIns="60969" anchor="ctr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 spc="0">
                <a:solidFill>
                  <a:srgbClr val="FFFFFF"/>
                </a:solidFill>
                <a:latin typeface="Impact"/>
                <a:ea typeface="+mj-ea"/>
                <a:cs typeface="Impact"/>
              </a:defRPr>
            </a:lvl1pPr>
          </a:lstStyle>
          <a:p>
            <a:pPr defTabSz="914400"/>
            <a:r>
              <a:rPr lang="it-IT" smtClean="0"/>
              <a:t>ENARTIS </a:t>
            </a:r>
            <a:r>
              <a:rPr lang="sk-SK" smtClean="0"/>
              <a:t>HEFESTÄMME</a:t>
            </a:r>
            <a:endParaRPr lang="it-IT" dirty="0"/>
          </a:p>
        </p:txBody>
      </p:sp>
      <p:sp>
        <p:nvSpPr>
          <p:cNvPr id="7" name="CasellaDiTesto 14"/>
          <p:cNvSpPr txBox="1"/>
          <p:nvPr/>
        </p:nvSpPr>
        <p:spPr>
          <a:xfrm>
            <a:off x="623720" y="764704"/>
            <a:ext cx="10513816" cy="800237"/>
          </a:xfrm>
          <a:prstGeom prst="rect">
            <a:avLst/>
          </a:prstGeom>
          <a:noFill/>
        </p:spPr>
        <p:txBody>
          <a:bodyPr wrap="square" lIns="121939" tIns="60969" rIns="121939" bIns="60969" rtlCol="0">
            <a:spAutoFit/>
          </a:bodyPr>
          <a:lstStyle/>
          <a:p>
            <a:r>
              <a:rPr lang="sk-SK" sz="4400" dirty="0" smtClean="0">
                <a:solidFill>
                  <a:schemeClr val="accent5"/>
                </a:solidFill>
                <a:latin typeface="Trebuchet MS"/>
                <a:cs typeface="Trebuchet MS"/>
              </a:rPr>
              <a:t>MIT</a:t>
            </a:r>
            <a:r>
              <a:rPr lang="it-IT" sz="4400" dirty="0" smtClean="0">
                <a:solidFill>
                  <a:schemeClr val="accent5"/>
                </a:solidFill>
                <a:latin typeface="Trebuchet MS"/>
                <a:cs typeface="Trebuchet MS"/>
              </a:rPr>
              <a:t> </a:t>
            </a:r>
            <a:r>
              <a:rPr lang="sk-SK" sz="4400" b="1" dirty="0" smtClean="0">
                <a:solidFill>
                  <a:schemeClr val="accent5"/>
                </a:solidFill>
                <a:latin typeface="Trebuchet MS"/>
                <a:cs typeface="Trebuchet MS"/>
              </a:rPr>
              <a:t>ACETYL</a:t>
            </a:r>
            <a:r>
              <a:rPr lang="sk-SK" sz="4400" dirty="0" smtClean="0">
                <a:solidFill>
                  <a:schemeClr val="accent5"/>
                </a:solidFill>
                <a:latin typeface="Trebuchet MS"/>
                <a:cs typeface="Trebuchet MS"/>
              </a:rPr>
              <a:t>-</a:t>
            </a:r>
            <a:r>
              <a:rPr lang="sk-SK" sz="4400" b="1" dirty="0" smtClean="0">
                <a:solidFill>
                  <a:schemeClr val="accent5"/>
                </a:solidFill>
                <a:latin typeface="Trebuchet MS"/>
                <a:cs typeface="Trebuchet MS"/>
              </a:rPr>
              <a:t>TRANSFERASE</a:t>
            </a:r>
            <a:r>
              <a:rPr lang="sk-SK" sz="4400" dirty="0">
                <a:solidFill>
                  <a:schemeClr val="accent5"/>
                </a:solidFill>
                <a:latin typeface="Trebuchet MS"/>
                <a:cs typeface="Trebuchet MS"/>
              </a:rPr>
              <a:t>-</a:t>
            </a:r>
            <a:r>
              <a:rPr lang="sk-SK" sz="4400" dirty="0" smtClean="0">
                <a:solidFill>
                  <a:schemeClr val="accent5"/>
                </a:solidFill>
                <a:latin typeface="Trebuchet MS"/>
                <a:cs typeface="Trebuchet MS"/>
              </a:rPr>
              <a:t>AKTIVITÄT</a:t>
            </a:r>
            <a:endParaRPr lang="it-IT" sz="4400" dirty="0">
              <a:solidFill>
                <a:schemeClr val="accent5"/>
              </a:solidFill>
              <a:latin typeface="Trebuchet MS"/>
              <a:cs typeface="Trebuchet MS"/>
            </a:endParaRPr>
          </a:p>
        </p:txBody>
      </p:sp>
      <p:sp>
        <p:nvSpPr>
          <p:cNvPr id="8" name="Freccia angolare in su 10"/>
          <p:cNvSpPr/>
          <p:nvPr/>
        </p:nvSpPr>
        <p:spPr>
          <a:xfrm rot="5400000">
            <a:off x="1512990" y="2156385"/>
            <a:ext cx="2736304" cy="1825153"/>
          </a:xfrm>
          <a:prstGeom prst="bentUpArrow">
            <a:avLst>
              <a:gd name="adj1" fmla="val 29916"/>
              <a:gd name="adj2" fmla="val 42484"/>
              <a:gd name="adj3" fmla="val 37282"/>
            </a:avLst>
          </a:prstGeo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46000">
                <a:schemeClr val="accent5">
                  <a:lumMod val="95000"/>
                  <a:lumOff val="5000"/>
                </a:schemeClr>
              </a:gs>
              <a:gs pos="100000">
                <a:schemeClr val="accent5">
                  <a:lumMod val="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39" tIns="60969" rIns="121939" bIns="60969"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9" name="Segnaposto testo 4"/>
          <p:cNvSpPr>
            <a:spLocks noGrp="1"/>
          </p:cNvSpPr>
          <p:nvPr>
            <p:ph type="body" sz="quarter" idx="13"/>
          </p:nvPr>
        </p:nvSpPr>
        <p:spPr>
          <a:xfrm>
            <a:off x="0" y="3"/>
            <a:ext cx="12198350" cy="333375"/>
          </a:xfrm>
        </p:spPr>
        <p:txBody>
          <a:bodyPr/>
          <a:lstStyle/>
          <a:p>
            <a:r>
              <a:rPr lang="it-IT" dirty="0" smtClean="0"/>
              <a:t>S</a:t>
            </a:r>
            <a:r>
              <a:rPr lang="sk-SK" dirty="0" err="1" smtClean="0"/>
              <a:t>üßes</a:t>
            </a:r>
            <a:r>
              <a:rPr lang="sk-SK" dirty="0" smtClean="0"/>
              <a:t> </a:t>
            </a:r>
            <a:r>
              <a:rPr lang="sk-SK" dirty="0" err="1" smtClean="0"/>
              <a:t>Fruchtaroma</a:t>
            </a:r>
            <a:endParaRPr lang="it-IT" dirty="0">
              <a:solidFill>
                <a:srgbClr val="595959"/>
              </a:solidFill>
            </a:endParaRPr>
          </a:p>
        </p:txBody>
      </p:sp>
      <p:pic>
        <p:nvPicPr>
          <p:cNvPr id="10" name="Obrázo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0305" y="2367355"/>
            <a:ext cx="2644476" cy="18000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1" name="Obrázo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2399" y="2367355"/>
            <a:ext cx="2671313" cy="18000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0239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39474" y="2670301"/>
            <a:ext cx="5667580" cy="1444809"/>
          </a:xfrm>
        </p:spPr>
        <p:txBody>
          <a:bodyPr/>
          <a:lstStyle/>
          <a:p>
            <a:pPr algn="ctr"/>
            <a:r>
              <a:rPr lang="sk-SK" dirty="0"/>
              <a:t>Z</a:t>
            </a:r>
            <a:r>
              <a:rPr lang="it-IT" dirty="0" smtClean="0"/>
              <a:t>ITRUSAROMA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4294967295"/>
          </p:nvPr>
        </p:nvSpPr>
        <p:spPr>
          <a:xfrm>
            <a:off x="0" y="4530724"/>
            <a:ext cx="6099175" cy="585931"/>
          </a:xfrm>
        </p:spPr>
        <p:txBody>
          <a:bodyPr>
            <a:noAutofit/>
          </a:bodyPr>
          <a:lstStyle/>
          <a:p>
            <a:pPr algn="ctr"/>
            <a:r>
              <a:rPr lang="sk-SK" sz="1800" dirty="0" smtClean="0"/>
              <a:t>Oder: </a:t>
            </a:r>
            <a:r>
              <a:rPr lang="sk-SK" sz="1800" dirty="0" err="1" smtClean="0"/>
              <a:t>Wie</a:t>
            </a:r>
            <a:r>
              <a:rPr lang="sk-SK" sz="1800" dirty="0" smtClean="0"/>
              <a:t> </a:t>
            </a:r>
            <a:r>
              <a:rPr lang="sk-SK" sz="1800" dirty="0" err="1" smtClean="0"/>
              <a:t>macht</a:t>
            </a:r>
            <a:r>
              <a:rPr lang="sk-SK" sz="1800" dirty="0" smtClean="0"/>
              <a:t> man </a:t>
            </a:r>
            <a:r>
              <a:rPr lang="sk-SK" sz="1800" dirty="0" err="1" smtClean="0"/>
              <a:t>einen</a:t>
            </a:r>
            <a:r>
              <a:rPr lang="sk-SK" sz="1800" dirty="0" smtClean="0"/>
              <a:t> </a:t>
            </a:r>
            <a:r>
              <a:rPr lang="sk-SK" sz="1800" dirty="0" err="1" smtClean="0"/>
              <a:t>wirklich</a:t>
            </a:r>
            <a:r>
              <a:rPr lang="sk-SK" sz="1800" dirty="0" smtClean="0"/>
              <a:t> </a:t>
            </a:r>
            <a:r>
              <a:rPr lang="sk-SK" sz="1800" dirty="0" err="1" smtClean="0"/>
              <a:t>guten</a:t>
            </a:r>
            <a:r>
              <a:rPr lang="sk-SK" sz="1800" dirty="0" smtClean="0"/>
              <a:t> </a:t>
            </a:r>
            <a:r>
              <a:rPr lang="sk-SK" sz="1800" dirty="0" err="1" smtClean="0"/>
              <a:t>Chardonnay</a:t>
            </a:r>
            <a:r>
              <a:rPr lang="sk-SK" sz="1800" dirty="0" smtClean="0"/>
              <a:t>?</a:t>
            </a:r>
            <a:endParaRPr lang="it-IT" sz="1800" dirty="0"/>
          </a:p>
          <a:p>
            <a:pPr algn="ctr"/>
            <a:endParaRPr lang="it-IT" sz="1700" dirty="0"/>
          </a:p>
        </p:txBody>
      </p:sp>
    </p:spTree>
    <p:extLst>
      <p:ext uri="{BB962C8B-B14F-4D97-AF65-F5344CB8AC3E}">
        <p14:creationId xmlns:p14="http://schemas.microsoft.com/office/powerpoint/2010/main" val="13589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0D075-CE17-430E-AB08-FD48115467AB}" type="slidenum">
              <a:rPr lang="it-IT" smtClean="0"/>
              <a:pPr/>
              <a:t>16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3718" y="354805"/>
            <a:ext cx="10978515" cy="301867"/>
          </a:xfrm>
        </p:spPr>
        <p:txBody>
          <a:bodyPr/>
          <a:lstStyle/>
          <a:p>
            <a:r>
              <a:rPr lang="sk-SK" dirty="0" smtClean="0"/>
              <a:t>ZITRUSAROMA</a:t>
            </a:r>
            <a:endParaRPr lang="it-IT" dirty="0"/>
          </a:p>
        </p:txBody>
      </p:sp>
      <p:pic>
        <p:nvPicPr>
          <p:cNvPr id="10242" name="Picture 2" descr="Wine Glass Outline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886040" y="-26052463"/>
            <a:ext cx="1601033" cy="2809875"/>
          </a:xfrm>
          <a:prstGeom prst="rect">
            <a:avLst/>
          </a:prstGeom>
          <a:noFill/>
        </p:spPr>
      </p:pic>
      <p:pic>
        <p:nvPicPr>
          <p:cNvPr id="10244" name="Picture 4" descr="Wine Glass Outline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886040" y="-26052463"/>
            <a:ext cx="1601033" cy="2809875"/>
          </a:xfrm>
          <a:prstGeom prst="rect">
            <a:avLst/>
          </a:prstGeom>
          <a:noFill/>
        </p:spPr>
      </p:pic>
      <p:sp>
        <p:nvSpPr>
          <p:cNvPr id="18" name="CasellaDiTesto 17"/>
          <p:cNvSpPr txBox="1"/>
          <p:nvPr/>
        </p:nvSpPr>
        <p:spPr>
          <a:xfrm>
            <a:off x="3505540" y="2276873"/>
            <a:ext cx="4628987" cy="1446568"/>
          </a:xfrm>
          <a:prstGeom prst="rect">
            <a:avLst/>
          </a:prstGeom>
          <a:noFill/>
        </p:spPr>
        <p:txBody>
          <a:bodyPr wrap="square" lIns="121939" tIns="60969" rIns="121939" bIns="60969" rtlCol="0">
            <a:spAutoFit/>
          </a:bodyPr>
          <a:lstStyle/>
          <a:p>
            <a:r>
              <a:rPr lang="sk-SK" sz="3200" dirty="0" smtClean="0">
                <a:solidFill>
                  <a:prstClr val="black"/>
                </a:solidFill>
                <a:latin typeface="Trebuchet MS"/>
                <a:cs typeface="Trebuchet MS"/>
              </a:rPr>
              <a:t>AROMAPROFIL</a:t>
            </a:r>
            <a:endParaRPr lang="it-IT" sz="3200" dirty="0" smtClean="0">
              <a:solidFill>
                <a:prstClr val="black"/>
              </a:solidFill>
              <a:latin typeface="Trebuchet MS"/>
              <a:cs typeface="Trebuchet MS"/>
            </a:endParaRPr>
          </a:p>
          <a:p>
            <a:pPr lvl="1">
              <a:buFont typeface="Arial" pitchFamily="34" charset="0"/>
              <a:buChar char="•"/>
            </a:pPr>
            <a:r>
              <a:rPr lang="it-IT" sz="2700" dirty="0" smtClean="0">
                <a:solidFill>
                  <a:prstClr val="black"/>
                </a:solidFill>
                <a:latin typeface="Trebuchet MS"/>
                <a:cs typeface="Trebuchet MS"/>
              </a:rPr>
              <a:t> NOR</a:t>
            </a:r>
            <a:r>
              <a:rPr lang="sk-SK" sz="2700" dirty="0" smtClean="0">
                <a:solidFill>
                  <a:prstClr val="black"/>
                </a:solidFill>
                <a:latin typeface="Trebuchet MS"/>
                <a:cs typeface="Trebuchet MS"/>
              </a:rPr>
              <a:t>ISOPRENOIDE</a:t>
            </a:r>
            <a:endParaRPr lang="it-IT" sz="2700" dirty="0" smtClean="0">
              <a:solidFill>
                <a:prstClr val="black"/>
              </a:solidFill>
              <a:latin typeface="Trebuchet MS"/>
              <a:cs typeface="Trebuchet MS"/>
            </a:endParaRPr>
          </a:p>
          <a:p>
            <a:pPr lvl="1">
              <a:buFont typeface="Arial" pitchFamily="34" charset="0"/>
              <a:buChar char="•"/>
            </a:pPr>
            <a:r>
              <a:rPr lang="it-IT" sz="2700" dirty="0" smtClean="0">
                <a:solidFill>
                  <a:prstClr val="black"/>
                </a:solidFill>
                <a:latin typeface="Trebuchet MS"/>
                <a:cs typeface="Trebuchet MS"/>
              </a:rPr>
              <a:t> TERPEN</a:t>
            </a:r>
            <a:r>
              <a:rPr lang="sk-SK" sz="2700" dirty="0" smtClean="0">
                <a:solidFill>
                  <a:prstClr val="black"/>
                </a:solidFill>
                <a:latin typeface="Trebuchet MS"/>
                <a:cs typeface="Trebuchet MS"/>
              </a:rPr>
              <a:t>E</a:t>
            </a:r>
            <a:endParaRPr lang="it-IT" sz="2700" dirty="0">
              <a:solidFill>
                <a:prstClr val="black"/>
              </a:solidFill>
              <a:latin typeface="Trebuchet MS"/>
              <a:cs typeface="Trebuchet MS"/>
            </a:endParaRPr>
          </a:p>
        </p:txBody>
      </p:sp>
      <p:pic>
        <p:nvPicPr>
          <p:cNvPr id="26626" name="Picture 2" descr="http://i.istockimg.com/file_thumbview_approve/18136374/3/stock-photo-18136374-green-grape-berr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5264" y="1918198"/>
            <a:ext cx="1824336" cy="2750983"/>
          </a:xfrm>
          <a:prstGeom prst="rect">
            <a:avLst/>
          </a:prstGeom>
          <a:noFill/>
        </p:spPr>
      </p:pic>
      <p:pic>
        <p:nvPicPr>
          <p:cNvPr id="9" name="Immagine 17" descr="tan-citrus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934" y="3631326"/>
            <a:ext cx="2828036" cy="1906271"/>
          </a:xfrm>
          <a:prstGeom prst="rect">
            <a:avLst/>
          </a:prstGeom>
        </p:spPr>
      </p:pic>
      <p:sp>
        <p:nvSpPr>
          <p:cNvPr id="12" name="Freccia angolare in su 11"/>
          <p:cNvSpPr/>
          <p:nvPr/>
        </p:nvSpPr>
        <p:spPr>
          <a:xfrm rot="5400000">
            <a:off x="3650078" y="3370885"/>
            <a:ext cx="1728192" cy="1825153"/>
          </a:xfrm>
          <a:prstGeom prst="bentUpArrow">
            <a:avLst>
              <a:gd name="adj1" fmla="val 29916"/>
              <a:gd name="adj2" fmla="val 42484"/>
              <a:gd name="adj3" fmla="val 37282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5EA134"/>
              </a:gs>
            </a:gsLst>
            <a:path path="rect">
              <a:fillToRect l="100000" t="100000"/>
            </a:path>
            <a:tileRect r="-100000" b="-100000"/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39" tIns="60969" rIns="121939" bIns="60969"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11" name="Segnaposto testo 4"/>
          <p:cNvSpPr>
            <a:spLocks noGrp="1"/>
          </p:cNvSpPr>
          <p:nvPr>
            <p:ph type="body" sz="quarter" idx="13"/>
          </p:nvPr>
        </p:nvSpPr>
        <p:spPr>
          <a:xfrm>
            <a:off x="0" y="3"/>
            <a:ext cx="12198350" cy="333375"/>
          </a:xfrm>
        </p:spPr>
        <p:txBody>
          <a:bodyPr/>
          <a:lstStyle/>
          <a:p>
            <a:r>
              <a:rPr lang="sk-SK" dirty="0" err="1" smtClean="0"/>
              <a:t>Zitrusaroma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262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tes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k-SK" dirty="0" err="1" smtClean="0"/>
              <a:t>Zitrusaroma</a:t>
            </a:r>
            <a:endParaRPr lang="it-IT" dirty="0"/>
          </a:p>
        </p:txBody>
      </p:sp>
      <p:sp>
        <p:nvSpPr>
          <p:cNvPr id="36" name="Segnaposto numero diapositiva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0D075-CE17-430E-AB08-FD48115467AB}" type="slidenum">
              <a:rPr lang="it-IT" smtClean="0"/>
              <a:pPr/>
              <a:t>17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TAN CITRUS</a:t>
            </a:r>
            <a:endParaRPr lang="it-IT" dirty="0"/>
          </a:p>
        </p:txBody>
      </p:sp>
      <p:pic>
        <p:nvPicPr>
          <p:cNvPr id="10242" name="Picture 2" descr="Wine Glass Outline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886040" y="-26052463"/>
            <a:ext cx="1601033" cy="2809875"/>
          </a:xfrm>
          <a:prstGeom prst="rect">
            <a:avLst/>
          </a:prstGeom>
          <a:noFill/>
        </p:spPr>
      </p:pic>
      <p:pic>
        <p:nvPicPr>
          <p:cNvPr id="10244" name="Picture 4" descr="Wine Glass Outline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886040" y="-26052463"/>
            <a:ext cx="1601033" cy="2809875"/>
          </a:xfrm>
          <a:prstGeom prst="rect">
            <a:avLst/>
          </a:prstGeom>
          <a:noFill/>
        </p:spPr>
      </p:pic>
      <p:sp>
        <p:nvSpPr>
          <p:cNvPr id="13" name="CasellaDiTesto 12"/>
          <p:cNvSpPr txBox="1"/>
          <p:nvPr/>
        </p:nvSpPr>
        <p:spPr>
          <a:xfrm>
            <a:off x="4928310" y="1340771"/>
            <a:ext cx="5021606" cy="1600456"/>
          </a:xfrm>
          <a:prstGeom prst="rect">
            <a:avLst/>
          </a:prstGeom>
          <a:noFill/>
        </p:spPr>
        <p:txBody>
          <a:bodyPr wrap="none" lIns="121939" tIns="60969" rIns="121939" bIns="60969" rtlCol="0">
            <a:spAutoFit/>
          </a:bodyPr>
          <a:lstStyle/>
          <a:p>
            <a:pPr algn="ctr"/>
            <a:r>
              <a:rPr lang="it-IT" b="1" dirty="0" smtClean="0">
                <a:solidFill>
                  <a:prstClr val="black"/>
                </a:solidFill>
                <a:latin typeface="Trebuchet MS"/>
                <a:cs typeface="Trebuchet MS"/>
              </a:rPr>
              <a:t>GLYCO</a:t>
            </a:r>
            <a:r>
              <a:rPr lang="sk-SK" b="1" dirty="0" smtClean="0">
                <a:solidFill>
                  <a:prstClr val="black"/>
                </a:solidFill>
                <a:latin typeface="Trebuchet MS"/>
                <a:cs typeface="Trebuchet MS"/>
              </a:rPr>
              <a:t>KONJUGIERTE</a:t>
            </a:r>
            <a:r>
              <a:rPr lang="it-IT" b="1" dirty="0" smtClean="0">
                <a:solidFill>
                  <a:prstClr val="black"/>
                </a:solidFill>
                <a:latin typeface="Trebuchet MS"/>
                <a:cs typeface="Trebuchet MS"/>
              </a:rPr>
              <a:t> </a:t>
            </a:r>
            <a:r>
              <a:rPr lang="it-IT" dirty="0" smtClean="0">
                <a:solidFill>
                  <a:prstClr val="black"/>
                </a:solidFill>
                <a:latin typeface="Trebuchet MS"/>
                <a:cs typeface="Trebuchet MS"/>
              </a:rPr>
              <a:t>TERPEN</a:t>
            </a:r>
            <a:r>
              <a:rPr lang="sk-SK" dirty="0" smtClean="0">
                <a:solidFill>
                  <a:prstClr val="black"/>
                </a:solidFill>
                <a:latin typeface="Trebuchet MS"/>
                <a:cs typeface="Trebuchet MS"/>
              </a:rPr>
              <a:t>E</a:t>
            </a:r>
            <a:r>
              <a:rPr lang="it-IT" dirty="0" smtClean="0">
                <a:solidFill>
                  <a:prstClr val="black"/>
                </a:solidFill>
                <a:latin typeface="Trebuchet MS"/>
                <a:cs typeface="Trebuchet MS"/>
              </a:rPr>
              <a:t>  </a:t>
            </a:r>
            <a:endParaRPr lang="it-IT" dirty="0">
              <a:solidFill>
                <a:prstClr val="black"/>
              </a:solidFill>
              <a:latin typeface="Trebuchet MS"/>
              <a:cs typeface="Trebuchet MS"/>
            </a:endParaRPr>
          </a:p>
          <a:p>
            <a:pPr algn="ctr"/>
            <a:r>
              <a:rPr lang="it-IT" dirty="0">
                <a:solidFill>
                  <a:prstClr val="black"/>
                </a:solidFill>
                <a:latin typeface="Trebuchet MS"/>
                <a:cs typeface="Trebuchet MS"/>
              </a:rPr>
              <a:t>&amp;</a:t>
            </a:r>
            <a:r>
              <a:rPr lang="it-IT" b="1" dirty="0">
                <a:solidFill>
                  <a:prstClr val="black"/>
                </a:solidFill>
                <a:latin typeface="Trebuchet MS"/>
                <a:cs typeface="Trebuchet MS"/>
              </a:rPr>
              <a:t> </a:t>
            </a:r>
            <a:r>
              <a:rPr lang="it-IT" dirty="0" smtClean="0">
                <a:solidFill>
                  <a:prstClr val="black"/>
                </a:solidFill>
                <a:latin typeface="Trebuchet MS"/>
                <a:cs typeface="Trebuchet MS"/>
              </a:rPr>
              <a:t>NORISOPRENOID</a:t>
            </a:r>
            <a:r>
              <a:rPr lang="sk-SK" dirty="0" smtClean="0">
                <a:solidFill>
                  <a:prstClr val="black"/>
                </a:solidFill>
                <a:latin typeface="Trebuchet MS"/>
                <a:cs typeface="Trebuchet MS"/>
              </a:rPr>
              <a:t>E</a:t>
            </a:r>
            <a:r>
              <a:rPr lang="it-IT" b="1" dirty="0" smtClean="0">
                <a:solidFill>
                  <a:prstClr val="black"/>
                </a:solidFill>
                <a:latin typeface="Trebuchet MS"/>
                <a:cs typeface="Trebuchet MS"/>
              </a:rPr>
              <a:t>:</a:t>
            </a:r>
            <a:r>
              <a:rPr lang="sk-SK" b="1" dirty="0" smtClean="0">
                <a:solidFill>
                  <a:prstClr val="black"/>
                </a:solidFill>
                <a:latin typeface="Trebuchet MS"/>
                <a:cs typeface="Trebuchet MS"/>
              </a:rPr>
              <a:t> GERUCHSLOS</a:t>
            </a:r>
            <a:endParaRPr lang="it-IT" b="1" dirty="0">
              <a:solidFill>
                <a:prstClr val="black"/>
              </a:solidFill>
              <a:latin typeface="Trebuchet MS"/>
              <a:cs typeface="Trebuchet MS"/>
            </a:endParaRPr>
          </a:p>
          <a:p>
            <a:pPr algn="ctr"/>
            <a:r>
              <a:rPr lang="it-IT" b="1" dirty="0" smtClean="0">
                <a:solidFill>
                  <a:prstClr val="black"/>
                </a:solidFill>
                <a:latin typeface="Trebuchet MS"/>
                <a:cs typeface="Trebuchet MS"/>
              </a:rPr>
              <a:t> </a:t>
            </a:r>
          </a:p>
          <a:p>
            <a:pPr algn="ctr"/>
            <a:endParaRPr lang="it-IT" b="1" dirty="0" smtClean="0">
              <a:solidFill>
                <a:prstClr val="black"/>
              </a:solidFill>
              <a:latin typeface="Trebuchet MS"/>
              <a:cs typeface="Trebuchet MS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4803660" y="2333964"/>
            <a:ext cx="5270905" cy="861793"/>
          </a:xfrm>
          <a:prstGeom prst="rect">
            <a:avLst/>
          </a:prstGeom>
          <a:noFill/>
        </p:spPr>
        <p:txBody>
          <a:bodyPr wrap="none" lIns="121939" tIns="60969" rIns="121939" bIns="60969" rtlCol="0">
            <a:spAutoFit/>
          </a:bodyPr>
          <a:lstStyle/>
          <a:p>
            <a:r>
              <a:rPr lang="it-IT" i="1" dirty="0" smtClean="0">
                <a:solidFill>
                  <a:prstClr val="black"/>
                </a:solidFill>
                <a:latin typeface="Trebuchet MS"/>
                <a:cs typeface="Trebuchet MS"/>
              </a:rPr>
              <a:t>2</a:t>
            </a:r>
            <a:r>
              <a:rPr lang="sk-SK" i="1" dirty="0" smtClean="0">
                <a:solidFill>
                  <a:prstClr val="black"/>
                </a:solidFill>
                <a:latin typeface="Trebuchet MS"/>
                <a:cs typeface="Trebuchet MS"/>
              </a:rPr>
              <a:t> - </a:t>
            </a:r>
            <a:r>
              <a:rPr lang="it-IT" i="1" dirty="0" smtClean="0">
                <a:solidFill>
                  <a:prstClr val="black"/>
                </a:solidFill>
                <a:latin typeface="Trebuchet MS"/>
                <a:cs typeface="Trebuchet MS"/>
              </a:rPr>
              <a:t>10 g/h</a:t>
            </a:r>
            <a:r>
              <a:rPr lang="sk-SK" i="1" dirty="0" smtClean="0">
                <a:solidFill>
                  <a:prstClr val="black"/>
                </a:solidFill>
                <a:latin typeface="Trebuchet MS"/>
                <a:cs typeface="Trebuchet MS"/>
              </a:rPr>
              <a:t>l</a:t>
            </a:r>
            <a:r>
              <a:rPr lang="it-IT" i="1" dirty="0" smtClean="0">
                <a:solidFill>
                  <a:prstClr val="black"/>
                </a:solidFill>
                <a:latin typeface="Trebuchet MS"/>
                <a:cs typeface="Trebuchet MS"/>
              </a:rPr>
              <a:t> </a:t>
            </a:r>
            <a:r>
              <a:rPr lang="sk-SK" b="1" i="1" dirty="0" smtClean="0">
                <a:solidFill>
                  <a:prstClr val="black"/>
                </a:solidFill>
                <a:latin typeface="Trebuchet MS"/>
                <a:cs typeface="Trebuchet MS"/>
              </a:rPr>
              <a:t>WÄHREND DER GÄRUNG</a:t>
            </a:r>
            <a:endParaRPr lang="it-IT" b="1" i="1" dirty="0">
              <a:solidFill>
                <a:prstClr val="black"/>
              </a:solidFill>
              <a:latin typeface="Trebuchet MS"/>
              <a:cs typeface="Trebuchet MS"/>
            </a:endParaRPr>
          </a:p>
          <a:p>
            <a:endParaRPr lang="it-IT" b="1" i="1" dirty="0">
              <a:solidFill>
                <a:prstClr val="black"/>
              </a:solidFill>
              <a:latin typeface="Trebuchet MS"/>
              <a:cs typeface="Trebuchet MS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782241" y="3099327"/>
            <a:ext cx="10513816" cy="984903"/>
          </a:xfrm>
          <a:prstGeom prst="rect">
            <a:avLst/>
          </a:prstGeom>
          <a:noFill/>
          <a:ln w="38100" cmpd="sng">
            <a:solidFill>
              <a:srgbClr val="5EA134"/>
            </a:solidFill>
          </a:ln>
        </p:spPr>
        <p:txBody>
          <a:bodyPr wrap="square" lIns="121939" tIns="60969" rIns="121939" bIns="60969" rtlCol="0">
            <a:spAutoFit/>
          </a:bodyPr>
          <a:lstStyle/>
          <a:p>
            <a:pPr algn="ctr"/>
            <a:r>
              <a:rPr lang="sk-SK" sz="2800" b="1" dirty="0" smtClean="0">
                <a:solidFill>
                  <a:prstClr val="black"/>
                </a:solidFill>
                <a:latin typeface="Trebuchet MS"/>
                <a:cs typeface="Trebuchet MS"/>
              </a:rPr>
              <a:t>HEFE</a:t>
            </a:r>
            <a:r>
              <a:rPr lang="it-IT" sz="2800" dirty="0" smtClean="0">
                <a:solidFill>
                  <a:prstClr val="black"/>
                </a:solidFill>
                <a:latin typeface="Trebuchet MS"/>
                <a:cs typeface="Trebuchet MS"/>
              </a:rPr>
              <a:t> </a:t>
            </a:r>
            <a:r>
              <a:rPr lang="sk-SK" sz="2800" dirty="0" smtClean="0">
                <a:solidFill>
                  <a:prstClr val="black"/>
                </a:solidFill>
                <a:latin typeface="Trebuchet MS"/>
                <a:cs typeface="Trebuchet MS"/>
              </a:rPr>
              <a:t>MIT</a:t>
            </a:r>
            <a:r>
              <a:rPr lang="it-IT" sz="2800" dirty="0" smtClean="0">
                <a:solidFill>
                  <a:prstClr val="black"/>
                </a:solidFill>
                <a:latin typeface="Trebuchet MS"/>
                <a:cs typeface="Trebuchet MS"/>
              </a:rPr>
              <a:t> </a:t>
            </a:r>
            <a:r>
              <a:rPr lang="it-IT" sz="2800" b="1" dirty="0" smtClean="0">
                <a:solidFill>
                  <a:prstClr val="black"/>
                </a:solidFill>
                <a:latin typeface="Trebuchet MS"/>
                <a:cs typeface="Trebuchet MS"/>
              </a:rPr>
              <a:t>GLY</a:t>
            </a:r>
            <a:r>
              <a:rPr lang="sk-SK" sz="2800" b="1" dirty="0" smtClean="0">
                <a:solidFill>
                  <a:prstClr val="black"/>
                </a:solidFill>
                <a:latin typeface="Trebuchet MS"/>
                <a:cs typeface="Trebuchet MS"/>
              </a:rPr>
              <a:t>KOSIDASE</a:t>
            </a:r>
            <a:r>
              <a:rPr lang="sk-SK" sz="2800" dirty="0" smtClean="0">
                <a:solidFill>
                  <a:prstClr val="black"/>
                </a:solidFill>
                <a:latin typeface="Trebuchet MS"/>
                <a:cs typeface="Trebuchet MS"/>
              </a:rPr>
              <a:t>-AKTIVITÄT</a:t>
            </a:r>
            <a:r>
              <a:rPr lang="it-IT" sz="2800" dirty="0" smtClean="0">
                <a:solidFill>
                  <a:prstClr val="black"/>
                </a:solidFill>
                <a:latin typeface="Trebuchet MS"/>
                <a:cs typeface="Trebuchet MS"/>
              </a:rPr>
              <a:t> </a:t>
            </a:r>
            <a:r>
              <a:rPr lang="sk-SK" sz="2800" b="1" dirty="0" smtClean="0">
                <a:solidFill>
                  <a:prstClr val="black"/>
                </a:solidFill>
                <a:latin typeface="Trebuchet MS"/>
                <a:cs typeface="Trebuchet MS"/>
              </a:rPr>
              <a:t>VERWANDELT</a:t>
            </a:r>
            <a:r>
              <a:rPr lang="it-IT" sz="2800" b="1" dirty="0" smtClean="0">
                <a:solidFill>
                  <a:prstClr val="black"/>
                </a:solidFill>
                <a:latin typeface="Trebuchet MS"/>
                <a:cs typeface="Trebuchet MS"/>
              </a:rPr>
              <a:t>  </a:t>
            </a:r>
            <a:endParaRPr lang="it-IT" sz="2800" b="1" dirty="0">
              <a:solidFill>
                <a:prstClr val="black"/>
              </a:solidFill>
              <a:latin typeface="Trebuchet MS"/>
              <a:cs typeface="Trebuchet MS"/>
            </a:endParaRPr>
          </a:p>
          <a:p>
            <a:pPr algn="ctr"/>
            <a:r>
              <a:rPr lang="sk-SK" sz="2800" dirty="0" smtClean="0">
                <a:solidFill>
                  <a:prstClr val="black"/>
                </a:solidFill>
                <a:latin typeface="Trebuchet MS"/>
                <a:cs typeface="Trebuchet MS"/>
              </a:rPr>
              <a:t>DIESE</a:t>
            </a:r>
            <a:r>
              <a:rPr lang="it-IT" sz="2800" dirty="0" smtClean="0">
                <a:solidFill>
                  <a:prstClr val="black"/>
                </a:solidFill>
                <a:latin typeface="Trebuchet MS"/>
                <a:cs typeface="Trebuchet MS"/>
              </a:rPr>
              <a:t>  </a:t>
            </a:r>
            <a:r>
              <a:rPr lang="sk-SK" sz="2800" b="1" dirty="0" smtClean="0">
                <a:solidFill>
                  <a:prstClr val="black"/>
                </a:solidFill>
                <a:latin typeface="Trebuchet MS"/>
                <a:cs typeface="Trebuchet MS"/>
              </a:rPr>
              <a:t>GERUCHLOSEN</a:t>
            </a:r>
            <a:r>
              <a:rPr lang="it-IT" sz="2800" b="1" dirty="0" smtClean="0">
                <a:solidFill>
                  <a:prstClr val="black"/>
                </a:solidFill>
                <a:latin typeface="Trebuchet MS"/>
                <a:cs typeface="Trebuchet MS"/>
              </a:rPr>
              <a:t> </a:t>
            </a:r>
            <a:r>
              <a:rPr lang="sk-SK" sz="2800" b="1" dirty="0" smtClean="0">
                <a:solidFill>
                  <a:prstClr val="black"/>
                </a:solidFill>
                <a:latin typeface="Trebuchet MS"/>
                <a:cs typeface="Trebuchet MS"/>
              </a:rPr>
              <a:t>KOMPONENTEN</a:t>
            </a:r>
            <a:r>
              <a:rPr lang="it-IT" sz="2800" b="1" dirty="0" smtClean="0">
                <a:solidFill>
                  <a:prstClr val="black"/>
                </a:solidFill>
                <a:latin typeface="Trebuchet MS"/>
                <a:cs typeface="Trebuchet MS"/>
              </a:rPr>
              <a:t> </a:t>
            </a:r>
            <a:r>
              <a:rPr lang="it-IT" sz="2800" dirty="0" smtClean="0">
                <a:solidFill>
                  <a:prstClr val="black"/>
                </a:solidFill>
                <a:latin typeface="Trebuchet MS"/>
                <a:cs typeface="Trebuchet MS"/>
              </a:rPr>
              <a:t>IN</a:t>
            </a:r>
            <a:r>
              <a:rPr lang="it-IT" sz="2800" b="1" dirty="0" smtClean="0">
                <a:solidFill>
                  <a:prstClr val="black"/>
                </a:solidFill>
                <a:latin typeface="Trebuchet MS"/>
                <a:cs typeface="Trebuchet MS"/>
              </a:rPr>
              <a:t> </a:t>
            </a:r>
            <a:r>
              <a:rPr lang="sk-SK" sz="2800" b="1" dirty="0" smtClean="0">
                <a:solidFill>
                  <a:prstClr val="black"/>
                </a:solidFill>
                <a:latin typeface="Trebuchet MS"/>
                <a:cs typeface="Trebuchet MS"/>
              </a:rPr>
              <a:t>AROMATISCHE</a:t>
            </a:r>
            <a:endParaRPr lang="it-IT" sz="2800" dirty="0">
              <a:solidFill>
                <a:prstClr val="black"/>
              </a:solidFill>
              <a:latin typeface="Trebuchet MS"/>
              <a:cs typeface="Trebuchet MS"/>
            </a:endParaRPr>
          </a:p>
        </p:txBody>
      </p:sp>
      <p:grpSp>
        <p:nvGrpSpPr>
          <p:cNvPr id="16" name="Group 95"/>
          <p:cNvGrpSpPr>
            <a:grpSpLocks/>
          </p:cNvGrpSpPr>
          <p:nvPr/>
        </p:nvGrpSpPr>
        <p:grpSpPr bwMode="auto">
          <a:xfrm>
            <a:off x="925618" y="4418696"/>
            <a:ext cx="2202480" cy="376237"/>
            <a:chOff x="3094" y="3251"/>
            <a:chExt cx="1040" cy="237"/>
          </a:xfrm>
        </p:grpSpPr>
        <p:sp>
          <p:nvSpPr>
            <p:cNvPr id="18" name="AutoShape 91"/>
            <p:cNvSpPr>
              <a:spLocks noChangeArrowheads="1"/>
            </p:cNvSpPr>
            <p:nvPr/>
          </p:nvSpPr>
          <p:spPr bwMode="auto">
            <a:xfrm>
              <a:off x="3094" y="3251"/>
              <a:ext cx="232" cy="232"/>
            </a:xfrm>
            <a:prstGeom prst="star16">
              <a:avLst>
                <a:gd name="adj" fmla="val 37500"/>
              </a:avLst>
            </a:prstGeom>
            <a:solidFill>
              <a:schemeClr val="accent3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s-ES_tradnl" sz="2100" b="1" dirty="0">
                  <a:solidFill>
                    <a:prstClr val="black"/>
                  </a:solidFill>
                </a:rPr>
                <a:t>T</a:t>
              </a:r>
            </a:p>
          </p:txBody>
        </p:sp>
        <p:sp>
          <p:nvSpPr>
            <p:cNvPr id="19" name="AutoShape 92"/>
            <p:cNvSpPr>
              <a:spLocks noChangeArrowheads="1"/>
            </p:cNvSpPr>
            <p:nvPr/>
          </p:nvSpPr>
          <p:spPr bwMode="auto">
            <a:xfrm>
              <a:off x="3298" y="3256"/>
              <a:ext cx="424" cy="232"/>
            </a:xfrm>
            <a:prstGeom prst="roundRect">
              <a:avLst>
                <a:gd name="adj" fmla="val 12495"/>
              </a:avLst>
            </a:prstGeom>
            <a:solidFill>
              <a:schemeClr val="accent3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s-ES_tradnl" sz="2100" b="1">
                  <a:solidFill>
                    <a:prstClr val="white"/>
                  </a:solidFill>
                </a:rPr>
                <a:t>G</a:t>
              </a:r>
            </a:p>
          </p:txBody>
        </p:sp>
        <p:sp>
          <p:nvSpPr>
            <p:cNvPr id="20" name="AutoShape 93"/>
            <p:cNvSpPr>
              <a:spLocks noChangeArrowheads="1"/>
            </p:cNvSpPr>
            <p:nvPr/>
          </p:nvSpPr>
          <p:spPr bwMode="auto">
            <a:xfrm>
              <a:off x="3710" y="3256"/>
              <a:ext cx="424" cy="232"/>
            </a:xfrm>
            <a:prstGeom prst="roundRect">
              <a:avLst>
                <a:gd name="adj" fmla="val 12495"/>
              </a:avLst>
            </a:prstGeom>
            <a:solidFill>
              <a:srgbClr val="5EA134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s-ES_tradnl" sz="2100" b="1">
                  <a:solidFill>
                    <a:prstClr val="white"/>
                  </a:solidFill>
                </a:rPr>
                <a:t>R</a:t>
              </a:r>
            </a:p>
          </p:txBody>
        </p:sp>
      </p:grpSp>
      <p:sp>
        <p:nvSpPr>
          <p:cNvPr id="21" name="Text Box 94"/>
          <p:cNvSpPr txBox="1">
            <a:spLocks noChangeArrowheads="1"/>
          </p:cNvSpPr>
          <p:nvPr/>
        </p:nvSpPr>
        <p:spPr bwMode="auto">
          <a:xfrm>
            <a:off x="814756" y="4033954"/>
            <a:ext cx="2710717" cy="430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21939" tIns="60969" rIns="121939" bIns="60969">
            <a:spAutoFit/>
          </a:bodyPr>
          <a:lstStyle/>
          <a:p>
            <a:pPr algn="ctr" eaLnBrk="0" hangingPunct="0"/>
            <a:r>
              <a:rPr lang="sk-SK" sz="2000" b="1" dirty="0">
                <a:solidFill>
                  <a:prstClr val="black"/>
                </a:solidFill>
                <a:latin typeface="Trebuchet MS"/>
                <a:cs typeface="Trebuchet MS"/>
              </a:rPr>
              <a:t>K</a:t>
            </a:r>
            <a:r>
              <a:rPr lang="es-ES_tradnl" sz="2000" b="1" dirty="0" smtClean="0">
                <a:solidFill>
                  <a:prstClr val="black"/>
                </a:solidFill>
                <a:latin typeface="Trebuchet MS"/>
                <a:cs typeface="Trebuchet MS"/>
              </a:rPr>
              <a:t>onjug</a:t>
            </a:r>
            <a:r>
              <a:rPr lang="sk-SK" sz="2000" b="1" dirty="0" err="1" smtClean="0">
                <a:solidFill>
                  <a:prstClr val="black"/>
                </a:solidFill>
                <a:latin typeface="Trebuchet MS"/>
                <a:cs typeface="Trebuchet MS"/>
              </a:rPr>
              <a:t>ierte</a:t>
            </a:r>
            <a:r>
              <a:rPr lang="es-ES_tradnl" sz="2000" b="1" dirty="0" smtClean="0">
                <a:solidFill>
                  <a:prstClr val="black"/>
                </a:solidFill>
                <a:latin typeface="Trebuchet MS"/>
                <a:cs typeface="Trebuchet MS"/>
              </a:rPr>
              <a:t> </a:t>
            </a:r>
            <a:r>
              <a:rPr lang="sk-SK" sz="2000" b="1" dirty="0" err="1">
                <a:solidFill>
                  <a:prstClr val="black"/>
                </a:solidFill>
                <a:latin typeface="Trebuchet MS"/>
                <a:cs typeface="Trebuchet MS"/>
              </a:rPr>
              <a:t>T</a:t>
            </a:r>
            <a:r>
              <a:rPr lang="es-ES_tradnl" sz="2000" b="1" dirty="0" smtClean="0">
                <a:solidFill>
                  <a:prstClr val="black"/>
                </a:solidFill>
                <a:latin typeface="Trebuchet MS"/>
                <a:cs typeface="Trebuchet MS"/>
              </a:rPr>
              <a:t>erpene</a:t>
            </a:r>
            <a:endParaRPr lang="es-ES_tradnl" sz="2000" b="1" dirty="0">
              <a:solidFill>
                <a:prstClr val="black"/>
              </a:solidFill>
              <a:latin typeface="Trebuchet MS"/>
              <a:cs typeface="Trebuchet MS"/>
            </a:endParaRPr>
          </a:p>
        </p:txBody>
      </p:sp>
      <p:sp>
        <p:nvSpPr>
          <p:cNvPr id="22" name="AutoShape 54"/>
          <p:cNvSpPr>
            <a:spLocks noChangeArrowheads="1"/>
          </p:cNvSpPr>
          <p:nvPr/>
        </p:nvSpPr>
        <p:spPr bwMode="auto">
          <a:xfrm>
            <a:off x="5320689" y="4413146"/>
            <a:ext cx="491322" cy="368300"/>
          </a:xfrm>
          <a:prstGeom prst="star16">
            <a:avLst>
              <a:gd name="adj" fmla="val 37500"/>
            </a:avLst>
          </a:prstGeom>
          <a:solidFill>
            <a:schemeClr val="accent3"/>
          </a:solidFill>
          <a:ln w="12700">
            <a:solidFill>
              <a:schemeClr val="bg2"/>
            </a:solidFill>
            <a:miter lim="800000"/>
            <a:headEnd/>
            <a:tailEnd/>
          </a:ln>
        </p:spPr>
        <p:txBody>
          <a:bodyPr wrap="none" lIns="121939" tIns="60969" rIns="121939" bIns="60969" anchor="ctr"/>
          <a:lstStyle/>
          <a:p>
            <a:pPr algn="ctr" eaLnBrk="0" hangingPunct="0"/>
            <a:r>
              <a:rPr lang="es-ES_tradnl" sz="2100" b="1" dirty="0">
                <a:solidFill>
                  <a:srgbClr val="990000"/>
                </a:solidFill>
                <a:ea typeface="MS PGothic" pitchFamily="34" charset="-128"/>
              </a:rPr>
              <a:t>T</a:t>
            </a:r>
          </a:p>
        </p:txBody>
      </p:sp>
      <p:sp>
        <p:nvSpPr>
          <p:cNvPr id="23" name="AutoShape 55"/>
          <p:cNvSpPr>
            <a:spLocks noChangeArrowheads="1"/>
          </p:cNvSpPr>
          <p:nvPr/>
        </p:nvSpPr>
        <p:spPr bwMode="auto">
          <a:xfrm>
            <a:off x="5772077" y="4406570"/>
            <a:ext cx="897934" cy="368300"/>
          </a:xfrm>
          <a:prstGeom prst="roundRect">
            <a:avLst>
              <a:gd name="adj" fmla="val 12495"/>
            </a:avLst>
          </a:prstGeom>
          <a:solidFill>
            <a:schemeClr val="accent3"/>
          </a:solidFill>
          <a:ln w="12700">
            <a:noFill/>
            <a:round/>
            <a:headEnd/>
            <a:tailEnd/>
          </a:ln>
        </p:spPr>
        <p:txBody>
          <a:bodyPr wrap="none" lIns="121939" tIns="60969" rIns="121939" bIns="60969" anchor="ctr"/>
          <a:lstStyle/>
          <a:p>
            <a:pPr algn="ctr" eaLnBrk="0" hangingPunct="0"/>
            <a:r>
              <a:rPr lang="es-ES_tradnl" sz="2100" b="1" dirty="0">
                <a:solidFill>
                  <a:prstClr val="white"/>
                </a:solidFill>
                <a:ea typeface="MS PGothic" pitchFamily="34" charset="-128"/>
              </a:rPr>
              <a:t>G</a:t>
            </a:r>
          </a:p>
        </p:txBody>
      </p:sp>
      <p:sp>
        <p:nvSpPr>
          <p:cNvPr id="24" name="AutoShape 56"/>
          <p:cNvSpPr>
            <a:spLocks noChangeArrowheads="1"/>
          </p:cNvSpPr>
          <p:nvPr/>
        </p:nvSpPr>
        <p:spPr bwMode="auto">
          <a:xfrm rot="16200000">
            <a:off x="7863973" y="3497233"/>
            <a:ext cx="459083" cy="2284771"/>
          </a:xfrm>
          <a:prstGeom prst="downArrow">
            <a:avLst>
              <a:gd name="adj1" fmla="val 50000"/>
              <a:gd name="adj2" fmla="val 50138"/>
            </a:avLst>
          </a:prstGeom>
          <a:solidFill>
            <a:srgbClr val="4F6228"/>
          </a:solidFill>
          <a:ln w="9525">
            <a:noFill/>
            <a:miter lim="800000"/>
            <a:headEnd/>
            <a:tailEnd/>
          </a:ln>
        </p:spPr>
        <p:txBody>
          <a:bodyPr vert="vert" wrap="none" lIns="121939" tIns="60969" rIns="121939" bIns="60969" anchor="ctr">
            <a:noAutofit/>
          </a:bodyPr>
          <a:lstStyle/>
          <a:p>
            <a:pPr algn="ctr"/>
            <a:r>
              <a:rPr lang="es-ES_tradnl" sz="1500" b="1" i="1" dirty="0">
                <a:solidFill>
                  <a:prstClr val="white"/>
                </a:solidFill>
                <a:latin typeface="Trebuchet MS"/>
                <a:ea typeface="MS PGothic" pitchFamily="34" charset="-128"/>
                <a:cs typeface="Trebuchet MS"/>
                <a:sym typeface="Symbol" pitchFamily="18" charset="2"/>
              </a:rPr>
              <a:t></a:t>
            </a:r>
            <a:r>
              <a:rPr lang="es-ES_tradnl" sz="1600" b="1" i="1" dirty="0" smtClean="0">
                <a:solidFill>
                  <a:prstClr val="white"/>
                </a:solidFill>
                <a:latin typeface="Trebuchet MS"/>
                <a:ea typeface="MS PGothic" pitchFamily="34" charset="-128"/>
                <a:cs typeface="Trebuchet MS"/>
                <a:sym typeface="Symbol" pitchFamily="18" charset="2"/>
              </a:rPr>
              <a:t>-</a:t>
            </a:r>
            <a:r>
              <a:rPr lang="sk-SK" sz="1900" b="1" i="1" dirty="0">
                <a:solidFill>
                  <a:prstClr val="white"/>
                </a:solidFill>
                <a:latin typeface="Trebuchet MS"/>
                <a:ea typeface="MS PGothic" pitchFamily="34" charset="-128"/>
                <a:cs typeface="Trebuchet MS"/>
                <a:sym typeface="Symbol" pitchFamily="18" charset="2"/>
              </a:rPr>
              <a:t>G</a:t>
            </a:r>
            <a:r>
              <a:rPr lang="es-ES_tradnl" sz="1900" b="1" i="1" dirty="0" smtClean="0">
                <a:solidFill>
                  <a:prstClr val="white"/>
                </a:solidFill>
                <a:latin typeface="Trebuchet MS"/>
                <a:ea typeface="MS PGothic" pitchFamily="34" charset="-128"/>
                <a:cs typeface="Trebuchet MS"/>
                <a:sym typeface="Symbol" pitchFamily="18" charset="2"/>
              </a:rPr>
              <a:t>l</a:t>
            </a:r>
            <a:r>
              <a:rPr lang="sk-SK" sz="1900" b="1" i="1" dirty="0" err="1">
                <a:solidFill>
                  <a:prstClr val="white"/>
                </a:solidFill>
                <a:latin typeface="Trebuchet MS"/>
                <a:ea typeface="MS PGothic" pitchFamily="34" charset="-128"/>
                <a:cs typeface="Trebuchet MS"/>
                <a:sym typeface="Symbol" pitchFamily="18" charset="2"/>
              </a:rPr>
              <a:t>y</a:t>
            </a:r>
            <a:r>
              <a:rPr lang="sk-SK" sz="1900" b="1" i="1" dirty="0" err="1" smtClean="0">
                <a:solidFill>
                  <a:prstClr val="white"/>
                </a:solidFill>
                <a:latin typeface="Trebuchet MS"/>
                <a:ea typeface="MS PGothic" pitchFamily="34" charset="-128"/>
                <a:cs typeface="Trebuchet MS"/>
                <a:sym typeface="Symbol" pitchFamily="18" charset="2"/>
              </a:rPr>
              <a:t>k</a:t>
            </a:r>
            <a:r>
              <a:rPr lang="es-ES_tradnl" sz="1900" b="1" i="1" dirty="0" smtClean="0">
                <a:solidFill>
                  <a:prstClr val="white"/>
                </a:solidFill>
                <a:latin typeface="Trebuchet MS"/>
                <a:ea typeface="MS PGothic" pitchFamily="34" charset="-128"/>
                <a:cs typeface="Trebuchet MS"/>
                <a:sym typeface="Symbol" pitchFamily="18" charset="2"/>
              </a:rPr>
              <a:t>osidase</a:t>
            </a:r>
            <a:endParaRPr lang="es-ES_tradnl" sz="1900" dirty="0">
              <a:solidFill>
                <a:prstClr val="white"/>
              </a:solidFill>
              <a:latin typeface="Trebuchet MS"/>
              <a:ea typeface="MS PGothic" pitchFamily="34" charset="-128"/>
              <a:cs typeface="Trebuchet MS"/>
            </a:endParaRPr>
          </a:p>
        </p:txBody>
      </p:sp>
      <p:sp>
        <p:nvSpPr>
          <p:cNvPr id="25" name="AutoShape 57"/>
          <p:cNvSpPr>
            <a:spLocks noChangeArrowheads="1"/>
          </p:cNvSpPr>
          <p:nvPr/>
        </p:nvSpPr>
        <p:spPr bwMode="auto">
          <a:xfrm>
            <a:off x="9468188" y="4360023"/>
            <a:ext cx="491322" cy="368300"/>
          </a:xfrm>
          <a:prstGeom prst="star16">
            <a:avLst>
              <a:gd name="adj" fmla="val 37500"/>
            </a:avLst>
          </a:prstGeom>
          <a:solidFill>
            <a:schemeClr val="accent3"/>
          </a:solidFill>
          <a:ln w="12700">
            <a:solidFill>
              <a:schemeClr val="bg2"/>
            </a:solidFill>
            <a:miter lim="800000"/>
            <a:headEnd/>
            <a:tailEnd/>
          </a:ln>
        </p:spPr>
        <p:txBody>
          <a:bodyPr wrap="none" lIns="121939" tIns="60969" rIns="121939" bIns="60969" anchor="ctr"/>
          <a:lstStyle/>
          <a:p>
            <a:pPr algn="ctr" eaLnBrk="0" hangingPunct="0"/>
            <a:r>
              <a:rPr lang="es-ES_tradnl" sz="2100" b="1" dirty="0">
                <a:solidFill>
                  <a:srgbClr val="990000"/>
                </a:solidFill>
                <a:ea typeface="MS PGothic" pitchFamily="34" charset="-128"/>
              </a:rPr>
              <a:t>T</a:t>
            </a:r>
          </a:p>
        </p:txBody>
      </p:sp>
      <p:sp>
        <p:nvSpPr>
          <p:cNvPr id="26" name="AutoShape 56"/>
          <p:cNvSpPr>
            <a:spLocks noChangeArrowheads="1"/>
          </p:cNvSpPr>
          <p:nvPr/>
        </p:nvSpPr>
        <p:spPr bwMode="auto">
          <a:xfrm rot="16200000">
            <a:off x="4027483" y="3725021"/>
            <a:ext cx="387076" cy="1858790"/>
          </a:xfrm>
          <a:prstGeom prst="downArrow">
            <a:avLst>
              <a:gd name="adj1" fmla="val 50000"/>
              <a:gd name="adj2" fmla="val 50138"/>
            </a:avLst>
          </a:prstGeom>
          <a:solidFill>
            <a:schemeClr val="accent3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vert="vert" wrap="none" lIns="121939" tIns="60969" rIns="121939" bIns="60969" anchor="ctr"/>
          <a:lstStyle/>
          <a:p>
            <a:r>
              <a:rPr lang="es-ES_tradnl" sz="1900" b="1" i="1" dirty="0">
                <a:solidFill>
                  <a:prstClr val="white"/>
                </a:solidFill>
                <a:latin typeface="Trebuchet MS"/>
                <a:ea typeface="MS PGothic" pitchFamily="34" charset="-128"/>
                <a:cs typeface="Trebuchet MS"/>
              </a:rPr>
              <a:t>Ramnosidase</a:t>
            </a:r>
            <a:endParaRPr lang="es-ES_tradnl" sz="1900" dirty="0">
              <a:solidFill>
                <a:prstClr val="white"/>
              </a:solidFill>
              <a:latin typeface="Trebuchet MS"/>
              <a:ea typeface="MS PGothic" pitchFamily="34" charset="-128"/>
              <a:cs typeface="Trebuchet MS"/>
            </a:endParaRPr>
          </a:p>
        </p:txBody>
      </p:sp>
      <p:sp>
        <p:nvSpPr>
          <p:cNvPr id="27" name="Text Box 94"/>
          <p:cNvSpPr txBox="1">
            <a:spLocks noChangeArrowheads="1"/>
          </p:cNvSpPr>
          <p:nvPr/>
        </p:nvSpPr>
        <p:spPr bwMode="auto">
          <a:xfrm>
            <a:off x="8563602" y="4024708"/>
            <a:ext cx="2412558" cy="430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21939" tIns="60969" rIns="121939" bIns="60969">
            <a:spAutoFit/>
          </a:bodyPr>
          <a:lstStyle/>
          <a:p>
            <a:pPr algn="ctr" eaLnBrk="0" hangingPunct="0"/>
            <a:r>
              <a:rPr lang="sk-SK" sz="2000" b="1" dirty="0" err="1" smtClean="0">
                <a:solidFill>
                  <a:prstClr val="black"/>
                </a:solidFill>
                <a:latin typeface="Trebuchet MS"/>
                <a:cs typeface="Trebuchet MS"/>
              </a:rPr>
              <a:t>Flüchtige</a:t>
            </a:r>
            <a:r>
              <a:rPr lang="es-ES_tradnl" sz="2000" b="1" dirty="0" smtClean="0">
                <a:solidFill>
                  <a:prstClr val="black"/>
                </a:solidFill>
                <a:latin typeface="Trebuchet MS"/>
                <a:cs typeface="Trebuchet MS"/>
              </a:rPr>
              <a:t> </a:t>
            </a:r>
            <a:r>
              <a:rPr lang="sk-SK" sz="2000" b="1" dirty="0" err="1">
                <a:solidFill>
                  <a:prstClr val="black"/>
                </a:solidFill>
                <a:latin typeface="Trebuchet MS"/>
                <a:cs typeface="Trebuchet MS"/>
              </a:rPr>
              <a:t>T</a:t>
            </a:r>
            <a:r>
              <a:rPr lang="es-ES_tradnl" sz="2000" b="1" dirty="0" smtClean="0">
                <a:solidFill>
                  <a:prstClr val="black"/>
                </a:solidFill>
                <a:latin typeface="Trebuchet MS"/>
                <a:cs typeface="Trebuchet MS"/>
              </a:rPr>
              <a:t>erpene</a:t>
            </a:r>
            <a:endParaRPr lang="es-ES_tradnl" sz="2000" b="1" dirty="0">
              <a:solidFill>
                <a:prstClr val="black"/>
              </a:solidFill>
              <a:latin typeface="Trebuchet MS"/>
              <a:cs typeface="Trebuchet MS"/>
            </a:endParaRPr>
          </a:p>
        </p:txBody>
      </p:sp>
      <p:grpSp>
        <p:nvGrpSpPr>
          <p:cNvPr id="28" name="Gruppo 27"/>
          <p:cNvGrpSpPr/>
          <p:nvPr/>
        </p:nvGrpSpPr>
        <p:grpSpPr>
          <a:xfrm>
            <a:off x="4510632" y="5156824"/>
            <a:ext cx="6990689" cy="804985"/>
            <a:chOff x="3381209" y="4522445"/>
            <a:chExt cx="5240289" cy="804985"/>
          </a:xfrm>
        </p:grpSpPr>
        <p:grpSp>
          <p:nvGrpSpPr>
            <p:cNvPr id="29" name="Gruppo 25"/>
            <p:cNvGrpSpPr/>
            <p:nvPr/>
          </p:nvGrpSpPr>
          <p:grpSpPr>
            <a:xfrm>
              <a:off x="4082782" y="4529700"/>
              <a:ext cx="4538716" cy="797730"/>
              <a:chOff x="4242439" y="5342500"/>
              <a:chExt cx="4538716" cy="797730"/>
            </a:xfrm>
          </p:grpSpPr>
          <p:sp>
            <p:nvSpPr>
              <p:cNvPr id="31" name="AutoShape 54"/>
              <p:cNvSpPr>
                <a:spLocks noChangeArrowheads="1"/>
              </p:cNvSpPr>
              <p:nvPr/>
            </p:nvSpPr>
            <p:spPr bwMode="auto">
              <a:xfrm>
                <a:off x="4242439" y="5699922"/>
                <a:ext cx="368300" cy="368300"/>
              </a:xfrm>
              <a:prstGeom prst="star16">
                <a:avLst>
                  <a:gd name="adj" fmla="val 37500"/>
                </a:avLst>
              </a:prstGeom>
              <a:solidFill>
                <a:srgbClr val="9BBB59"/>
              </a:solidFill>
              <a:ln w="12700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es-ES_tradnl" sz="2100" b="1" dirty="0">
                    <a:solidFill>
                      <a:srgbClr val="990000"/>
                    </a:solidFill>
                    <a:latin typeface="Trebuchet MS"/>
                    <a:ea typeface="MS PGothic" pitchFamily="34" charset="-128"/>
                    <a:cs typeface="Trebuchet MS"/>
                  </a:rPr>
                  <a:t>N</a:t>
                </a:r>
              </a:p>
            </p:txBody>
          </p:sp>
          <p:sp>
            <p:nvSpPr>
              <p:cNvPr id="32" name="AutoShape 55"/>
              <p:cNvSpPr>
                <a:spLocks noChangeArrowheads="1"/>
              </p:cNvSpPr>
              <p:nvPr/>
            </p:nvSpPr>
            <p:spPr bwMode="auto">
              <a:xfrm>
                <a:off x="4580804" y="5693346"/>
                <a:ext cx="673100" cy="368300"/>
              </a:xfrm>
              <a:prstGeom prst="roundRect">
                <a:avLst>
                  <a:gd name="adj" fmla="val 12495"/>
                </a:avLst>
              </a:prstGeom>
              <a:solidFill>
                <a:srgbClr val="9BBB59"/>
              </a:solidFill>
              <a:ln w="12700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es-ES_tradnl" sz="2100" b="1" dirty="0">
                    <a:solidFill>
                      <a:prstClr val="white"/>
                    </a:solidFill>
                    <a:latin typeface="Trebuchet MS"/>
                    <a:ea typeface="MS PGothic" pitchFamily="34" charset="-128"/>
                    <a:cs typeface="Trebuchet MS"/>
                  </a:rPr>
                  <a:t>G</a:t>
                </a:r>
              </a:p>
            </p:txBody>
          </p:sp>
          <p:sp>
            <p:nvSpPr>
              <p:cNvPr id="33" name="AutoShape 56"/>
              <p:cNvSpPr>
                <a:spLocks noChangeArrowheads="1"/>
              </p:cNvSpPr>
              <p:nvPr/>
            </p:nvSpPr>
            <p:spPr bwMode="auto">
              <a:xfrm rot="16200000">
                <a:off x="6099289" y="5062200"/>
                <a:ext cx="443374" cy="1712686"/>
              </a:xfrm>
              <a:prstGeom prst="downArrow">
                <a:avLst>
                  <a:gd name="adj1" fmla="val 50000"/>
                  <a:gd name="adj2" fmla="val 50138"/>
                </a:avLst>
              </a:prstGeom>
              <a:solidFill>
                <a:srgbClr val="4F62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vert" wrap="none" anchor="ctr">
                <a:noAutofit/>
              </a:bodyPr>
              <a:lstStyle/>
              <a:p>
                <a:pPr algn="ctr"/>
                <a:r>
                  <a:rPr lang="es-ES_tradnl" sz="1500" b="1" i="1" dirty="0">
                    <a:solidFill>
                      <a:prstClr val="white"/>
                    </a:solidFill>
                    <a:latin typeface="Trebuchet MS"/>
                    <a:ea typeface="MS PGothic" pitchFamily="34" charset="-128"/>
                    <a:cs typeface="Trebuchet MS"/>
                    <a:sym typeface="Symbol" pitchFamily="18" charset="2"/>
                  </a:rPr>
                  <a:t></a:t>
                </a:r>
                <a:r>
                  <a:rPr lang="es-ES_tradnl" sz="1600" b="1" i="1" dirty="0" smtClean="0">
                    <a:solidFill>
                      <a:prstClr val="white"/>
                    </a:solidFill>
                    <a:latin typeface="Trebuchet MS"/>
                    <a:ea typeface="MS PGothic" pitchFamily="34" charset="-128"/>
                    <a:cs typeface="Trebuchet MS"/>
                    <a:sym typeface="Symbol" pitchFamily="18" charset="2"/>
                  </a:rPr>
                  <a:t>-</a:t>
                </a:r>
                <a:r>
                  <a:rPr lang="sk-SK" sz="1900" b="1" i="1" dirty="0">
                    <a:solidFill>
                      <a:prstClr val="white"/>
                    </a:solidFill>
                    <a:latin typeface="Trebuchet MS"/>
                    <a:ea typeface="MS PGothic" pitchFamily="34" charset="-128"/>
                    <a:cs typeface="Trebuchet MS"/>
                    <a:sym typeface="Symbol" pitchFamily="18" charset="2"/>
                  </a:rPr>
                  <a:t>G</a:t>
                </a:r>
                <a:r>
                  <a:rPr lang="es-ES_tradnl" sz="1900" b="1" i="1" dirty="0" smtClean="0">
                    <a:solidFill>
                      <a:prstClr val="white"/>
                    </a:solidFill>
                    <a:latin typeface="Trebuchet MS"/>
                    <a:ea typeface="MS PGothic" pitchFamily="34" charset="-128"/>
                    <a:cs typeface="Trebuchet MS"/>
                    <a:sym typeface="Symbol" pitchFamily="18" charset="2"/>
                  </a:rPr>
                  <a:t>l</a:t>
                </a:r>
                <a:r>
                  <a:rPr lang="sk-SK" sz="1900" b="1" i="1" dirty="0" err="1" smtClean="0">
                    <a:solidFill>
                      <a:prstClr val="white"/>
                    </a:solidFill>
                    <a:latin typeface="Trebuchet MS"/>
                    <a:ea typeface="MS PGothic" pitchFamily="34" charset="-128"/>
                    <a:cs typeface="Trebuchet MS"/>
                    <a:sym typeface="Symbol" pitchFamily="18" charset="2"/>
                  </a:rPr>
                  <a:t>yk</a:t>
                </a:r>
                <a:r>
                  <a:rPr lang="es-ES_tradnl" sz="1900" b="1" i="1" dirty="0" smtClean="0">
                    <a:solidFill>
                      <a:prstClr val="white"/>
                    </a:solidFill>
                    <a:latin typeface="Trebuchet MS"/>
                    <a:ea typeface="MS PGothic" pitchFamily="34" charset="-128"/>
                    <a:cs typeface="Trebuchet MS"/>
                    <a:sym typeface="Symbol" pitchFamily="18" charset="2"/>
                  </a:rPr>
                  <a:t>osidase</a:t>
                </a:r>
                <a:endParaRPr lang="es-ES_tradnl" sz="1900" dirty="0">
                  <a:solidFill>
                    <a:prstClr val="white"/>
                  </a:solidFill>
                  <a:latin typeface="Trebuchet MS"/>
                  <a:ea typeface="MS PGothic" pitchFamily="34" charset="-128"/>
                  <a:cs typeface="Trebuchet MS"/>
                </a:endParaRPr>
              </a:p>
            </p:txBody>
          </p:sp>
          <p:sp>
            <p:nvSpPr>
              <p:cNvPr id="34" name="AutoShape 57"/>
              <p:cNvSpPr>
                <a:spLocks noChangeArrowheads="1"/>
              </p:cNvSpPr>
              <p:nvPr/>
            </p:nvSpPr>
            <p:spPr bwMode="auto">
              <a:xfrm>
                <a:off x="7351444" y="5646800"/>
                <a:ext cx="368300" cy="368300"/>
              </a:xfrm>
              <a:prstGeom prst="star16">
                <a:avLst>
                  <a:gd name="adj" fmla="val 37500"/>
                </a:avLst>
              </a:prstGeom>
              <a:solidFill>
                <a:srgbClr val="9BBB59"/>
              </a:solidFill>
              <a:ln w="12700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es-ES_tradnl" sz="2100" b="1" dirty="0">
                    <a:solidFill>
                      <a:srgbClr val="990000"/>
                    </a:solidFill>
                    <a:latin typeface="Trebuchet MS"/>
                    <a:ea typeface="MS PGothic" pitchFamily="34" charset="-128"/>
                    <a:cs typeface="Trebuchet MS"/>
                  </a:rPr>
                  <a:t>N</a:t>
                </a:r>
              </a:p>
            </p:txBody>
          </p:sp>
          <p:sp>
            <p:nvSpPr>
              <p:cNvPr id="35" name="Text Box 94"/>
              <p:cNvSpPr txBox="1">
                <a:spLocks noChangeArrowheads="1"/>
              </p:cNvSpPr>
              <p:nvPr/>
            </p:nvSpPr>
            <p:spPr bwMode="auto">
              <a:xfrm>
                <a:off x="6374056" y="5342500"/>
                <a:ext cx="2407099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sk-SK" sz="2000" b="1" dirty="0" err="1" smtClean="0">
                    <a:solidFill>
                      <a:prstClr val="black"/>
                    </a:solidFill>
                    <a:latin typeface="Trebuchet MS"/>
                    <a:cs typeface="Trebuchet MS"/>
                  </a:rPr>
                  <a:t>Flüchtige</a:t>
                </a:r>
                <a:r>
                  <a:rPr lang="sk-SK" sz="2000" b="1" dirty="0" smtClean="0">
                    <a:solidFill>
                      <a:prstClr val="black"/>
                    </a:solidFill>
                    <a:latin typeface="Trebuchet MS"/>
                    <a:cs typeface="Trebuchet MS"/>
                  </a:rPr>
                  <a:t> </a:t>
                </a:r>
                <a:r>
                  <a:rPr lang="sk-SK" sz="2000" b="1" dirty="0" err="1" smtClean="0">
                    <a:solidFill>
                      <a:prstClr val="black"/>
                    </a:solidFill>
                    <a:latin typeface="Trebuchet MS"/>
                    <a:cs typeface="Trebuchet MS"/>
                  </a:rPr>
                  <a:t>Norisoprenoide</a:t>
                </a:r>
                <a:endParaRPr lang="es-ES_tradnl" sz="2000" b="1" dirty="0">
                  <a:solidFill>
                    <a:prstClr val="black"/>
                  </a:solidFill>
                  <a:latin typeface="Trebuchet MS"/>
                  <a:cs typeface="Trebuchet MS"/>
                </a:endParaRPr>
              </a:p>
            </p:txBody>
          </p:sp>
        </p:grpSp>
        <p:sp>
          <p:nvSpPr>
            <p:cNvPr id="30" name="Text Box 94"/>
            <p:cNvSpPr txBox="1">
              <a:spLocks noChangeArrowheads="1"/>
            </p:cNvSpPr>
            <p:nvPr/>
          </p:nvSpPr>
          <p:spPr bwMode="auto">
            <a:xfrm>
              <a:off x="3381209" y="4522445"/>
              <a:ext cx="263060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sk-SK" sz="2000" b="1" dirty="0" err="1" smtClean="0">
                  <a:solidFill>
                    <a:prstClr val="black"/>
                  </a:solidFill>
                  <a:latin typeface="Trebuchet MS"/>
                  <a:cs typeface="Trebuchet MS"/>
                </a:rPr>
                <a:t>Konjugierte</a:t>
              </a:r>
              <a:r>
                <a:rPr lang="es-ES_tradnl" sz="2000" b="1" dirty="0" smtClean="0">
                  <a:solidFill>
                    <a:prstClr val="black"/>
                  </a:solidFill>
                  <a:latin typeface="Trebuchet MS"/>
                  <a:cs typeface="Trebuchet MS"/>
                </a:rPr>
                <a:t> </a:t>
              </a:r>
              <a:r>
                <a:rPr lang="sk-SK" sz="2000" b="1" dirty="0" err="1" smtClean="0">
                  <a:solidFill>
                    <a:prstClr val="black"/>
                  </a:solidFill>
                  <a:latin typeface="Trebuchet MS"/>
                  <a:cs typeface="Trebuchet MS"/>
                </a:rPr>
                <a:t>Norisoprenoide</a:t>
              </a:r>
              <a:endParaRPr lang="es-ES_tradnl" sz="2000" b="1" dirty="0">
                <a:solidFill>
                  <a:prstClr val="black"/>
                </a:solidFill>
                <a:latin typeface="Trebuchet MS"/>
                <a:cs typeface="Trebuchet MS"/>
              </a:endParaRPr>
            </a:p>
          </p:txBody>
        </p:sp>
      </p:grpSp>
      <p:pic>
        <p:nvPicPr>
          <p:cNvPr id="37" name="Immagine 17" descr="tan-citrus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217" y="1198058"/>
            <a:ext cx="2660051" cy="1793039"/>
          </a:xfrm>
          <a:prstGeom prst="rect">
            <a:avLst/>
          </a:prstGeom>
        </p:spPr>
      </p:pic>
      <p:pic>
        <p:nvPicPr>
          <p:cNvPr id="38" name="Picture 4" descr="http://us.cdn3.123rf.com/168nwm/michalex/michalex1206/michalex120600007/13940289-mughetto-isolato-su-sfondo-bianc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3247" y="4876871"/>
            <a:ext cx="709263" cy="1045230"/>
          </a:xfrm>
          <a:prstGeom prst="rect">
            <a:avLst/>
          </a:prstGeom>
          <a:noFill/>
        </p:spPr>
      </p:pic>
      <p:pic>
        <p:nvPicPr>
          <p:cNvPr id="39" name="Picture 17" descr="limon1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68325" y="4993804"/>
            <a:ext cx="1281024" cy="802870"/>
          </a:xfrm>
          <a:prstGeom prst="rect">
            <a:avLst/>
          </a:prstGeom>
          <a:noFill/>
        </p:spPr>
      </p:pic>
      <p:pic>
        <p:nvPicPr>
          <p:cNvPr id="40" name="Picture 2" descr="http://flavourartexpress.biz/images/detailed/1/901_FA0205-Gelsomin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1189" y="5023764"/>
            <a:ext cx="1139191" cy="7429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61048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tes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k-SK" dirty="0" err="1" smtClean="0"/>
              <a:t>Zitrusaroma</a:t>
            </a:r>
            <a:endParaRPr lang="it-IT" dirty="0">
              <a:solidFill>
                <a:srgbClr val="595959"/>
              </a:solidFill>
            </a:endParaRPr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0D075-CE17-430E-AB08-FD48115467AB}" type="slidenum">
              <a:rPr lang="it-IT" smtClean="0"/>
              <a:pPr/>
              <a:t>18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ENARTIS </a:t>
            </a:r>
            <a:r>
              <a:rPr lang="sk-SK" dirty="0" smtClean="0"/>
              <a:t>HEFESTÄMME</a:t>
            </a:r>
            <a:endParaRPr lang="it-IT" dirty="0"/>
          </a:p>
        </p:txBody>
      </p:sp>
      <p:pic>
        <p:nvPicPr>
          <p:cNvPr id="10242" name="Picture 2" descr="Wine Glass Outline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886040" y="-26052463"/>
            <a:ext cx="1601033" cy="2809875"/>
          </a:xfrm>
          <a:prstGeom prst="rect">
            <a:avLst/>
          </a:prstGeom>
          <a:noFill/>
        </p:spPr>
      </p:pic>
      <p:pic>
        <p:nvPicPr>
          <p:cNvPr id="10244" name="Picture 4" descr="Wine Glass Outline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886040" y="-26052463"/>
            <a:ext cx="1601033" cy="2809875"/>
          </a:xfrm>
          <a:prstGeom prst="rect">
            <a:avLst/>
          </a:prstGeom>
          <a:noFill/>
        </p:spPr>
      </p:pic>
      <p:sp>
        <p:nvSpPr>
          <p:cNvPr id="15" name="CasellaDiTesto 14"/>
          <p:cNvSpPr txBox="1"/>
          <p:nvPr/>
        </p:nvSpPr>
        <p:spPr>
          <a:xfrm>
            <a:off x="623720" y="764704"/>
            <a:ext cx="10513816" cy="800237"/>
          </a:xfrm>
          <a:prstGeom prst="rect">
            <a:avLst/>
          </a:prstGeom>
          <a:noFill/>
        </p:spPr>
        <p:txBody>
          <a:bodyPr wrap="square" lIns="121939" tIns="60969" rIns="121939" bIns="60969" rtlCol="0">
            <a:spAutoFit/>
          </a:bodyPr>
          <a:lstStyle/>
          <a:p>
            <a:r>
              <a:rPr lang="sk-SK" sz="4400" dirty="0" smtClean="0">
                <a:solidFill>
                  <a:srgbClr val="5EA134"/>
                </a:solidFill>
                <a:latin typeface="Trebuchet MS"/>
                <a:cs typeface="Trebuchet MS"/>
              </a:rPr>
              <a:t>MIT</a:t>
            </a:r>
            <a:r>
              <a:rPr lang="it-IT" sz="4400" dirty="0" smtClean="0">
                <a:solidFill>
                  <a:srgbClr val="5EA134"/>
                </a:solidFill>
                <a:latin typeface="Trebuchet MS"/>
                <a:cs typeface="Trebuchet MS"/>
              </a:rPr>
              <a:t> </a:t>
            </a:r>
            <a:r>
              <a:rPr lang="es-ES_tradnl" sz="4400" b="1" i="1" dirty="0">
                <a:solidFill>
                  <a:srgbClr val="5EA134"/>
                </a:solidFill>
                <a:latin typeface="Trebuchet MS"/>
                <a:cs typeface="Trebuchet MS"/>
                <a:sym typeface="Symbol" pitchFamily="18" charset="2"/>
              </a:rPr>
              <a:t>β</a:t>
            </a:r>
            <a:r>
              <a:rPr lang="sk-SK" sz="4400" b="1" dirty="0">
                <a:solidFill>
                  <a:srgbClr val="5EA134"/>
                </a:solidFill>
                <a:latin typeface="Trebuchet MS"/>
                <a:cs typeface="Trebuchet MS"/>
                <a:sym typeface="Symbol" pitchFamily="18" charset="2"/>
              </a:rPr>
              <a:t>-</a:t>
            </a:r>
            <a:r>
              <a:rPr lang="it-IT" sz="4400" b="1" dirty="0">
                <a:solidFill>
                  <a:srgbClr val="5EA134"/>
                </a:solidFill>
                <a:latin typeface="Trebuchet MS"/>
                <a:cs typeface="Trebuchet MS"/>
              </a:rPr>
              <a:t>GLY</a:t>
            </a:r>
            <a:r>
              <a:rPr lang="sk-SK" sz="4400" b="1" dirty="0" smtClean="0">
                <a:solidFill>
                  <a:srgbClr val="5EA134"/>
                </a:solidFill>
                <a:latin typeface="Trebuchet MS"/>
                <a:cs typeface="Trebuchet MS"/>
              </a:rPr>
              <a:t>K</a:t>
            </a:r>
            <a:r>
              <a:rPr lang="it-IT" sz="4400" b="1" dirty="0" smtClean="0">
                <a:solidFill>
                  <a:srgbClr val="5EA134"/>
                </a:solidFill>
                <a:latin typeface="Trebuchet MS"/>
                <a:cs typeface="Trebuchet MS"/>
              </a:rPr>
              <a:t>OSIDASE</a:t>
            </a:r>
            <a:r>
              <a:rPr lang="sk-SK" sz="4400" dirty="0" smtClean="0">
                <a:solidFill>
                  <a:srgbClr val="5EA134"/>
                </a:solidFill>
                <a:latin typeface="Trebuchet MS"/>
                <a:cs typeface="Trebuchet MS"/>
              </a:rPr>
              <a:t>-AKTIVITÄT</a:t>
            </a:r>
            <a:endParaRPr lang="it-IT" sz="4400" dirty="0">
              <a:solidFill>
                <a:srgbClr val="5EA134"/>
              </a:solidFill>
              <a:latin typeface="Trebuchet MS"/>
              <a:cs typeface="Trebuchet MS"/>
            </a:endParaRPr>
          </a:p>
        </p:txBody>
      </p:sp>
      <p:sp>
        <p:nvSpPr>
          <p:cNvPr id="11" name="Freccia angolare in su 10"/>
          <p:cNvSpPr/>
          <p:nvPr/>
        </p:nvSpPr>
        <p:spPr>
          <a:xfrm rot="5400000">
            <a:off x="1512990" y="2156385"/>
            <a:ext cx="2736304" cy="1825153"/>
          </a:xfrm>
          <a:prstGeom prst="bentUpArrow">
            <a:avLst>
              <a:gd name="adj1" fmla="val 29916"/>
              <a:gd name="adj2" fmla="val 42484"/>
              <a:gd name="adj3" fmla="val 37282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5EA134"/>
              </a:gs>
            </a:gsLst>
            <a:path path="rect">
              <a:fillToRect l="100000" t="100000"/>
            </a:path>
            <a:tileRect r="-100000" b="-100000"/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39" tIns="60969" rIns="121939" bIns="60969"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4522" y="2377528"/>
            <a:ext cx="2655908" cy="18000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2" name="Immagine 3" descr="FermAromaWhit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8744" y="2377528"/>
            <a:ext cx="2590753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33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39474" y="2754040"/>
            <a:ext cx="5667580" cy="1444809"/>
          </a:xfrm>
        </p:spPr>
        <p:txBody>
          <a:bodyPr/>
          <a:lstStyle/>
          <a:p>
            <a:pPr algn="ctr"/>
            <a:r>
              <a:rPr lang="sk-SK" dirty="0" smtClean="0"/>
              <a:t>TROPISCHES, THIOLISCHES AROMA</a:t>
            </a:r>
            <a:endParaRPr lang="it-IT" dirty="0"/>
          </a:p>
        </p:txBody>
      </p:sp>
      <p:sp>
        <p:nvSpPr>
          <p:cNvPr id="3" name="Sottotitolo 2"/>
          <p:cNvSpPr txBox="1">
            <a:spLocks/>
          </p:cNvSpPr>
          <p:nvPr/>
        </p:nvSpPr>
        <p:spPr>
          <a:xfrm>
            <a:off x="23676" y="5421814"/>
            <a:ext cx="6099175" cy="533400"/>
          </a:xfrm>
          <a:prstGeom prst="rect">
            <a:avLst/>
          </a:prstGeom>
        </p:spPr>
        <p:txBody>
          <a:bodyPr vert="horz" lIns="121939" tIns="60969" rIns="121939" bIns="60969">
            <a:noAutofit/>
          </a:bodyPr>
          <a:lstStyle>
            <a:lvl1pPr marL="0" indent="0" algn="l" rtl="0" eaLnBrk="1" latinLnBrk="0" hangingPunct="1">
              <a:spcBef>
                <a:spcPts val="800"/>
              </a:spcBef>
              <a:buClr>
                <a:schemeClr val="accent1"/>
              </a:buClr>
              <a:buSzPct val="76000"/>
              <a:buFont typeface="Wingdings 3"/>
              <a:buNone/>
              <a:defRPr kumimoji="0" sz="3500" kern="1200">
                <a:solidFill>
                  <a:schemeClr val="tx1"/>
                </a:solidFill>
                <a:latin typeface="Trebuchet MS"/>
                <a:ea typeface="+mn-ea"/>
                <a:cs typeface="Trebuchet MS"/>
              </a:defRPr>
            </a:lvl1pPr>
            <a:lvl2pPr marL="365815" indent="0" algn="l" rtl="0" eaLnBrk="1" latinLnBrk="0" hangingPunct="1">
              <a:spcBef>
                <a:spcPts val="667"/>
              </a:spcBef>
              <a:buClr>
                <a:schemeClr val="accent2"/>
              </a:buClr>
              <a:buSzPct val="76000"/>
              <a:buFont typeface="Wingdings 3"/>
              <a:buNone/>
              <a:defRPr kumimoji="0" sz="3100" kern="1200">
                <a:solidFill>
                  <a:schemeClr val="tx2"/>
                </a:solidFill>
                <a:latin typeface="Trebuchet MS"/>
                <a:ea typeface="+mn-ea"/>
                <a:cs typeface="Trebuchet MS"/>
              </a:defRPr>
            </a:lvl2pPr>
            <a:lvl3pPr marL="792599" indent="0" algn="l" rtl="0" eaLnBrk="1" latinLnBrk="0" hangingPunct="1">
              <a:spcBef>
                <a:spcPts val="667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None/>
              <a:defRPr kumimoji="0" sz="2700" kern="1200">
                <a:solidFill>
                  <a:schemeClr val="tx1"/>
                </a:solidFill>
                <a:latin typeface="Trebuchet MS"/>
                <a:ea typeface="+mn-ea"/>
                <a:cs typeface="Trebuchet MS"/>
              </a:defRPr>
            </a:lvl3pPr>
            <a:lvl4pPr marL="1158414" indent="0" algn="l" rtl="0" eaLnBrk="1" latinLnBrk="0" hangingPunct="1">
              <a:spcBef>
                <a:spcPts val="533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None/>
              <a:defRPr kumimoji="0" sz="2400" kern="1200">
                <a:solidFill>
                  <a:schemeClr val="tx1"/>
                </a:solidFill>
                <a:latin typeface="Trebuchet MS"/>
                <a:ea typeface="+mn-ea"/>
                <a:cs typeface="Trebuchet MS"/>
              </a:defRPr>
            </a:lvl4pPr>
            <a:lvl5pPr marL="1524228" indent="0" algn="l" rtl="0" eaLnBrk="1" latinLnBrk="0" hangingPunct="1">
              <a:spcBef>
                <a:spcPts val="4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100" kern="1200">
                <a:solidFill>
                  <a:schemeClr val="tx1"/>
                </a:solidFill>
                <a:latin typeface="Trebuchet MS"/>
                <a:ea typeface="+mn-ea"/>
                <a:cs typeface="Trebuchet MS"/>
              </a:defRPr>
            </a:lvl5pPr>
            <a:lvl6pPr marL="2194889" indent="-243876" algn="l" rtl="0" eaLnBrk="1" latinLnBrk="0" hangingPunct="1">
              <a:spcBef>
                <a:spcPts val="4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21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38766" indent="-243876" algn="l" rtl="0" eaLnBrk="1" latinLnBrk="0" hangingPunct="1">
              <a:spcBef>
                <a:spcPts val="4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9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82643" indent="-243876" algn="l" rtl="0" eaLnBrk="1" latinLnBrk="0" hangingPunct="1">
              <a:spcBef>
                <a:spcPts val="4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9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519" indent="-243876" algn="l" rtl="0" eaLnBrk="1" latinLnBrk="0" hangingPunct="1">
              <a:spcBef>
                <a:spcPts val="4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>
              <a:lnSpc>
                <a:spcPct val="120000"/>
              </a:lnSpc>
            </a:pPr>
            <a:r>
              <a:rPr lang="sk-SK" sz="2400" dirty="0" smtClean="0"/>
              <a:t>Oder:</a:t>
            </a:r>
            <a:r>
              <a:rPr lang="it-IT" sz="2400" dirty="0" smtClean="0"/>
              <a:t> </a:t>
            </a:r>
            <a:r>
              <a:rPr lang="sk-SK" sz="2400" dirty="0" err="1" smtClean="0"/>
              <a:t>Wie</a:t>
            </a:r>
            <a:r>
              <a:rPr lang="sk-SK" sz="2400" dirty="0" smtClean="0"/>
              <a:t> </a:t>
            </a:r>
            <a:r>
              <a:rPr lang="sk-SK" sz="2400" dirty="0" err="1" smtClean="0"/>
              <a:t>verwandelt</a:t>
            </a:r>
            <a:r>
              <a:rPr lang="sk-SK" sz="2400" dirty="0" smtClean="0"/>
              <a:t> man </a:t>
            </a:r>
            <a:r>
              <a:rPr lang="sk-SK" sz="2400" dirty="0" err="1" smtClean="0"/>
              <a:t>Grün</a:t>
            </a:r>
            <a:r>
              <a:rPr lang="sk-SK" sz="2400" dirty="0" smtClean="0"/>
              <a:t> in </a:t>
            </a:r>
            <a:r>
              <a:rPr lang="sk-SK" sz="2400" dirty="0" err="1" smtClean="0"/>
              <a:t>Tropisch</a:t>
            </a:r>
            <a:r>
              <a:rPr lang="it-IT" sz="2400" dirty="0" smtClean="0"/>
              <a:t>?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33432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7" name="Picture 11" descr="mond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46201" y="1120775"/>
            <a:ext cx="9217025" cy="4972050"/>
          </a:xfrm>
          <a:prstGeom prst="rect">
            <a:avLst/>
          </a:prstGeom>
          <a:noFill/>
          <a:effectLst>
            <a:outerShdw dist="76200" algn="ctr" rotWithShape="0">
              <a:schemeClr val="bg1"/>
            </a:outerShdw>
          </a:effectLst>
        </p:spPr>
      </p:pic>
      <p:sp>
        <p:nvSpPr>
          <p:cNvPr id="41990" name="Text Box 20"/>
          <p:cNvSpPr txBox="1">
            <a:spLocks noChangeArrowheads="1"/>
          </p:cNvSpPr>
          <p:nvPr/>
        </p:nvSpPr>
        <p:spPr bwMode="auto">
          <a:xfrm>
            <a:off x="5162550" y="260351"/>
            <a:ext cx="506730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defTabSz="914400" fontAlgn="base">
              <a:lnSpc>
                <a:spcPct val="115000"/>
              </a:lnSpc>
              <a:spcBef>
                <a:spcPct val="0"/>
              </a:spcBef>
              <a:spcAft>
                <a:spcPct val="0"/>
              </a:spcAft>
            </a:pPr>
            <a:r>
              <a:rPr lang="en-GB" altLang="en-US" sz="2000" b="1" dirty="0">
                <a:solidFill>
                  <a:prstClr val="black"/>
                </a:solidFill>
              </a:rPr>
              <a:t>ENARTIS </a:t>
            </a:r>
            <a:r>
              <a:rPr lang="sk-SK" altLang="en-US" sz="2000" b="1" dirty="0" smtClean="0">
                <a:solidFill>
                  <a:prstClr val="black"/>
                </a:solidFill>
              </a:rPr>
              <a:t>WELTWEIT</a:t>
            </a:r>
            <a:endParaRPr lang="en-GB" altLang="en-US" sz="2000" b="1" dirty="0">
              <a:solidFill>
                <a:prstClr val="black"/>
              </a:solidFill>
            </a:endParaRPr>
          </a:p>
        </p:txBody>
      </p:sp>
      <p:sp>
        <p:nvSpPr>
          <p:cNvPr id="41995" name="Rectangle 11"/>
          <p:cNvSpPr>
            <a:spLocks noChangeArrowheads="1"/>
          </p:cNvSpPr>
          <p:nvPr/>
        </p:nvSpPr>
        <p:spPr bwMode="auto">
          <a:xfrm>
            <a:off x="1527175" y="-26988"/>
            <a:ext cx="9251950" cy="288926"/>
          </a:xfrm>
          <a:prstGeom prst="rect">
            <a:avLst/>
          </a:prstGeom>
          <a:solidFill>
            <a:srgbClr val="A5002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800" b="1">
              <a:solidFill>
                <a:prstClr val="black"/>
              </a:solidFill>
            </a:endParaRPr>
          </a:p>
        </p:txBody>
      </p:sp>
      <p:sp>
        <p:nvSpPr>
          <p:cNvPr id="41996" name="Rectangle 12"/>
          <p:cNvSpPr>
            <a:spLocks noChangeArrowheads="1"/>
          </p:cNvSpPr>
          <p:nvPr/>
        </p:nvSpPr>
        <p:spPr bwMode="auto">
          <a:xfrm>
            <a:off x="1490663" y="6453188"/>
            <a:ext cx="9251951" cy="431800"/>
          </a:xfrm>
          <a:prstGeom prst="rect">
            <a:avLst/>
          </a:prstGeom>
          <a:solidFill>
            <a:srgbClr val="A5002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800" b="1">
              <a:solidFill>
                <a:prstClr val="black"/>
              </a:solidFill>
            </a:endParaRPr>
          </a:p>
        </p:txBody>
      </p:sp>
      <p:pic>
        <p:nvPicPr>
          <p:cNvPr id="41997" name="Picture 13" descr="•POS •AR •RGB ENARTI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976" y="341314"/>
            <a:ext cx="1281113" cy="784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000" name="Picture 16" descr="Senza titolo-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157" y="4969041"/>
            <a:ext cx="911225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001" name="Picture 17" descr="Senza titolo-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2401" y="4867275"/>
            <a:ext cx="911225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002" name="Picture 18" descr="Senza titolo-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889" y="5373688"/>
            <a:ext cx="911225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003" name="Picture 19" descr="Senza titolo-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2422" y="4657139"/>
            <a:ext cx="911225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004" name="Picture 20" descr="Senza titolo-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4801" y="5516563"/>
            <a:ext cx="911225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005" name="Picture 21" descr="Senza titolo-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9207" y="1725297"/>
            <a:ext cx="911225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006" name="Picture 22" descr="Senza titolo-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1" y="2060575"/>
            <a:ext cx="911225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007" name="Picture 23" descr="Senza titolo-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238" y="2531271"/>
            <a:ext cx="911225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008" name="Line 24"/>
          <p:cNvSpPr>
            <a:spLocks noChangeShapeType="1"/>
          </p:cNvSpPr>
          <p:nvPr/>
        </p:nvSpPr>
        <p:spPr bwMode="auto">
          <a:xfrm flipH="1">
            <a:off x="2498725" y="2205038"/>
            <a:ext cx="71438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800" b="1">
              <a:solidFill>
                <a:prstClr val="black"/>
              </a:solidFill>
            </a:endParaRPr>
          </a:p>
        </p:txBody>
      </p:sp>
      <p:sp>
        <p:nvSpPr>
          <p:cNvPr id="42009" name="Line 25"/>
          <p:cNvSpPr>
            <a:spLocks noChangeShapeType="1"/>
          </p:cNvSpPr>
          <p:nvPr/>
        </p:nvSpPr>
        <p:spPr bwMode="auto">
          <a:xfrm>
            <a:off x="5522913" y="2349500"/>
            <a:ext cx="144462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800" b="1">
              <a:solidFill>
                <a:prstClr val="black"/>
              </a:solidFill>
            </a:endParaRPr>
          </a:p>
        </p:txBody>
      </p:sp>
      <p:sp>
        <p:nvSpPr>
          <p:cNvPr id="42010" name="Line 26"/>
          <p:cNvSpPr>
            <a:spLocks noChangeShapeType="1"/>
          </p:cNvSpPr>
          <p:nvPr/>
        </p:nvSpPr>
        <p:spPr bwMode="auto">
          <a:xfrm flipH="1">
            <a:off x="6473784" y="1952625"/>
            <a:ext cx="71437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800" b="1">
              <a:solidFill>
                <a:prstClr val="black"/>
              </a:solidFill>
            </a:endParaRPr>
          </a:p>
        </p:txBody>
      </p:sp>
      <p:sp>
        <p:nvSpPr>
          <p:cNvPr id="42011" name="Line 27"/>
          <p:cNvSpPr>
            <a:spLocks noChangeShapeType="1"/>
          </p:cNvSpPr>
          <p:nvPr/>
        </p:nvSpPr>
        <p:spPr bwMode="auto">
          <a:xfrm flipV="1">
            <a:off x="9986963" y="5445126"/>
            <a:ext cx="144462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800" b="1">
              <a:solidFill>
                <a:prstClr val="black"/>
              </a:solidFill>
            </a:endParaRPr>
          </a:p>
        </p:txBody>
      </p:sp>
      <p:sp>
        <p:nvSpPr>
          <p:cNvPr id="42012" name="Line 28"/>
          <p:cNvSpPr>
            <a:spLocks noChangeShapeType="1"/>
          </p:cNvSpPr>
          <p:nvPr/>
        </p:nvSpPr>
        <p:spPr bwMode="auto">
          <a:xfrm>
            <a:off x="9453647" y="4867275"/>
            <a:ext cx="533316" cy="217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800" b="1">
              <a:solidFill>
                <a:prstClr val="black"/>
              </a:solidFill>
            </a:endParaRPr>
          </a:p>
        </p:txBody>
      </p:sp>
      <p:sp>
        <p:nvSpPr>
          <p:cNvPr id="42013" name="Line 29"/>
          <p:cNvSpPr>
            <a:spLocks noChangeShapeType="1"/>
          </p:cNvSpPr>
          <p:nvPr/>
        </p:nvSpPr>
        <p:spPr bwMode="auto">
          <a:xfrm flipH="1" flipV="1">
            <a:off x="6530975" y="5084762"/>
            <a:ext cx="14245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800" b="1">
              <a:solidFill>
                <a:prstClr val="black"/>
              </a:solidFill>
            </a:endParaRPr>
          </a:p>
        </p:txBody>
      </p:sp>
      <p:sp>
        <p:nvSpPr>
          <p:cNvPr id="42014" name="Line 30"/>
          <p:cNvSpPr>
            <a:spLocks noChangeShapeType="1"/>
          </p:cNvSpPr>
          <p:nvPr/>
        </p:nvSpPr>
        <p:spPr bwMode="auto">
          <a:xfrm>
            <a:off x="8542422" y="2817021"/>
            <a:ext cx="365042" cy="10715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800" b="1">
              <a:solidFill>
                <a:prstClr val="black"/>
              </a:solidFill>
            </a:endParaRPr>
          </a:p>
        </p:txBody>
      </p:sp>
      <p:sp>
        <p:nvSpPr>
          <p:cNvPr id="42015" name="Line 31"/>
          <p:cNvSpPr>
            <a:spLocks noChangeShapeType="1"/>
          </p:cNvSpPr>
          <p:nvPr/>
        </p:nvSpPr>
        <p:spPr bwMode="auto">
          <a:xfrm flipV="1">
            <a:off x="3605213" y="4916738"/>
            <a:ext cx="200026" cy="5230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800" b="1">
              <a:solidFill>
                <a:prstClr val="black"/>
              </a:solidFill>
            </a:endParaRPr>
          </a:p>
        </p:txBody>
      </p:sp>
      <p:sp>
        <p:nvSpPr>
          <p:cNvPr id="42016" name="Line 32"/>
          <p:cNvSpPr>
            <a:spLocks noChangeShapeType="1"/>
          </p:cNvSpPr>
          <p:nvPr/>
        </p:nvSpPr>
        <p:spPr bwMode="auto">
          <a:xfrm flipH="1">
            <a:off x="4227513" y="5153025"/>
            <a:ext cx="324644" cy="476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800" b="1">
              <a:solidFill>
                <a:prstClr val="black"/>
              </a:solidFill>
            </a:endParaRPr>
          </a:p>
        </p:txBody>
      </p:sp>
      <p:pic>
        <p:nvPicPr>
          <p:cNvPr id="25" name="Picture 21" descr="Senza titolo-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1816" y="2422525"/>
            <a:ext cx="911225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Line 30"/>
          <p:cNvSpPr>
            <a:spLocks noChangeShapeType="1"/>
          </p:cNvSpPr>
          <p:nvPr/>
        </p:nvSpPr>
        <p:spPr bwMode="auto">
          <a:xfrm flipH="1" flipV="1">
            <a:off x="6194425" y="2274092"/>
            <a:ext cx="154782" cy="14525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800" b="1">
              <a:solidFill>
                <a:prstClr val="black"/>
              </a:solidFill>
            </a:endParaRPr>
          </a:p>
        </p:txBody>
      </p:sp>
      <p:sp>
        <p:nvSpPr>
          <p:cNvPr id="27" name="Line 30"/>
          <p:cNvSpPr>
            <a:spLocks noChangeShapeType="1"/>
          </p:cNvSpPr>
          <p:nvPr/>
        </p:nvSpPr>
        <p:spPr bwMode="auto">
          <a:xfrm flipV="1">
            <a:off x="5578627" y="2519883"/>
            <a:ext cx="233449" cy="15346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800" b="1">
              <a:solidFill>
                <a:prstClr val="black"/>
              </a:solidFill>
            </a:endParaRPr>
          </a:p>
        </p:txBody>
      </p:sp>
      <p:pic>
        <p:nvPicPr>
          <p:cNvPr id="28" name="Picture 21" descr="Senza titolo-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300" y="2594497"/>
            <a:ext cx="911225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2" descr="Senza titolo-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188" y="1922983"/>
            <a:ext cx="911225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816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tes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it-IT" dirty="0" smtClean="0"/>
              <a:t>T</a:t>
            </a:r>
            <a:r>
              <a:rPr lang="sk-SK" dirty="0" err="1" smtClean="0"/>
              <a:t>ropisches</a:t>
            </a:r>
            <a:r>
              <a:rPr lang="sk-SK" dirty="0" smtClean="0"/>
              <a:t>, </a:t>
            </a:r>
            <a:r>
              <a:rPr lang="sk-SK" dirty="0" err="1" smtClean="0"/>
              <a:t>thiolisches</a:t>
            </a:r>
            <a:r>
              <a:rPr lang="sk-SK" dirty="0" smtClean="0"/>
              <a:t> </a:t>
            </a:r>
            <a:r>
              <a:rPr lang="sk-SK" dirty="0" err="1" smtClean="0"/>
              <a:t>Aroma</a:t>
            </a:r>
            <a:endParaRPr lang="it-IT" dirty="0"/>
          </a:p>
          <a:p>
            <a:endParaRPr lang="it-IT" dirty="0">
              <a:solidFill>
                <a:srgbClr val="595959"/>
              </a:solidFill>
            </a:endParaRPr>
          </a:p>
        </p:txBody>
      </p:sp>
      <p:sp>
        <p:nvSpPr>
          <p:cNvPr id="83" name="Segnaposto numero diapositiva 8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0D075-CE17-430E-AB08-FD48115467AB}" type="slidenum">
              <a:rPr lang="it-IT" smtClean="0"/>
              <a:pPr/>
              <a:t>20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BIOSYNTHES</a:t>
            </a:r>
            <a:r>
              <a:rPr lang="sk-SK" dirty="0" smtClean="0"/>
              <a:t>E VON THIOLEN</a:t>
            </a:r>
            <a:endParaRPr lang="it-IT" dirty="0"/>
          </a:p>
        </p:txBody>
      </p:sp>
      <p:pic>
        <p:nvPicPr>
          <p:cNvPr id="10242" name="Picture 2" descr="Wine Glass Outline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886040" y="-26052463"/>
            <a:ext cx="1601033" cy="2809875"/>
          </a:xfrm>
          <a:prstGeom prst="rect">
            <a:avLst/>
          </a:prstGeom>
          <a:noFill/>
        </p:spPr>
      </p:pic>
      <p:pic>
        <p:nvPicPr>
          <p:cNvPr id="10244" name="Picture 4" descr="Wine Glass Outline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886040" y="-26052463"/>
            <a:ext cx="1601033" cy="2809875"/>
          </a:xfrm>
          <a:prstGeom prst="rect">
            <a:avLst/>
          </a:prstGeom>
          <a:noFill/>
        </p:spPr>
      </p:pic>
      <p:sp>
        <p:nvSpPr>
          <p:cNvPr id="37" name="6 Flecha a la derecha con muesca"/>
          <p:cNvSpPr/>
          <p:nvPr/>
        </p:nvSpPr>
        <p:spPr>
          <a:xfrm rot="20239761">
            <a:off x="4982294" y="3072482"/>
            <a:ext cx="3049474" cy="1155497"/>
          </a:xfrm>
          <a:prstGeom prst="notchedRightArrow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39" tIns="60969" rIns="121939" bIns="60969" anchor="ctr"/>
          <a:lstStyle/>
          <a:p>
            <a:pPr algn="ctr">
              <a:defRPr/>
            </a:pPr>
            <a:r>
              <a:rPr lang="sk-SK" sz="2000" b="1" dirty="0" err="1" smtClean="0">
                <a:solidFill>
                  <a:prstClr val="white"/>
                </a:solidFill>
                <a:latin typeface="Trebuchet MS"/>
                <a:cs typeface="Trebuchet MS"/>
              </a:rPr>
              <a:t>Reduktive</a:t>
            </a:r>
            <a:r>
              <a:rPr lang="sk-SK" sz="2000" b="1" dirty="0" smtClean="0">
                <a:solidFill>
                  <a:prstClr val="white"/>
                </a:solidFill>
                <a:latin typeface="Trebuchet MS"/>
                <a:cs typeface="Trebuchet MS"/>
              </a:rPr>
              <a:t> </a:t>
            </a:r>
            <a:r>
              <a:rPr lang="sk-SK" sz="2000" b="1" dirty="0" err="1" smtClean="0">
                <a:solidFill>
                  <a:prstClr val="white"/>
                </a:solidFill>
                <a:latin typeface="Trebuchet MS"/>
                <a:cs typeface="Trebuchet MS"/>
              </a:rPr>
              <a:t>Umgebung</a:t>
            </a:r>
            <a:endParaRPr lang="es-ES" sz="2000" b="1" dirty="0">
              <a:solidFill>
                <a:prstClr val="white"/>
              </a:solidFill>
              <a:latin typeface="Trebuchet MS"/>
              <a:cs typeface="Trebuchet MS"/>
            </a:endParaRPr>
          </a:p>
        </p:txBody>
      </p:sp>
      <p:sp>
        <p:nvSpPr>
          <p:cNvPr id="67" name="Oval 9"/>
          <p:cNvSpPr>
            <a:spLocks noChangeArrowheads="1"/>
          </p:cNvSpPr>
          <p:nvPr/>
        </p:nvSpPr>
        <p:spPr bwMode="auto">
          <a:xfrm>
            <a:off x="4418791" y="1884496"/>
            <a:ext cx="3073941" cy="1112456"/>
          </a:xfrm>
          <a:prstGeom prst="ellipse">
            <a:avLst/>
          </a:prstGeom>
          <a:solidFill>
            <a:srgbClr val="C3D69B"/>
          </a:solidFill>
          <a:ln w="9525">
            <a:solidFill>
              <a:srgbClr val="77933C"/>
            </a:solidFill>
            <a:round/>
            <a:headEnd/>
            <a:tailEnd/>
          </a:ln>
        </p:spPr>
        <p:txBody>
          <a:bodyPr wrap="none" lIns="121939" tIns="60969" rIns="121939" bIns="60969" anchor="ctr"/>
          <a:lstStyle/>
          <a:p>
            <a:pPr algn="ctr"/>
            <a:endParaRPr lang="es-ES" sz="2000" b="1" dirty="0" smtClean="0">
              <a:solidFill>
                <a:prstClr val="black"/>
              </a:solidFill>
              <a:latin typeface="Trebuchet MS"/>
              <a:cs typeface="Trebuchet MS"/>
            </a:endParaRPr>
          </a:p>
          <a:p>
            <a:pPr algn="ctr"/>
            <a:r>
              <a:rPr lang="sk-SK" sz="2000" b="1" dirty="0" err="1" smtClean="0">
                <a:solidFill>
                  <a:prstClr val="black"/>
                </a:solidFill>
                <a:latin typeface="Trebuchet MS"/>
                <a:cs typeface="Trebuchet MS"/>
              </a:rPr>
              <a:t>Cystein-Quelle</a:t>
            </a:r>
            <a:endParaRPr lang="es-ES" sz="2000" b="1" dirty="0" smtClean="0">
              <a:solidFill>
                <a:prstClr val="black"/>
              </a:solidFill>
              <a:latin typeface="Trebuchet MS"/>
              <a:cs typeface="Trebuchet MS"/>
            </a:endParaRPr>
          </a:p>
          <a:p>
            <a:pPr algn="ctr"/>
            <a:r>
              <a:rPr lang="sk-SK" sz="2000" b="1" dirty="0">
                <a:solidFill>
                  <a:prstClr val="black"/>
                </a:solidFill>
                <a:latin typeface="Trebuchet MS"/>
                <a:cs typeface="Trebuchet MS"/>
              </a:rPr>
              <a:t>i</a:t>
            </a:r>
            <a:r>
              <a:rPr lang="sk-SK" sz="2000" b="1" dirty="0" smtClean="0">
                <a:solidFill>
                  <a:prstClr val="black"/>
                </a:solidFill>
                <a:latin typeface="Trebuchet MS"/>
                <a:cs typeface="Trebuchet MS"/>
              </a:rPr>
              <a:t>n </a:t>
            </a:r>
            <a:r>
              <a:rPr lang="sk-SK" sz="2000" b="1" dirty="0" err="1" smtClean="0">
                <a:solidFill>
                  <a:prstClr val="black"/>
                </a:solidFill>
                <a:latin typeface="Trebuchet MS"/>
                <a:cs typeface="Trebuchet MS"/>
              </a:rPr>
              <a:t>reduzierter</a:t>
            </a:r>
            <a:r>
              <a:rPr lang="sk-SK" sz="2000" b="1" dirty="0" smtClean="0">
                <a:solidFill>
                  <a:prstClr val="black"/>
                </a:solidFill>
                <a:latin typeface="Trebuchet MS"/>
                <a:cs typeface="Trebuchet MS"/>
              </a:rPr>
              <a:t> </a:t>
            </a:r>
            <a:r>
              <a:rPr lang="sk-SK" sz="2000" b="1" dirty="0" err="1" smtClean="0">
                <a:solidFill>
                  <a:prstClr val="black"/>
                </a:solidFill>
                <a:latin typeface="Trebuchet MS"/>
                <a:cs typeface="Trebuchet MS"/>
              </a:rPr>
              <a:t>Form</a:t>
            </a:r>
            <a:endParaRPr lang="es-ES" sz="3600" b="1" dirty="0" smtClean="0">
              <a:solidFill>
                <a:prstClr val="black"/>
              </a:solidFill>
              <a:latin typeface="Trebuchet MS"/>
              <a:cs typeface="Trebuchet MS"/>
            </a:endParaRPr>
          </a:p>
          <a:p>
            <a:pPr algn="ctr"/>
            <a:r>
              <a:rPr lang="es-ES" sz="2100" b="1" dirty="0" smtClean="0">
                <a:solidFill>
                  <a:prstClr val="black"/>
                </a:solidFill>
                <a:latin typeface="Trebuchet MS"/>
                <a:cs typeface="Trebuchet MS"/>
              </a:rPr>
              <a:t> </a:t>
            </a:r>
            <a:endParaRPr lang="es-ES" sz="3200" b="1" dirty="0">
              <a:solidFill>
                <a:prstClr val="black"/>
              </a:solidFill>
              <a:latin typeface="Trebuchet MS"/>
              <a:cs typeface="Trebuchet MS"/>
            </a:endParaRPr>
          </a:p>
        </p:txBody>
      </p:sp>
      <p:sp>
        <p:nvSpPr>
          <p:cNvPr id="68" name="Rectangle 40"/>
          <p:cNvSpPr>
            <a:spLocks/>
          </p:cNvSpPr>
          <p:nvPr/>
        </p:nvSpPr>
        <p:spPr bwMode="auto">
          <a:xfrm>
            <a:off x="1536974" y="4994747"/>
            <a:ext cx="2009762" cy="365125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  <a:effectLst/>
        </p:spPr>
        <p:txBody>
          <a:bodyPr lIns="118546" tIns="67740" rIns="118546" bIns="67740"/>
          <a:lstStyle/>
          <a:p>
            <a:pPr algn="ctr" defTabSz="1217267"/>
            <a:r>
              <a:rPr lang="es-ES" sz="3200" dirty="0" smtClean="0">
                <a:solidFill>
                  <a:prstClr val="black"/>
                </a:solidFill>
                <a:latin typeface="Trebuchet MS"/>
                <a:ea typeface="Helvetica" charset="0"/>
                <a:cs typeface="Trebuchet MS"/>
                <a:sym typeface="Helvetica" charset="0"/>
              </a:rPr>
              <a:t>Hexana</a:t>
            </a:r>
            <a:r>
              <a:rPr lang="sk-SK" sz="3200" dirty="0">
                <a:solidFill>
                  <a:prstClr val="black"/>
                </a:solidFill>
                <a:latin typeface="Trebuchet MS"/>
                <a:ea typeface="Helvetica" charset="0"/>
                <a:cs typeface="Trebuchet MS"/>
                <a:sym typeface="Helvetica" charset="0"/>
              </a:rPr>
              <a:t>l</a:t>
            </a:r>
            <a:endParaRPr lang="es-ES" sz="3200" dirty="0">
              <a:solidFill>
                <a:prstClr val="black"/>
              </a:solidFill>
              <a:latin typeface="Trebuchet MS"/>
              <a:cs typeface="Trebuchet MS"/>
            </a:endParaRPr>
          </a:p>
        </p:txBody>
      </p:sp>
      <p:sp>
        <p:nvSpPr>
          <p:cNvPr id="69" name="Rectangle 40"/>
          <p:cNvSpPr>
            <a:spLocks/>
          </p:cNvSpPr>
          <p:nvPr/>
        </p:nvSpPr>
        <p:spPr bwMode="auto">
          <a:xfrm>
            <a:off x="8165159" y="1884496"/>
            <a:ext cx="3974980" cy="554037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  <a:effectLst/>
        </p:spPr>
        <p:txBody>
          <a:bodyPr lIns="118546" tIns="67740" rIns="118546" bIns="67740"/>
          <a:lstStyle/>
          <a:p>
            <a:pPr algn="ctr" defTabSz="1217267"/>
            <a:r>
              <a:rPr lang="es-ES" sz="3200" dirty="0" smtClean="0">
                <a:solidFill>
                  <a:prstClr val="black"/>
                </a:solidFill>
                <a:latin typeface="Trebuchet MS"/>
                <a:cs typeface="Trebuchet MS"/>
                <a:sym typeface="Helvetica" charset="0"/>
              </a:rPr>
              <a:t>Thiol</a:t>
            </a:r>
            <a:endParaRPr lang="es-ES" sz="3200" dirty="0">
              <a:solidFill>
                <a:prstClr val="black"/>
              </a:solidFill>
              <a:latin typeface="Trebuchet MS"/>
              <a:cs typeface="Trebuchet MS"/>
            </a:endParaRPr>
          </a:p>
        </p:txBody>
      </p:sp>
      <p:sp>
        <p:nvSpPr>
          <p:cNvPr id="71" name="1 Título"/>
          <p:cNvSpPr txBox="1">
            <a:spLocks/>
          </p:cNvSpPr>
          <p:nvPr/>
        </p:nvSpPr>
        <p:spPr bwMode="auto">
          <a:xfrm>
            <a:off x="8259585" y="5263759"/>
            <a:ext cx="3745950" cy="608400"/>
          </a:xfrm>
          <a:prstGeom prst="rect">
            <a:avLst/>
          </a:prstGeom>
          <a:solidFill>
            <a:srgbClr val="FF6600"/>
          </a:solidFill>
          <a:ln w="38100">
            <a:noFill/>
            <a:miter lim="800000"/>
            <a:headEnd/>
            <a:tailEnd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lIns="121939" tIns="60969" rIns="121939" bIns="60969" anchor="ctr"/>
          <a:lstStyle/>
          <a:p>
            <a:pPr algn="ctr"/>
            <a:r>
              <a:rPr lang="es-ES" sz="3200" b="1" dirty="0" smtClean="0">
                <a:solidFill>
                  <a:prstClr val="white"/>
                </a:solidFill>
                <a:latin typeface="Trebuchet MS"/>
                <a:cs typeface="Trebuchet MS"/>
              </a:rPr>
              <a:t>TROPI</a:t>
            </a:r>
            <a:r>
              <a:rPr lang="sk-SK" sz="3200" b="1" dirty="0" smtClean="0">
                <a:solidFill>
                  <a:prstClr val="white"/>
                </a:solidFill>
                <a:latin typeface="Trebuchet MS"/>
                <a:cs typeface="Trebuchet MS"/>
              </a:rPr>
              <a:t>SCH</a:t>
            </a:r>
            <a:endParaRPr lang="es-ES" sz="3200" b="1" dirty="0">
              <a:solidFill>
                <a:prstClr val="white"/>
              </a:solidFill>
              <a:latin typeface="Trebuchet MS"/>
              <a:cs typeface="Trebuchet MS"/>
            </a:endParaRPr>
          </a:p>
        </p:txBody>
      </p:sp>
      <p:sp>
        <p:nvSpPr>
          <p:cNvPr id="72" name="1 Título"/>
          <p:cNvSpPr txBox="1">
            <a:spLocks/>
          </p:cNvSpPr>
          <p:nvPr/>
        </p:nvSpPr>
        <p:spPr bwMode="auto">
          <a:xfrm>
            <a:off x="672425" y="2964616"/>
            <a:ext cx="3746366" cy="609600"/>
          </a:xfrm>
          <a:prstGeom prst="rect">
            <a:avLst/>
          </a:prstGeom>
          <a:solidFill>
            <a:srgbClr val="77933C"/>
          </a:solidFill>
          <a:ln w="38100">
            <a:noFill/>
            <a:miter lim="800000"/>
            <a:headEnd/>
            <a:tailEnd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lIns="121939" tIns="60969" rIns="121939" bIns="60969" anchor="ctr"/>
          <a:lstStyle/>
          <a:p>
            <a:pPr algn="ctr"/>
            <a:r>
              <a:rPr lang="sk-SK" sz="3200" b="1" dirty="0" smtClean="0">
                <a:solidFill>
                  <a:prstClr val="white"/>
                </a:solidFill>
                <a:latin typeface="Trebuchet MS"/>
                <a:cs typeface="Trebuchet MS"/>
              </a:rPr>
              <a:t>GRÜN</a:t>
            </a:r>
            <a:endParaRPr lang="es-ES" sz="3200" b="1" dirty="0">
              <a:solidFill>
                <a:prstClr val="white"/>
              </a:solidFill>
              <a:latin typeface="Trebuchet MS"/>
              <a:cs typeface="Trebuchet MS"/>
            </a:endParaRPr>
          </a:p>
        </p:txBody>
      </p:sp>
      <p:grpSp>
        <p:nvGrpSpPr>
          <p:cNvPr id="75" name="Gruppo 74"/>
          <p:cNvGrpSpPr/>
          <p:nvPr/>
        </p:nvGrpSpPr>
        <p:grpSpPr>
          <a:xfrm>
            <a:off x="8818191" y="2604579"/>
            <a:ext cx="2709090" cy="993847"/>
            <a:chOff x="3563888" y="4941168"/>
            <a:chExt cx="2030760" cy="993847"/>
          </a:xfrm>
        </p:grpSpPr>
        <p:pic>
          <p:nvPicPr>
            <p:cNvPr id="76" name="Picture 7" descr="Archivo:Hexane-3D-balls.png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563888" y="5013176"/>
              <a:ext cx="2030760" cy="9218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7" name="30 Elipse"/>
            <p:cNvSpPr/>
            <p:nvPr/>
          </p:nvSpPr>
          <p:spPr bwMode="auto">
            <a:xfrm>
              <a:off x="4946554" y="4970196"/>
              <a:ext cx="406152" cy="331912"/>
            </a:xfrm>
            <a:prstGeom prst="ellipse">
              <a:avLst/>
            </a:prstGeom>
            <a:solidFill>
              <a:srgbClr val="6893C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>
                <a:solidFill>
                  <a:prstClr val="white"/>
                </a:solidFill>
              </a:endParaRPr>
            </a:p>
          </p:txBody>
        </p:sp>
        <p:sp>
          <p:nvSpPr>
            <p:cNvPr id="78" name="26 Rectángulo"/>
            <p:cNvSpPr/>
            <p:nvPr/>
          </p:nvSpPr>
          <p:spPr bwMode="auto">
            <a:xfrm rot="2289508">
              <a:off x="4559543" y="5269328"/>
              <a:ext cx="396482" cy="9680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>
                <a:solidFill>
                  <a:prstClr val="white"/>
                </a:solidFill>
              </a:endParaRPr>
            </a:p>
          </p:txBody>
        </p:sp>
        <p:sp>
          <p:nvSpPr>
            <p:cNvPr id="79" name="Ovale 78"/>
            <p:cNvSpPr/>
            <p:nvPr/>
          </p:nvSpPr>
          <p:spPr>
            <a:xfrm>
              <a:off x="4499992" y="4941168"/>
              <a:ext cx="288032" cy="288032"/>
            </a:xfrm>
            <a:prstGeom prst="ellipse">
              <a:avLst/>
            </a:prstGeom>
            <a:gradFill flip="none"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path path="circle">
                <a:fillToRect l="50000" t="50000" r="50000" b="50000"/>
              </a:path>
              <a:tileRect/>
            </a:gradFill>
            <a:scene3d>
              <a:camera prst="perspectiveContrastingRightFacing" fov="3600000">
                <a:rot lat="21575569" lon="2159482" rev="1547655"/>
              </a:camera>
              <a:lightRig rig="brightRoom" dir="t">
                <a:rot lat="0" lon="0" rev="600000"/>
              </a:lightRig>
            </a:scene3d>
            <a:sp3d prstMaterial="powder">
              <a:bevelB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</p:grpSp>
      <p:sp>
        <p:nvSpPr>
          <p:cNvPr id="80" name="CasellaDiTesto 79"/>
          <p:cNvSpPr txBox="1"/>
          <p:nvPr/>
        </p:nvSpPr>
        <p:spPr>
          <a:xfrm>
            <a:off x="77920" y="1124747"/>
            <a:ext cx="5193320" cy="492461"/>
          </a:xfrm>
          <a:prstGeom prst="rect">
            <a:avLst/>
          </a:prstGeom>
          <a:noFill/>
        </p:spPr>
        <p:txBody>
          <a:bodyPr wrap="none" lIns="121939" tIns="60969" rIns="121939" bIns="60969" rtlCol="0">
            <a:spAutoFit/>
          </a:bodyPr>
          <a:lstStyle/>
          <a:p>
            <a:pPr algn="ctr"/>
            <a:r>
              <a:rPr lang="sk-SK" b="1" dirty="0" smtClean="0">
                <a:solidFill>
                  <a:prstClr val="black"/>
                </a:solidFill>
                <a:latin typeface="Trebuchet MS"/>
                <a:cs typeface="Trebuchet MS"/>
              </a:rPr>
              <a:t>ÄNDERE VEGETATIV ZU THIOLISCH</a:t>
            </a:r>
            <a:r>
              <a:rPr lang="it-IT" b="1" dirty="0" smtClean="0">
                <a:solidFill>
                  <a:prstClr val="black"/>
                </a:solidFill>
                <a:latin typeface="Trebuchet MS"/>
                <a:cs typeface="Trebuchet MS"/>
              </a:rPr>
              <a:t>!</a:t>
            </a:r>
            <a:endParaRPr lang="it-IT" b="1" dirty="0">
              <a:solidFill>
                <a:prstClr val="black"/>
              </a:solidFill>
              <a:latin typeface="Trebuchet MS"/>
              <a:cs typeface="Trebuchet MS"/>
            </a:endParaRPr>
          </a:p>
        </p:txBody>
      </p:sp>
      <p:sp>
        <p:nvSpPr>
          <p:cNvPr id="81" name="CasellaDiTesto 80"/>
          <p:cNvSpPr txBox="1"/>
          <p:nvPr/>
        </p:nvSpPr>
        <p:spPr>
          <a:xfrm>
            <a:off x="5975127" y="4161816"/>
            <a:ext cx="1279619" cy="492461"/>
          </a:xfrm>
          <a:prstGeom prst="rect">
            <a:avLst/>
          </a:prstGeom>
          <a:noFill/>
        </p:spPr>
        <p:txBody>
          <a:bodyPr wrap="none" lIns="121939" tIns="60969" rIns="121939" bIns="60969" rtlCol="0">
            <a:spAutoFit/>
          </a:bodyPr>
          <a:lstStyle/>
          <a:p>
            <a:r>
              <a:rPr lang="it-IT" i="1" dirty="0" smtClean="0">
                <a:solidFill>
                  <a:prstClr val="black"/>
                </a:solidFill>
                <a:latin typeface="Trebuchet MS"/>
                <a:cs typeface="Trebuchet MS"/>
              </a:rPr>
              <a:t>β-</a:t>
            </a:r>
            <a:r>
              <a:rPr lang="sk-SK" i="1" dirty="0" err="1" smtClean="0">
                <a:solidFill>
                  <a:prstClr val="black"/>
                </a:solidFill>
                <a:latin typeface="Trebuchet MS"/>
                <a:cs typeface="Trebuchet MS"/>
              </a:rPr>
              <a:t>L</a:t>
            </a:r>
            <a:r>
              <a:rPr lang="it-IT" i="1" dirty="0" smtClean="0">
                <a:solidFill>
                  <a:prstClr val="black"/>
                </a:solidFill>
                <a:latin typeface="Trebuchet MS"/>
                <a:cs typeface="Trebuchet MS"/>
              </a:rPr>
              <a:t>yase</a:t>
            </a:r>
            <a:endParaRPr lang="it-IT" i="1" dirty="0">
              <a:solidFill>
                <a:prstClr val="black"/>
              </a:solidFill>
              <a:latin typeface="Trebuchet MS"/>
              <a:cs typeface="Trebuchet MS"/>
            </a:endParaRPr>
          </a:p>
        </p:txBody>
      </p:sp>
      <p:pic>
        <p:nvPicPr>
          <p:cNvPr id="82" name="Picture 2" descr="cerevisia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66561" y="4548793"/>
            <a:ext cx="1855905" cy="1418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8" name="Gruppo 27"/>
          <p:cNvGrpSpPr/>
          <p:nvPr/>
        </p:nvGrpSpPr>
        <p:grpSpPr>
          <a:xfrm>
            <a:off x="870359" y="3596623"/>
            <a:ext cx="3109840" cy="1478928"/>
            <a:chOff x="8013882" y="3179236"/>
            <a:chExt cx="3399895" cy="1616868"/>
          </a:xfrm>
        </p:grpSpPr>
        <p:sp>
          <p:nvSpPr>
            <p:cNvPr id="29" name="27 Elipse"/>
            <p:cNvSpPr/>
            <p:nvPr/>
          </p:nvSpPr>
          <p:spPr bwMode="auto">
            <a:xfrm>
              <a:off x="9589136" y="3718529"/>
              <a:ext cx="309611" cy="27659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54" tIns="60977" rIns="121954" bIns="60977" anchor="ctr"/>
            <a:lstStyle/>
            <a:p>
              <a:pPr algn="ctr">
                <a:defRPr/>
              </a:pPr>
              <a:endParaRPr lang="es-ES">
                <a:solidFill>
                  <a:prstClr val="white"/>
                </a:solidFill>
              </a:endParaRPr>
            </a:p>
          </p:txBody>
        </p:sp>
        <p:pic>
          <p:nvPicPr>
            <p:cNvPr id="30" name="Picture 7" descr="Archivo:Hexane-3D-balls.png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013882" y="3179236"/>
              <a:ext cx="3399895" cy="16168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" name="30 Elipse"/>
            <p:cNvSpPr/>
            <p:nvPr/>
          </p:nvSpPr>
          <p:spPr bwMode="auto">
            <a:xfrm>
              <a:off x="10298702" y="3264493"/>
              <a:ext cx="695515" cy="4260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>
                <a:solidFill>
                  <a:prstClr val="white"/>
                </a:solidFill>
              </a:endParaRPr>
            </a:p>
          </p:txBody>
        </p:sp>
        <p:sp>
          <p:nvSpPr>
            <p:cNvPr id="33" name="27 Elipse"/>
            <p:cNvSpPr/>
            <p:nvPr/>
          </p:nvSpPr>
          <p:spPr bwMode="auto">
            <a:xfrm>
              <a:off x="10263620" y="4150417"/>
              <a:ext cx="397437" cy="35505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>
                <a:solidFill>
                  <a:prstClr val="white"/>
                </a:solidFill>
              </a:endParaRPr>
            </a:p>
          </p:txBody>
        </p:sp>
      </p:grpSp>
      <p:pic>
        <p:nvPicPr>
          <p:cNvPr id="35" name="Picture 2" descr="http://fashioniamoci.files.wordpress.com/2013/09/maschera-allananas-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045332" y="3746357"/>
            <a:ext cx="2079254" cy="1473759"/>
          </a:xfrm>
          <a:prstGeom prst="rect">
            <a:avLst/>
          </a:prstGeom>
          <a:noFill/>
        </p:spPr>
      </p:pic>
      <p:pic>
        <p:nvPicPr>
          <p:cNvPr id="38" name="Picture 2" descr="http://www.frulez.it/wp-content/uploads/2012/12/cassis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204517" y="3980143"/>
            <a:ext cx="1556211" cy="11671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91145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testo 4"/>
          <p:cNvSpPr>
            <a:spLocks noGrp="1"/>
          </p:cNvSpPr>
          <p:nvPr>
            <p:ph type="body" sz="quarter" idx="13"/>
          </p:nvPr>
        </p:nvSpPr>
        <p:spPr>
          <a:xfrm>
            <a:off x="0" y="0"/>
            <a:ext cx="12198350" cy="333375"/>
          </a:xfrm>
        </p:spPr>
        <p:txBody>
          <a:bodyPr/>
          <a:lstStyle/>
          <a:p>
            <a:r>
              <a:rPr lang="it-IT" dirty="0" smtClean="0"/>
              <a:t>T</a:t>
            </a:r>
            <a:r>
              <a:rPr lang="sk-SK" dirty="0" err="1" smtClean="0"/>
              <a:t>ropisches</a:t>
            </a:r>
            <a:r>
              <a:rPr lang="sk-SK" dirty="0" smtClean="0"/>
              <a:t>, </a:t>
            </a:r>
            <a:r>
              <a:rPr lang="sk-SK" dirty="0" err="1" smtClean="0"/>
              <a:t>thiolisches</a:t>
            </a:r>
            <a:r>
              <a:rPr lang="sk-SK" dirty="0" smtClean="0"/>
              <a:t> </a:t>
            </a:r>
            <a:r>
              <a:rPr lang="sk-SK" dirty="0" err="1" smtClean="0"/>
              <a:t>Aroma</a:t>
            </a:r>
            <a:endParaRPr lang="it-IT" dirty="0"/>
          </a:p>
        </p:txBody>
      </p:sp>
      <p:sp>
        <p:nvSpPr>
          <p:cNvPr id="14" name="Segnaposto numero diapositiva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0D075-CE17-430E-AB08-FD48115467AB}" type="slidenum">
              <a:rPr lang="it-IT" smtClean="0"/>
              <a:pPr/>
              <a:t>21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</a:t>
            </a:r>
            <a:r>
              <a:rPr lang="sk-SK" dirty="0" err="1" smtClean="0"/>
              <a:t>ro</a:t>
            </a:r>
            <a:r>
              <a:rPr lang="sk-SK" dirty="0" err="1"/>
              <a:t>B</a:t>
            </a:r>
            <a:r>
              <a:rPr lang="it-IT" dirty="0" smtClean="0"/>
              <a:t>lanco</a:t>
            </a:r>
            <a:endParaRPr lang="it-IT" dirty="0"/>
          </a:p>
        </p:txBody>
      </p:sp>
      <p:pic>
        <p:nvPicPr>
          <p:cNvPr id="10242" name="Picture 2" descr="Wine Glass Outline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886040" y="-26052463"/>
            <a:ext cx="1601033" cy="2809875"/>
          </a:xfrm>
          <a:prstGeom prst="rect">
            <a:avLst/>
          </a:prstGeom>
          <a:noFill/>
        </p:spPr>
      </p:pic>
      <p:pic>
        <p:nvPicPr>
          <p:cNvPr id="10244" name="Picture 4" descr="Wine Glass Outline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886040" y="-26052463"/>
            <a:ext cx="1601033" cy="2809875"/>
          </a:xfrm>
          <a:prstGeom prst="rect">
            <a:avLst/>
          </a:prstGeom>
          <a:noFill/>
        </p:spPr>
      </p:pic>
      <p:sp>
        <p:nvSpPr>
          <p:cNvPr id="18" name="CasellaDiTesto 17"/>
          <p:cNvSpPr txBox="1"/>
          <p:nvPr/>
        </p:nvSpPr>
        <p:spPr>
          <a:xfrm>
            <a:off x="6799106" y="1250410"/>
            <a:ext cx="3420690" cy="861793"/>
          </a:xfrm>
          <a:prstGeom prst="rect">
            <a:avLst/>
          </a:prstGeom>
          <a:noFill/>
        </p:spPr>
        <p:txBody>
          <a:bodyPr wrap="square" lIns="121939" tIns="60969" rIns="121939" bIns="60969" rtlCol="0">
            <a:spAutoFit/>
          </a:bodyPr>
          <a:lstStyle/>
          <a:p>
            <a:pPr algn="ctr"/>
            <a:r>
              <a:rPr lang="sk-SK" dirty="0" smtClean="0">
                <a:solidFill>
                  <a:prstClr val="black"/>
                </a:solidFill>
                <a:latin typeface="Trebuchet MS"/>
                <a:cs typeface="Trebuchet MS"/>
              </a:rPr>
              <a:t>CYSTEIN-QUELLE</a:t>
            </a:r>
            <a:endParaRPr lang="it-IT" dirty="0" smtClean="0">
              <a:solidFill>
                <a:prstClr val="black"/>
              </a:solidFill>
              <a:latin typeface="Trebuchet MS"/>
              <a:cs typeface="Trebuchet MS"/>
            </a:endParaRPr>
          </a:p>
          <a:p>
            <a:pPr lvl="1" algn="ctr"/>
            <a:endParaRPr lang="it-IT" dirty="0">
              <a:solidFill>
                <a:prstClr val="black"/>
              </a:solidFill>
              <a:latin typeface="Trebuchet MS"/>
              <a:cs typeface="Trebuchet MS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6895493" y="2243277"/>
            <a:ext cx="3227916" cy="1231124"/>
          </a:xfrm>
          <a:prstGeom prst="rect">
            <a:avLst/>
          </a:prstGeom>
          <a:noFill/>
        </p:spPr>
        <p:txBody>
          <a:bodyPr wrap="square" lIns="121939" tIns="60969" rIns="121939" bIns="60969" rtlCol="0">
            <a:spAutoFit/>
          </a:bodyPr>
          <a:lstStyle/>
          <a:p>
            <a:pPr algn="ctr"/>
            <a:r>
              <a:rPr lang="sk-SK" dirty="0" smtClean="0">
                <a:solidFill>
                  <a:prstClr val="black"/>
                </a:solidFill>
                <a:latin typeface="Trebuchet MS"/>
                <a:cs typeface="Trebuchet MS"/>
              </a:rPr>
              <a:t>CYSTEIN WIRD FÜR DIE PRODUKTION VON THIOLEN BENUTZT </a:t>
            </a:r>
            <a:endParaRPr lang="it-IT" b="1" dirty="0">
              <a:solidFill>
                <a:prstClr val="black"/>
              </a:solidFill>
              <a:latin typeface="Trebuchet MS"/>
              <a:cs typeface="Trebuchet MS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496116" y="4131263"/>
            <a:ext cx="4928632" cy="492461"/>
          </a:xfrm>
          <a:prstGeom prst="rect">
            <a:avLst/>
          </a:prstGeom>
          <a:noFill/>
        </p:spPr>
        <p:txBody>
          <a:bodyPr wrap="none" lIns="121939" tIns="60969" rIns="121939" bIns="60969" rtlCol="0">
            <a:spAutoFit/>
          </a:bodyPr>
          <a:lstStyle/>
          <a:p>
            <a:r>
              <a:rPr lang="it-IT" dirty="0">
                <a:solidFill>
                  <a:prstClr val="black"/>
                </a:solidFill>
                <a:latin typeface="Trebuchet MS"/>
                <a:cs typeface="Trebuchet MS"/>
              </a:rPr>
              <a:t>20-30 </a:t>
            </a:r>
            <a:r>
              <a:rPr lang="it-IT" dirty="0" smtClean="0">
                <a:solidFill>
                  <a:prstClr val="black"/>
                </a:solidFill>
                <a:latin typeface="Trebuchet MS"/>
                <a:cs typeface="Trebuchet MS"/>
              </a:rPr>
              <a:t>g/h</a:t>
            </a:r>
            <a:r>
              <a:rPr lang="sk-SK" dirty="0" smtClean="0">
                <a:solidFill>
                  <a:prstClr val="black"/>
                </a:solidFill>
                <a:latin typeface="Trebuchet MS"/>
                <a:cs typeface="Trebuchet MS"/>
              </a:rPr>
              <a:t>l</a:t>
            </a:r>
            <a:r>
              <a:rPr lang="it-IT" dirty="0" smtClean="0">
                <a:solidFill>
                  <a:prstClr val="black"/>
                </a:solidFill>
                <a:latin typeface="Trebuchet MS"/>
                <a:cs typeface="Trebuchet MS"/>
              </a:rPr>
              <a:t>  </a:t>
            </a:r>
            <a:r>
              <a:rPr lang="sk-SK" dirty="0" smtClean="0">
                <a:solidFill>
                  <a:prstClr val="black"/>
                </a:solidFill>
                <a:latin typeface="Trebuchet MS"/>
                <a:cs typeface="Trebuchet MS"/>
              </a:rPr>
              <a:t>NACH DER BEIMPFUNG</a:t>
            </a:r>
            <a:endParaRPr lang="it-IT" dirty="0">
              <a:solidFill>
                <a:prstClr val="black"/>
              </a:solidFill>
              <a:latin typeface="Trebuchet MS"/>
              <a:cs typeface="Trebuchet MS"/>
            </a:endParaRPr>
          </a:p>
        </p:txBody>
      </p:sp>
      <p:pic>
        <p:nvPicPr>
          <p:cNvPr id="12" name="Picture 51" descr="Whole_Black_Pepper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659" y="4690366"/>
            <a:ext cx="1356541" cy="1345689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  <a:effectLst/>
        </p:spPr>
      </p:pic>
      <p:pic>
        <p:nvPicPr>
          <p:cNvPr id="13" name="Picture 2" descr="http://www.frulez.it/wp-content/uploads/2012/12/cassis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123408" y="4681707"/>
            <a:ext cx="1930400" cy="1447800"/>
          </a:xfrm>
          <a:prstGeom prst="rect">
            <a:avLst/>
          </a:prstGeom>
          <a:noFill/>
        </p:spPr>
      </p:pic>
      <p:pic>
        <p:nvPicPr>
          <p:cNvPr id="63490" name="Picture 2" descr="http://fashioniamoci.files.wordpress.com/2013/09/maschera-allananas-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88459" y="4672148"/>
            <a:ext cx="1825740" cy="1294069"/>
          </a:xfrm>
          <a:prstGeom prst="rect">
            <a:avLst/>
          </a:prstGeom>
          <a:noFill/>
        </p:spPr>
      </p:pic>
      <p:pic>
        <p:nvPicPr>
          <p:cNvPr id="63492" name="Picture 4" descr="http://us.123rf.com/400wm/400/400/cjung/cjung1202/cjung120200115/12463968-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29742" y="4652607"/>
            <a:ext cx="1636364" cy="1323455"/>
          </a:xfrm>
          <a:prstGeom prst="rect">
            <a:avLst/>
          </a:prstGeom>
          <a:noFill/>
        </p:spPr>
      </p:pic>
      <p:pic>
        <p:nvPicPr>
          <p:cNvPr id="15" name="Immagine 14" descr="pro blanco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785" y="1153654"/>
            <a:ext cx="5380417" cy="1901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7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0D075-CE17-430E-AB08-FD48115467AB}" type="slidenum">
              <a:rPr lang="it-IT" smtClean="0"/>
              <a:pPr/>
              <a:t>22</a:t>
            </a:fld>
            <a:endParaRPr lang="it-IT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508264" y="1446312"/>
            <a:ext cx="5206668" cy="769476"/>
          </a:xfrm>
          <a:prstGeom prst="rect">
            <a:avLst/>
          </a:prstGeom>
          <a:solidFill>
            <a:schemeClr val="bg1">
              <a:alpha val="64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54" tIns="60977" rIns="121954" bIns="60977">
            <a:spAutoFit/>
          </a:bodyPr>
          <a:lstStyle/>
          <a:p>
            <a:pPr algn="ctr"/>
            <a:r>
              <a:rPr lang="sk-SK" altLang="it-IT" sz="2100" b="1" dirty="0" err="1" smtClean="0">
                <a:solidFill>
                  <a:prstClr val="black"/>
                </a:solidFill>
                <a:latin typeface="Trebuchet MS"/>
                <a:cs typeface="Trebuchet MS"/>
              </a:rPr>
              <a:t>Hefestamm</a:t>
            </a:r>
            <a:r>
              <a:rPr lang="sk-SK" altLang="it-IT" sz="2100" b="1" dirty="0" smtClean="0">
                <a:solidFill>
                  <a:prstClr val="black"/>
                </a:solidFill>
                <a:latin typeface="Trebuchet MS"/>
                <a:cs typeface="Trebuchet MS"/>
              </a:rPr>
              <a:t> </a:t>
            </a:r>
            <a:r>
              <a:rPr lang="sk-SK" altLang="it-IT" sz="2100" b="1" dirty="0" err="1" smtClean="0">
                <a:solidFill>
                  <a:prstClr val="black"/>
                </a:solidFill>
                <a:latin typeface="Trebuchet MS"/>
                <a:cs typeface="Trebuchet MS"/>
              </a:rPr>
              <a:t>mit</a:t>
            </a:r>
            <a:r>
              <a:rPr lang="sk-SK" altLang="it-IT" sz="2100" b="1" dirty="0" smtClean="0">
                <a:solidFill>
                  <a:prstClr val="black"/>
                </a:solidFill>
                <a:latin typeface="Trebuchet MS"/>
                <a:cs typeface="Trebuchet MS"/>
              </a:rPr>
              <a:t> </a:t>
            </a:r>
            <a:r>
              <a:rPr lang="sk-SK" altLang="it-IT" sz="2100" b="1" dirty="0" err="1" smtClean="0">
                <a:solidFill>
                  <a:prstClr val="black"/>
                </a:solidFill>
                <a:latin typeface="Trebuchet MS"/>
                <a:cs typeface="Trebuchet MS"/>
              </a:rPr>
              <a:t>ausgeprägter</a:t>
            </a:r>
            <a:r>
              <a:rPr lang="sk-SK" altLang="it-IT" sz="2100" b="1" dirty="0" smtClean="0">
                <a:solidFill>
                  <a:prstClr val="black"/>
                </a:solidFill>
                <a:latin typeface="Trebuchet MS"/>
                <a:cs typeface="Trebuchet MS"/>
              </a:rPr>
              <a:t> </a:t>
            </a:r>
          </a:p>
          <a:p>
            <a:pPr algn="ctr"/>
            <a:r>
              <a:rPr lang="sk-SK" altLang="it-IT" sz="2100" b="1" dirty="0" smtClean="0">
                <a:solidFill>
                  <a:prstClr val="black"/>
                </a:solidFill>
                <a:latin typeface="Trebuchet MS"/>
                <a:cs typeface="Trebuchet MS"/>
              </a:rPr>
              <a:t>GHS-</a:t>
            </a:r>
            <a:r>
              <a:rPr lang="sk-SK" altLang="it-IT" sz="2100" b="1" dirty="0" err="1" smtClean="0">
                <a:solidFill>
                  <a:prstClr val="black"/>
                </a:solidFill>
                <a:latin typeface="Trebuchet MS"/>
                <a:cs typeface="Trebuchet MS"/>
              </a:rPr>
              <a:t>Produktion</a:t>
            </a:r>
            <a:endParaRPr lang="it-IT" altLang="it-IT" sz="2100" b="1" dirty="0">
              <a:solidFill>
                <a:prstClr val="black"/>
              </a:solidFill>
              <a:latin typeface="Trebuchet MS"/>
              <a:cs typeface="Trebuchet MS"/>
            </a:endParaRPr>
          </a:p>
        </p:txBody>
      </p:sp>
      <p:sp>
        <p:nvSpPr>
          <p:cNvPr id="7" name="Text Box 38"/>
          <p:cNvSpPr txBox="1">
            <a:spLocks noChangeArrowheads="1"/>
          </p:cNvSpPr>
          <p:nvPr/>
        </p:nvSpPr>
        <p:spPr bwMode="auto">
          <a:xfrm>
            <a:off x="7276734" y="5507699"/>
            <a:ext cx="4934402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>
                    <a:alpha val="58000"/>
                  </a:schemeClr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54" tIns="60977" rIns="121954" bIns="60977"/>
          <a:lstStyle/>
          <a:p>
            <a:pPr algn="ctr"/>
            <a:r>
              <a:rPr lang="it-IT" altLang="it-IT" sz="21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10</a:t>
            </a:r>
            <a:r>
              <a:rPr lang="sk-SK" altLang="it-IT" sz="21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</a:t>
            </a:r>
            <a:r>
              <a:rPr lang="it-IT" altLang="it-IT" sz="21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% FRE</a:t>
            </a:r>
            <a:r>
              <a:rPr lang="sk-SK" altLang="it-IT" sz="21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IE</a:t>
            </a:r>
            <a:r>
              <a:rPr lang="it-IT" altLang="it-IT" sz="21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MANNOPROTEIN</a:t>
            </a:r>
            <a:r>
              <a:rPr lang="sk-SK" altLang="it-IT" sz="21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E</a:t>
            </a:r>
            <a:endParaRPr lang="it-IT" altLang="it-IT" sz="2100" b="1" dirty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8" name="Rectangle 40"/>
          <p:cNvSpPr>
            <a:spLocks noChangeArrowheads="1"/>
          </p:cNvSpPr>
          <p:nvPr/>
        </p:nvSpPr>
        <p:spPr bwMode="auto">
          <a:xfrm>
            <a:off x="6771600" y="836712"/>
            <a:ext cx="5235621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54" tIns="60977" rIns="121954" bIns="60977"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s-ES" altLang="it-IT" sz="3500" dirty="0">
                <a:solidFill>
                  <a:srgbClr val="61A239"/>
                </a:solidFill>
                <a:latin typeface="Arial Black" pitchFamily="34" charset="0"/>
              </a:rPr>
              <a:t>Enartis </a:t>
            </a:r>
            <a:r>
              <a:rPr lang="es-ES" altLang="it-IT" sz="3500" dirty="0" smtClean="0">
                <a:solidFill>
                  <a:srgbClr val="61A239"/>
                </a:solidFill>
                <a:latin typeface="Arial Black" pitchFamily="34" charset="0"/>
              </a:rPr>
              <a:t>ProBlanco</a:t>
            </a:r>
            <a:endParaRPr lang="it-IT" altLang="it-IT" sz="3500" dirty="0">
              <a:solidFill>
                <a:srgbClr val="61A239"/>
              </a:solidFill>
              <a:latin typeface="Arial Black" pitchFamily="34" charset="0"/>
            </a:endParaRPr>
          </a:p>
        </p:txBody>
      </p:sp>
      <p:sp>
        <p:nvSpPr>
          <p:cNvPr id="9" name="Text Box 41"/>
          <p:cNvSpPr txBox="1">
            <a:spLocks noChangeArrowheads="1"/>
          </p:cNvSpPr>
          <p:nvPr/>
        </p:nvSpPr>
        <p:spPr bwMode="auto">
          <a:xfrm>
            <a:off x="6811825" y="4715273"/>
            <a:ext cx="1714321" cy="369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1954" tIns="60977" rIns="121954" bIns="60977">
            <a:spAutoFit/>
          </a:bodyPr>
          <a:lstStyle/>
          <a:p>
            <a:r>
              <a:rPr lang="it-IT" altLang="it-IT" sz="1600" b="1" dirty="0" smtClean="0">
                <a:solidFill>
                  <a:prstClr val="black"/>
                </a:solidFill>
              </a:rPr>
              <a:t>Mannoprotein</a:t>
            </a:r>
            <a:r>
              <a:rPr lang="sk-SK" altLang="it-IT" sz="1600" b="1" dirty="0" smtClean="0">
                <a:solidFill>
                  <a:prstClr val="black"/>
                </a:solidFill>
              </a:rPr>
              <a:t>e</a:t>
            </a:r>
            <a:endParaRPr lang="it-IT" altLang="it-IT" sz="1600" b="1" dirty="0">
              <a:solidFill>
                <a:prstClr val="black"/>
              </a:solidFill>
            </a:endParaRPr>
          </a:p>
        </p:txBody>
      </p:sp>
      <p:sp>
        <p:nvSpPr>
          <p:cNvPr id="10" name="Text Box 42"/>
          <p:cNvSpPr txBox="1">
            <a:spLocks noChangeArrowheads="1"/>
          </p:cNvSpPr>
          <p:nvPr/>
        </p:nvSpPr>
        <p:spPr bwMode="auto">
          <a:xfrm>
            <a:off x="6959901" y="3179102"/>
            <a:ext cx="1656869" cy="369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1954" tIns="60977" rIns="121954" bIns="60977">
            <a:spAutoFit/>
          </a:bodyPr>
          <a:lstStyle/>
          <a:p>
            <a:r>
              <a:rPr lang="sk-SK" altLang="it-IT" sz="1600" b="1" dirty="0" err="1" smtClean="0">
                <a:solidFill>
                  <a:prstClr val="black"/>
                </a:solidFill>
              </a:rPr>
              <a:t>Hefezellwände</a:t>
            </a:r>
            <a:endParaRPr lang="it-IT" altLang="it-IT" sz="1600" b="1" dirty="0">
              <a:solidFill>
                <a:prstClr val="black"/>
              </a:solidFill>
            </a:endParaRPr>
          </a:p>
        </p:txBody>
      </p:sp>
      <p:sp>
        <p:nvSpPr>
          <p:cNvPr id="11" name="Text Box 122"/>
          <p:cNvSpPr txBox="1">
            <a:spLocks noChangeArrowheads="1"/>
          </p:cNvSpPr>
          <p:nvPr/>
        </p:nvSpPr>
        <p:spPr bwMode="auto">
          <a:xfrm>
            <a:off x="8595356" y="1546920"/>
            <a:ext cx="2691096" cy="451405"/>
          </a:xfrm>
          <a:prstGeom prst="rect">
            <a:avLst/>
          </a:prstGeom>
          <a:noFill/>
          <a:ln w="19050" cmpd="sng">
            <a:solidFill>
              <a:srgbClr val="61A239"/>
            </a:solidFill>
            <a:miter lim="800000"/>
            <a:headEnd/>
            <a:tailEnd/>
          </a:ln>
          <a:effectLst/>
        </p:spPr>
        <p:txBody>
          <a:bodyPr wrap="square" lIns="121954" tIns="60977" rIns="121954" bIns="60977">
            <a:spAutoFit/>
          </a:bodyPr>
          <a:lstStyle/>
          <a:p>
            <a:pPr algn="ctr"/>
            <a:r>
              <a:rPr lang="sk-SK" altLang="it-IT" sz="2100" b="1" dirty="0" err="1" smtClean="0">
                <a:solidFill>
                  <a:prstClr val="black"/>
                </a:solidFill>
                <a:latin typeface="Trebuchet MS"/>
                <a:cs typeface="Trebuchet MS"/>
              </a:rPr>
              <a:t>Glutathion</a:t>
            </a:r>
            <a:endParaRPr lang="it-IT" altLang="it-IT" sz="2100" b="1" dirty="0">
              <a:solidFill>
                <a:prstClr val="black"/>
              </a:solidFill>
              <a:latin typeface="Trebuchet MS"/>
              <a:cs typeface="Trebuchet MS"/>
            </a:endParaRPr>
          </a:p>
        </p:txBody>
      </p:sp>
      <p:sp>
        <p:nvSpPr>
          <p:cNvPr id="12" name="Rectangle 1656"/>
          <p:cNvSpPr>
            <a:spLocks noChangeArrowheads="1"/>
          </p:cNvSpPr>
          <p:nvPr/>
        </p:nvSpPr>
        <p:spPr bwMode="auto">
          <a:xfrm>
            <a:off x="945385" y="836712"/>
            <a:ext cx="4193183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54" tIns="60977" rIns="121954" bIns="60977"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sk-SK" altLang="it-IT" sz="3500" dirty="0" err="1" smtClean="0">
                <a:solidFill>
                  <a:srgbClr val="61A239"/>
                </a:solidFill>
                <a:latin typeface="Arial Black" pitchFamily="34" charset="0"/>
              </a:rPr>
              <a:t>Hefezellen</a:t>
            </a:r>
            <a:endParaRPr lang="it-IT" altLang="it-IT" sz="3500" dirty="0">
              <a:solidFill>
                <a:srgbClr val="61A239"/>
              </a:solidFill>
              <a:latin typeface="Arial Black" pitchFamily="34" charset="0"/>
            </a:endParaRPr>
          </a:p>
        </p:txBody>
      </p:sp>
      <p:sp>
        <p:nvSpPr>
          <p:cNvPr id="13" name="Line 1657"/>
          <p:cNvSpPr>
            <a:spLocks noChangeShapeType="1"/>
          </p:cNvSpPr>
          <p:nvPr/>
        </p:nvSpPr>
        <p:spPr bwMode="auto">
          <a:xfrm>
            <a:off x="4777687" y="1162877"/>
            <a:ext cx="1801791" cy="0"/>
          </a:xfrm>
          <a:prstGeom prst="line">
            <a:avLst/>
          </a:prstGeom>
          <a:noFill/>
          <a:ln w="38100">
            <a:solidFill>
              <a:srgbClr val="8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54" tIns="60977" rIns="121954" bIns="60977"/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14" name="Titolo 3"/>
          <p:cNvSpPr txBox="1">
            <a:spLocks/>
          </p:cNvSpPr>
          <p:nvPr/>
        </p:nvSpPr>
        <p:spPr>
          <a:xfrm>
            <a:off x="609919" y="368656"/>
            <a:ext cx="10978515" cy="288032"/>
          </a:xfrm>
          <a:prstGeom prst="rect">
            <a:avLst/>
          </a:prstGeom>
        </p:spPr>
        <p:txBody>
          <a:bodyPr vert="horz" lIns="121939" tIns="60969" rIns="121939" bIns="60969" anchor="ctr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 spc="0">
                <a:solidFill>
                  <a:srgbClr val="FFFFFF"/>
                </a:solidFill>
                <a:latin typeface="Impact"/>
                <a:ea typeface="+mj-ea"/>
                <a:cs typeface="Impact"/>
              </a:defRPr>
            </a:lvl1pPr>
          </a:lstStyle>
          <a:p>
            <a:pPr defTabSz="914400"/>
            <a:r>
              <a:rPr lang="sk-SK" dirty="0" smtClean="0"/>
              <a:t>ZIEL</a:t>
            </a:r>
            <a:r>
              <a:rPr lang="it-IT" dirty="0" smtClean="0"/>
              <a:t>: </a:t>
            </a:r>
            <a:r>
              <a:rPr lang="sk-SK" dirty="0" smtClean="0"/>
              <a:t>VERBESSERUNG VOM AROMATISCHEN PROFIL</a:t>
            </a:r>
            <a:endParaRPr lang="it-IT" dirty="0"/>
          </a:p>
        </p:txBody>
      </p:sp>
      <p:grpSp>
        <p:nvGrpSpPr>
          <p:cNvPr id="16" name="Gruppo 1"/>
          <p:cNvGrpSpPr/>
          <p:nvPr/>
        </p:nvGrpSpPr>
        <p:grpSpPr>
          <a:xfrm>
            <a:off x="158263" y="2435922"/>
            <a:ext cx="5210442" cy="3393345"/>
            <a:chOff x="118635" y="1826941"/>
            <a:chExt cx="3905797" cy="2545009"/>
          </a:xfrm>
        </p:grpSpPr>
        <p:grpSp>
          <p:nvGrpSpPr>
            <p:cNvPr id="17" name="Group 124"/>
            <p:cNvGrpSpPr>
              <a:grpSpLocks/>
            </p:cNvGrpSpPr>
            <p:nvPr/>
          </p:nvGrpSpPr>
          <p:grpSpPr bwMode="auto">
            <a:xfrm>
              <a:off x="626738" y="2639257"/>
              <a:ext cx="3397694" cy="1732693"/>
              <a:chOff x="480" y="934"/>
              <a:chExt cx="5280" cy="3128"/>
            </a:xfrm>
          </p:grpSpPr>
          <p:sp>
            <p:nvSpPr>
              <p:cNvPr id="215" name="Freeform 125"/>
              <p:cNvSpPr>
                <a:spLocks/>
              </p:cNvSpPr>
              <p:nvPr/>
            </p:nvSpPr>
            <p:spPr bwMode="auto">
              <a:xfrm>
                <a:off x="480" y="982"/>
                <a:ext cx="5280" cy="3080"/>
              </a:xfrm>
              <a:custGeom>
                <a:avLst/>
                <a:gdLst>
                  <a:gd name="T0" fmla="*/ 1104 w 5536"/>
                  <a:gd name="T1" fmla="*/ 0 h 3080"/>
                  <a:gd name="T2" fmla="*/ 1008 w 5536"/>
                  <a:gd name="T3" fmla="*/ 144 h 3080"/>
                  <a:gd name="T4" fmla="*/ 816 w 5536"/>
                  <a:gd name="T5" fmla="*/ 336 h 3080"/>
                  <a:gd name="T6" fmla="*/ 336 w 5536"/>
                  <a:gd name="T7" fmla="*/ 576 h 3080"/>
                  <a:gd name="T8" fmla="*/ 144 w 5536"/>
                  <a:gd name="T9" fmla="*/ 912 h 3080"/>
                  <a:gd name="T10" fmla="*/ 48 w 5536"/>
                  <a:gd name="T11" fmla="*/ 1344 h 3080"/>
                  <a:gd name="T12" fmla="*/ 432 w 5536"/>
                  <a:gd name="T13" fmla="*/ 2112 h 3080"/>
                  <a:gd name="T14" fmla="*/ 1200 w 5536"/>
                  <a:gd name="T15" fmla="*/ 2832 h 3080"/>
                  <a:gd name="T16" fmla="*/ 3408 w 5536"/>
                  <a:gd name="T17" fmla="*/ 3072 h 3080"/>
                  <a:gd name="T18" fmla="*/ 4512 w 5536"/>
                  <a:gd name="T19" fmla="*/ 2880 h 3080"/>
                  <a:gd name="T20" fmla="*/ 5232 w 5536"/>
                  <a:gd name="T21" fmla="*/ 2256 h 3080"/>
                  <a:gd name="T22" fmla="*/ 5472 w 5536"/>
                  <a:gd name="T23" fmla="*/ 1680 h 3080"/>
                  <a:gd name="T24" fmla="*/ 5424 w 5536"/>
                  <a:gd name="T25" fmla="*/ 1008 h 3080"/>
                  <a:gd name="T26" fmla="*/ 4800 w 5536"/>
                  <a:gd name="T27" fmla="*/ 624 h 3080"/>
                  <a:gd name="T28" fmla="*/ 4512 w 5536"/>
                  <a:gd name="T29" fmla="*/ 480 h 30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536" h="3080">
                    <a:moveTo>
                      <a:pt x="1104" y="0"/>
                    </a:moveTo>
                    <a:cubicBezTo>
                      <a:pt x="1080" y="44"/>
                      <a:pt x="1056" y="88"/>
                      <a:pt x="1008" y="144"/>
                    </a:cubicBezTo>
                    <a:cubicBezTo>
                      <a:pt x="960" y="200"/>
                      <a:pt x="928" y="264"/>
                      <a:pt x="816" y="336"/>
                    </a:cubicBezTo>
                    <a:cubicBezTo>
                      <a:pt x="704" y="408"/>
                      <a:pt x="448" y="480"/>
                      <a:pt x="336" y="576"/>
                    </a:cubicBezTo>
                    <a:cubicBezTo>
                      <a:pt x="224" y="672"/>
                      <a:pt x="192" y="784"/>
                      <a:pt x="144" y="912"/>
                    </a:cubicBezTo>
                    <a:cubicBezTo>
                      <a:pt x="96" y="1040"/>
                      <a:pt x="0" y="1144"/>
                      <a:pt x="48" y="1344"/>
                    </a:cubicBezTo>
                    <a:cubicBezTo>
                      <a:pt x="96" y="1544"/>
                      <a:pt x="240" y="1864"/>
                      <a:pt x="432" y="2112"/>
                    </a:cubicBezTo>
                    <a:cubicBezTo>
                      <a:pt x="624" y="2360"/>
                      <a:pt x="704" y="2672"/>
                      <a:pt x="1200" y="2832"/>
                    </a:cubicBezTo>
                    <a:cubicBezTo>
                      <a:pt x="1696" y="2992"/>
                      <a:pt x="2856" y="3064"/>
                      <a:pt x="3408" y="3072"/>
                    </a:cubicBezTo>
                    <a:cubicBezTo>
                      <a:pt x="3960" y="3080"/>
                      <a:pt x="4208" y="3016"/>
                      <a:pt x="4512" y="2880"/>
                    </a:cubicBezTo>
                    <a:cubicBezTo>
                      <a:pt x="4816" y="2744"/>
                      <a:pt x="5072" y="2456"/>
                      <a:pt x="5232" y="2256"/>
                    </a:cubicBezTo>
                    <a:cubicBezTo>
                      <a:pt x="5392" y="2056"/>
                      <a:pt x="5440" y="1888"/>
                      <a:pt x="5472" y="1680"/>
                    </a:cubicBezTo>
                    <a:cubicBezTo>
                      <a:pt x="5504" y="1472"/>
                      <a:pt x="5536" y="1184"/>
                      <a:pt x="5424" y="1008"/>
                    </a:cubicBezTo>
                    <a:cubicBezTo>
                      <a:pt x="5312" y="832"/>
                      <a:pt x="4952" y="712"/>
                      <a:pt x="4800" y="624"/>
                    </a:cubicBezTo>
                    <a:cubicBezTo>
                      <a:pt x="4648" y="536"/>
                      <a:pt x="4560" y="504"/>
                      <a:pt x="4512" y="480"/>
                    </a:cubicBezTo>
                  </a:path>
                </a:pathLst>
              </a:custGeom>
              <a:solidFill>
                <a:srgbClr val="CC99FF"/>
              </a:solidFill>
              <a:ln w="38100" cmpd="sng">
                <a:solidFill>
                  <a:srgbClr val="CC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216" name="Group 126"/>
              <p:cNvGrpSpPr>
                <a:grpSpLocks/>
              </p:cNvGrpSpPr>
              <p:nvPr/>
            </p:nvGrpSpPr>
            <p:grpSpPr bwMode="auto">
              <a:xfrm>
                <a:off x="600" y="934"/>
                <a:ext cx="5016" cy="3048"/>
                <a:chOff x="600" y="934"/>
                <a:chExt cx="5016" cy="3048"/>
              </a:xfrm>
            </p:grpSpPr>
            <p:sp>
              <p:nvSpPr>
                <p:cNvPr id="217" name="Freeform 127"/>
                <p:cNvSpPr>
                  <a:spLocks/>
                </p:cNvSpPr>
                <p:nvPr/>
              </p:nvSpPr>
              <p:spPr bwMode="auto">
                <a:xfrm>
                  <a:off x="600" y="1366"/>
                  <a:ext cx="5016" cy="2616"/>
                </a:xfrm>
                <a:custGeom>
                  <a:avLst/>
                  <a:gdLst>
                    <a:gd name="T0" fmla="*/ 1120 w 5368"/>
                    <a:gd name="T1" fmla="*/ 288 h 2616"/>
                    <a:gd name="T2" fmla="*/ 1024 w 5368"/>
                    <a:gd name="T3" fmla="*/ 192 h 2616"/>
                    <a:gd name="T4" fmla="*/ 880 w 5368"/>
                    <a:gd name="T5" fmla="*/ 48 h 2616"/>
                    <a:gd name="T6" fmla="*/ 784 w 5368"/>
                    <a:gd name="T7" fmla="*/ 0 h 2616"/>
                    <a:gd name="T8" fmla="*/ 688 w 5368"/>
                    <a:gd name="T9" fmla="*/ 48 h 2616"/>
                    <a:gd name="T10" fmla="*/ 544 w 5368"/>
                    <a:gd name="T11" fmla="*/ 96 h 2616"/>
                    <a:gd name="T12" fmla="*/ 400 w 5368"/>
                    <a:gd name="T13" fmla="*/ 144 h 2616"/>
                    <a:gd name="T14" fmla="*/ 304 w 5368"/>
                    <a:gd name="T15" fmla="*/ 240 h 2616"/>
                    <a:gd name="T16" fmla="*/ 208 w 5368"/>
                    <a:gd name="T17" fmla="*/ 336 h 2616"/>
                    <a:gd name="T18" fmla="*/ 160 w 5368"/>
                    <a:gd name="T19" fmla="*/ 480 h 2616"/>
                    <a:gd name="T20" fmla="*/ 112 w 5368"/>
                    <a:gd name="T21" fmla="*/ 624 h 2616"/>
                    <a:gd name="T22" fmla="*/ 16 w 5368"/>
                    <a:gd name="T23" fmla="*/ 768 h 2616"/>
                    <a:gd name="T24" fmla="*/ 16 w 5368"/>
                    <a:gd name="T25" fmla="*/ 960 h 2616"/>
                    <a:gd name="T26" fmla="*/ 64 w 5368"/>
                    <a:gd name="T27" fmla="*/ 1104 h 2616"/>
                    <a:gd name="T28" fmla="*/ 256 w 5368"/>
                    <a:gd name="T29" fmla="*/ 1392 h 2616"/>
                    <a:gd name="T30" fmla="*/ 400 w 5368"/>
                    <a:gd name="T31" fmla="*/ 1680 h 2616"/>
                    <a:gd name="T32" fmla="*/ 688 w 5368"/>
                    <a:gd name="T33" fmla="*/ 2112 h 2616"/>
                    <a:gd name="T34" fmla="*/ 1168 w 5368"/>
                    <a:gd name="T35" fmla="*/ 2400 h 2616"/>
                    <a:gd name="T36" fmla="*/ 1648 w 5368"/>
                    <a:gd name="T37" fmla="*/ 2496 h 2616"/>
                    <a:gd name="T38" fmla="*/ 2704 w 5368"/>
                    <a:gd name="T39" fmla="*/ 2592 h 2616"/>
                    <a:gd name="T40" fmla="*/ 3184 w 5368"/>
                    <a:gd name="T41" fmla="*/ 2592 h 2616"/>
                    <a:gd name="T42" fmla="*/ 3712 w 5368"/>
                    <a:gd name="T43" fmla="*/ 2592 h 2616"/>
                    <a:gd name="T44" fmla="*/ 4288 w 5368"/>
                    <a:gd name="T45" fmla="*/ 2448 h 2616"/>
                    <a:gd name="T46" fmla="*/ 4720 w 5368"/>
                    <a:gd name="T47" fmla="*/ 2208 h 2616"/>
                    <a:gd name="T48" fmla="*/ 4960 w 5368"/>
                    <a:gd name="T49" fmla="*/ 1968 h 2616"/>
                    <a:gd name="T50" fmla="*/ 5152 w 5368"/>
                    <a:gd name="T51" fmla="*/ 1728 h 2616"/>
                    <a:gd name="T52" fmla="*/ 5296 w 5368"/>
                    <a:gd name="T53" fmla="*/ 1440 h 2616"/>
                    <a:gd name="T54" fmla="*/ 5344 w 5368"/>
                    <a:gd name="T55" fmla="*/ 1152 h 2616"/>
                    <a:gd name="T56" fmla="*/ 5344 w 5368"/>
                    <a:gd name="T57" fmla="*/ 864 h 2616"/>
                    <a:gd name="T58" fmla="*/ 5200 w 5368"/>
                    <a:gd name="T59" fmla="*/ 528 h 2616"/>
                    <a:gd name="T60" fmla="*/ 4912 w 5368"/>
                    <a:gd name="T61" fmla="*/ 384 h 2616"/>
                    <a:gd name="T62" fmla="*/ 4624 w 5368"/>
                    <a:gd name="T63" fmla="*/ 288 h 2616"/>
                    <a:gd name="T64" fmla="*/ 4576 w 5368"/>
                    <a:gd name="T65" fmla="*/ 336 h 2616"/>
                    <a:gd name="T66" fmla="*/ 4528 w 5368"/>
                    <a:gd name="T67" fmla="*/ 480 h 2616"/>
                    <a:gd name="T68" fmla="*/ 4480 w 5368"/>
                    <a:gd name="T69" fmla="*/ 672 h 26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5368" h="2616">
                      <a:moveTo>
                        <a:pt x="1120" y="288"/>
                      </a:moveTo>
                      <a:cubicBezTo>
                        <a:pt x="1092" y="260"/>
                        <a:pt x="1064" y="232"/>
                        <a:pt x="1024" y="192"/>
                      </a:cubicBezTo>
                      <a:cubicBezTo>
                        <a:pt x="984" y="152"/>
                        <a:pt x="920" y="80"/>
                        <a:pt x="880" y="48"/>
                      </a:cubicBezTo>
                      <a:cubicBezTo>
                        <a:pt x="840" y="16"/>
                        <a:pt x="816" y="0"/>
                        <a:pt x="784" y="0"/>
                      </a:cubicBezTo>
                      <a:cubicBezTo>
                        <a:pt x="752" y="0"/>
                        <a:pt x="728" y="32"/>
                        <a:pt x="688" y="48"/>
                      </a:cubicBezTo>
                      <a:cubicBezTo>
                        <a:pt x="648" y="64"/>
                        <a:pt x="592" y="80"/>
                        <a:pt x="544" y="96"/>
                      </a:cubicBezTo>
                      <a:cubicBezTo>
                        <a:pt x="496" y="112"/>
                        <a:pt x="440" y="120"/>
                        <a:pt x="400" y="144"/>
                      </a:cubicBezTo>
                      <a:cubicBezTo>
                        <a:pt x="360" y="168"/>
                        <a:pt x="336" y="208"/>
                        <a:pt x="304" y="240"/>
                      </a:cubicBezTo>
                      <a:cubicBezTo>
                        <a:pt x="272" y="272"/>
                        <a:pt x="232" y="296"/>
                        <a:pt x="208" y="336"/>
                      </a:cubicBezTo>
                      <a:cubicBezTo>
                        <a:pt x="184" y="376"/>
                        <a:pt x="176" y="432"/>
                        <a:pt x="160" y="480"/>
                      </a:cubicBezTo>
                      <a:cubicBezTo>
                        <a:pt x="144" y="528"/>
                        <a:pt x="136" y="576"/>
                        <a:pt x="112" y="624"/>
                      </a:cubicBezTo>
                      <a:cubicBezTo>
                        <a:pt x="88" y="672"/>
                        <a:pt x="32" y="712"/>
                        <a:pt x="16" y="768"/>
                      </a:cubicBezTo>
                      <a:cubicBezTo>
                        <a:pt x="0" y="824"/>
                        <a:pt x="8" y="904"/>
                        <a:pt x="16" y="960"/>
                      </a:cubicBezTo>
                      <a:cubicBezTo>
                        <a:pt x="24" y="1016"/>
                        <a:pt x="24" y="1032"/>
                        <a:pt x="64" y="1104"/>
                      </a:cubicBezTo>
                      <a:cubicBezTo>
                        <a:pt x="104" y="1176"/>
                        <a:pt x="200" y="1296"/>
                        <a:pt x="256" y="1392"/>
                      </a:cubicBezTo>
                      <a:cubicBezTo>
                        <a:pt x="312" y="1488"/>
                        <a:pt x="328" y="1560"/>
                        <a:pt x="400" y="1680"/>
                      </a:cubicBezTo>
                      <a:cubicBezTo>
                        <a:pt x="472" y="1800"/>
                        <a:pt x="560" y="1992"/>
                        <a:pt x="688" y="2112"/>
                      </a:cubicBezTo>
                      <a:cubicBezTo>
                        <a:pt x="816" y="2232"/>
                        <a:pt x="1008" y="2336"/>
                        <a:pt x="1168" y="2400"/>
                      </a:cubicBezTo>
                      <a:cubicBezTo>
                        <a:pt x="1328" y="2464"/>
                        <a:pt x="1392" y="2464"/>
                        <a:pt x="1648" y="2496"/>
                      </a:cubicBezTo>
                      <a:cubicBezTo>
                        <a:pt x="1904" y="2528"/>
                        <a:pt x="2448" y="2576"/>
                        <a:pt x="2704" y="2592"/>
                      </a:cubicBezTo>
                      <a:cubicBezTo>
                        <a:pt x="2960" y="2608"/>
                        <a:pt x="3016" y="2592"/>
                        <a:pt x="3184" y="2592"/>
                      </a:cubicBezTo>
                      <a:cubicBezTo>
                        <a:pt x="3352" y="2592"/>
                        <a:pt x="3528" y="2616"/>
                        <a:pt x="3712" y="2592"/>
                      </a:cubicBezTo>
                      <a:cubicBezTo>
                        <a:pt x="3896" y="2568"/>
                        <a:pt x="4120" y="2512"/>
                        <a:pt x="4288" y="2448"/>
                      </a:cubicBezTo>
                      <a:cubicBezTo>
                        <a:pt x="4456" y="2384"/>
                        <a:pt x="4608" y="2288"/>
                        <a:pt x="4720" y="2208"/>
                      </a:cubicBezTo>
                      <a:cubicBezTo>
                        <a:pt x="4832" y="2128"/>
                        <a:pt x="4888" y="2048"/>
                        <a:pt x="4960" y="1968"/>
                      </a:cubicBezTo>
                      <a:cubicBezTo>
                        <a:pt x="5032" y="1888"/>
                        <a:pt x="5096" y="1816"/>
                        <a:pt x="5152" y="1728"/>
                      </a:cubicBezTo>
                      <a:cubicBezTo>
                        <a:pt x="5208" y="1640"/>
                        <a:pt x="5264" y="1536"/>
                        <a:pt x="5296" y="1440"/>
                      </a:cubicBezTo>
                      <a:cubicBezTo>
                        <a:pt x="5328" y="1344"/>
                        <a:pt x="5336" y="1248"/>
                        <a:pt x="5344" y="1152"/>
                      </a:cubicBezTo>
                      <a:cubicBezTo>
                        <a:pt x="5352" y="1056"/>
                        <a:pt x="5368" y="968"/>
                        <a:pt x="5344" y="864"/>
                      </a:cubicBezTo>
                      <a:cubicBezTo>
                        <a:pt x="5320" y="760"/>
                        <a:pt x="5272" y="608"/>
                        <a:pt x="5200" y="528"/>
                      </a:cubicBezTo>
                      <a:cubicBezTo>
                        <a:pt x="5128" y="448"/>
                        <a:pt x="5008" y="424"/>
                        <a:pt x="4912" y="384"/>
                      </a:cubicBezTo>
                      <a:cubicBezTo>
                        <a:pt x="4816" y="344"/>
                        <a:pt x="4680" y="296"/>
                        <a:pt x="4624" y="288"/>
                      </a:cubicBezTo>
                      <a:cubicBezTo>
                        <a:pt x="4568" y="280"/>
                        <a:pt x="4592" y="304"/>
                        <a:pt x="4576" y="336"/>
                      </a:cubicBezTo>
                      <a:cubicBezTo>
                        <a:pt x="4560" y="368"/>
                        <a:pt x="4544" y="424"/>
                        <a:pt x="4528" y="480"/>
                      </a:cubicBezTo>
                      <a:cubicBezTo>
                        <a:pt x="4512" y="536"/>
                        <a:pt x="4496" y="604"/>
                        <a:pt x="4480" y="672"/>
                      </a:cubicBezTo>
                    </a:path>
                  </a:pathLst>
                </a:custGeom>
                <a:solidFill>
                  <a:srgbClr val="FFCCFF"/>
                </a:solidFill>
                <a:ln w="38100" cmpd="sng">
                  <a:solidFill>
                    <a:srgbClr val="CCCC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>
                    <a:solidFill>
                      <a:prstClr val="black"/>
                    </a:solidFill>
                  </a:endParaRPr>
                </a:p>
              </p:txBody>
            </p:sp>
            <p:pic>
              <p:nvPicPr>
                <p:cNvPr id="218" name="Picture 128" descr="Levadura funcional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92" y="1480"/>
                  <a:ext cx="3356" cy="2235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grpSp>
              <p:nvGrpSpPr>
                <p:cNvPr id="219" name="Group 129"/>
                <p:cNvGrpSpPr>
                  <a:grpSpLocks/>
                </p:cNvGrpSpPr>
                <p:nvPr/>
              </p:nvGrpSpPr>
              <p:grpSpPr bwMode="auto">
                <a:xfrm>
                  <a:off x="1344" y="934"/>
                  <a:ext cx="3456" cy="1210"/>
                  <a:chOff x="1056" y="806"/>
                  <a:chExt cx="3753" cy="1690"/>
                </a:xfrm>
              </p:grpSpPr>
              <p:grpSp>
                <p:nvGrpSpPr>
                  <p:cNvPr id="220" name="Group 130"/>
                  <p:cNvGrpSpPr>
                    <a:grpSpLocks/>
                  </p:cNvGrpSpPr>
                  <p:nvPr/>
                </p:nvGrpSpPr>
                <p:grpSpPr bwMode="auto">
                  <a:xfrm flipV="1">
                    <a:off x="3910" y="1440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1363" name="Freeform 131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64" name="Freeform 132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65" name="Oval 1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21" name="Group 134"/>
                  <p:cNvGrpSpPr>
                    <a:grpSpLocks/>
                  </p:cNvGrpSpPr>
                  <p:nvPr/>
                </p:nvGrpSpPr>
                <p:grpSpPr bwMode="auto">
                  <a:xfrm flipV="1">
                    <a:off x="3968" y="1485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1360" name="Freeform 135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61" name="Freeform 136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62" name="Oval 1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22" name="Group 138"/>
                  <p:cNvGrpSpPr>
                    <a:grpSpLocks/>
                  </p:cNvGrpSpPr>
                  <p:nvPr/>
                </p:nvGrpSpPr>
                <p:grpSpPr bwMode="auto">
                  <a:xfrm flipV="1">
                    <a:off x="4025" y="1531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1357" name="Freeform 139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58" name="Freeform 140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59" name="Oval 1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23" name="Group 142"/>
                  <p:cNvGrpSpPr>
                    <a:grpSpLocks/>
                  </p:cNvGrpSpPr>
                  <p:nvPr/>
                </p:nvGrpSpPr>
                <p:grpSpPr bwMode="auto">
                  <a:xfrm flipV="1">
                    <a:off x="4083" y="1576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1354" name="Freeform 143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55" name="Freeform 144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56" name="Oval 1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24" name="Group 146"/>
                  <p:cNvGrpSpPr>
                    <a:grpSpLocks/>
                  </p:cNvGrpSpPr>
                  <p:nvPr/>
                </p:nvGrpSpPr>
                <p:grpSpPr bwMode="auto">
                  <a:xfrm flipV="1">
                    <a:off x="3563" y="1440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1351" name="Freeform 147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52" name="Freeform 148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53" name="Oval 1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25" name="Group 150"/>
                  <p:cNvGrpSpPr>
                    <a:grpSpLocks/>
                  </p:cNvGrpSpPr>
                  <p:nvPr/>
                </p:nvGrpSpPr>
                <p:grpSpPr bwMode="auto">
                  <a:xfrm flipV="1">
                    <a:off x="3736" y="1440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1348" name="Freeform 151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49" name="Freeform 152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50" name="Oval 1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26" name="Group 154"/>
                  <p:cNvGrpSpPr>
                    <a:grpSpLocks/>
                  </p:cNvGrpSpPr>
                  <p:nvPr/>
                </p:nvGrpSpPr>
                <p:grpSpPr bwMode="auto">
                  <a:xfrm flipV="1">
                    <a:off x="3621" y="1485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1345" name="Freeform 155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46" name="Freeform 156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47" name="Oval 1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27" name="Group 158"/>
                  <p:cNvGrpSpPr>
                    <a:grpSpLocks/>
                  </p:cNvGrpSpPr>
                  <p:nvPr/>
                </p:nvGrpSpPr>
                <p:grpSpPr bwMode="auto">
                  <a:xfrm flipV="1">
                    <a:off x="3794" y="1485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1342" name="Freeform 159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43" name="Freeform 160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44" name="Oval 1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28" name="Group 162"/>
                  <p:cNvGrpSpPr>
                    <a:grpSpLocks/>
                  </p:cNvGrpSpPr>
                  <p:nvPr/>
                </p:nvGrpSpPr>
                <p:grpSpPr bwMode="auto">
                  <a:xfrm flipV="1">
                    <a:off x="3678" y="1531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1339" name="Freeform 163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40" name="Freeform 164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41" name="Oval 1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29" name="Group 166"/>
                  <p:cNvGrpSpPr>
                    <a:grpSpLocks/>
                  </p:cNvGrpSpPr>
                  <p:nvPr/>
                </p:nvGrpSpPr>
                <p:grpSpPr bwMode="auto">
                  <a:xfrm flipV="1">
                    <a:off x="3852" y="1531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1336" name="Freeform 167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37" name="Freeform 168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38" name="Oval 1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30" name="Group 170"/>
                  <p:cNvGrpSpPr>
                    <a:grpSpLocks/>
                  </p:cNvGrpSpPr>
                  <p:nvPr/>
                </p:nvGrpSpPr>
                <p:grpSpPr bwMode="auto">
                  <a:xfrm flipV="1">
                    <a:off x="3736" y="1576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1333" name="Freeform 171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34" name="Freeform 172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35" name="Oval 1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31" name="Group 174"/>
                  <p:cNvGrpSpPr>
                    <a:grpSpLocks/>
                  </p:cNvGrpSpPr>
                  <p:nvPr/>
                </p:nvGrpSpPr>
                <p:grpSpPr bwMode="auto">
                  <a:xfrm flipV="1">
                    <a:off x="3910" y="1576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1330" name="Freeform 175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31" name="Freeform 176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32" name="Oval 1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32" name="Group 178"/>
                  <p:cNvGrpSpPr>
                    <a:grpSpLocks/>
                  </p:cNvGrpSpPr>
                  <p:nvPr/>
                </p:nvGrpSpPr>
                <p:grpSpPr bwMode="auto">
                  <a:xfrm flipV="1">
                    <a:off x="3794" y="1622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1327" name="Freeform 179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28" name="Freeform 180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29" name="Oval 1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33" name="Group 182"/>
                  <p:cNvGrpSpPr>
                    <a:grpSpLocks/>
                  </p:cNvGrpSpPr>
                  <p:nvPr/>
                </p:nvGrpSpPr>
                <p:grpSpPr bwMode="auto">
                  <a:xfrm flipV="1">
                    <a:off x="3968" y="1622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1324" name="Freeform 183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25" name="Freeform 184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26" name="Oval 1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34" name="Group 186"/>
                  <p:cNvGrpSpPr>
                    <a:grpSpLocks/>
                  </p:cNvGrpSpPr>
                  <p:nvPr/>
                </p:nvGrpSpPr>
                <p:grpSpPr bwMode="auto">
                  <a:xfrm flipV="1">
                    <a:off x="3216" y="1440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1321" name="Freeform 187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22" name="Freeform 188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23" name="Oval 1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35" name="Group 190"/>
                  <p:cNvGrpSpPr>
                    <a:grpSpLocks/>
                  </p:cNvGrpSpPr>
                  <p:nvPr/>
                </p:nvGrpSpPr>
                <p:grpSpPr bwMode="auto">
                  <a:xfrm flipV="1">
                    <a:off x="3389" y="1440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1318" name="Freeform 191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19" name="Freeform 192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20" name="Oval 1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36" name="Group 194"/>
                  <p:cNvGrpSpPr>
                    <a:grpSpLocks/>
                  </p:cNvGrpSpPr>
                  <p:nvPr/>
                </p:nvGrpSpPr>
                <p:grpSpPr bwMode="auto">
                  <a:xfrm flipV="1">
                    <a:off x="3274" y="1485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1315" name="Freeform 195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16" name="Freeform 196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17" name="Oval 1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37" name="Group 198"/>
                  <p:cNvGrpSpPr>
                    <a:grpSpLocks/>
                  </p:cNvGrpSpPr>
                  <p:nvPr/>
                </p:nvGrpSpPr>
                <p:grpSpPr bwMode="auto">
                  <a:xfrm flipV="1">
                    <a:off x="3447" y="1485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1312" name="Freeform 199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13" name="Freeform 200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14" name="Oval 2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38" name="Group 202"/>
                  <p:cNvGrpSpPr>
                    <a:grpSpLocks/>
                  </p:cNvGrpSpPr>
                  <p:nvPr/>
                </p:nvGrpSpPr>
                <p:grpSpPr bwMode="auto">
                  <a:xfrm flipV="1">
                    <a:off x="3331" y="1531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1309" name="Freeform 203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10" name="Freeform 204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11" name="Oval 2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39" name="Group 206"/>
                  <p:cNvGrpSpPr>
                    <a:grpSpLocks/>
                  </p:cNvGrpSpPr>
                  <p:nvPr/>
                </p:nvGrpSpPr>
                <p:grpSpPr bwMode="auto">
                  <a:xfrm flipV="1">
                    <a:off x="3505" y="1531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1306" name="Freeform 207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07" name="Freeform 208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08" name="Oval 2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40" name="Group 210"/>
                  <p:cNvGrpSpPr>
                    <a:grpSpLocks/>
                  </p:cNvGrpSpPr>
                  <p:nvPr/>
                </p:nvGrpSpPr>
                <p:grpSpPr bwMode="auto">
                  <a:xfrm flipV="1">
                    <a:off x="3389" y="1576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1303" name="Freeform 211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04" name="Freeform 212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05" name="Oval 2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41" name="Group 214"/>
                  <p:cNvGrpSpPr>
                    <a:grpSpLocks/>
                  </p:cNvGrpSpPr>
                  <p:nvPr/>
                </p:nvGrpSpPr>
                <p:grpSpPr bwMode="auto">
                  <a:xfrm flipV="1">
                    <a:off x="3563" y="1576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1300" name="Freeform 215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01" name="Freeform 216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302" name="Oval 2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42" name="Group 218"/>
                  <p:cNvGrpSpPr>
                    <a:grpSpLocks/>
                  </p:cNvGrpSpPr>
                  <p:nvPr/>
                </p:nvGrpSpPr>
                <p:grpSpPr bwMode="auto">
                  <a:xfrm flipV="1">
                    <a:off x="3447" y="1622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1297" name="Freeform 219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98" name="Freeform 220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99" name="Oval 2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43" name="Group 222"/>
                  <p:cNvGrpSpPr>
                    <a:grpSpLocks/>
                  </p:cNvGrpSpPr>
                  <p:nvPr/>
                </p:nvGrpSpPr>
                <p:grpSpPr bwMode="auto">
                  <a:xfrm flipV="1">
                    <a:off x="3621" y="1622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1294" name="Freeform 223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95" name="Freeform 224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96" name="Oval 2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44" name="Group 226"/>
                  <p:cNvGrpSpPr>
                    <a:grpSpLocks/>
                  </p:cNvGrpSpPr>
                  <p:nvPr/>
                </p:nvGrpSpPr>
                <p:grpSpPr bwMode="auto">
                  <a:xfrm flipV="1">
                    <a:off x="4141" y="1622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1291" name="Freeform 227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92" name="Freeform 228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93" name="Oval 2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45" name="Group 230"/>
                  <p:cNvGrpSpPr>
                    <a:grpSpLocks/>
                  </p:cNvGrpSpPr>
                  <p:nvPr/>
                </p:nvGrpSpPr>
                <p:grpSpPr bwMode="auto">
                  <a:xfrm>
                    <a:off x="3139" y="816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1288" name="Freeform 231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89" name="Freeform 232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90" name="Oval 2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46" name="Group 234"/>
                  <p:cNvGrpSpPr>
                    <a:grpSpLocks/>
                  </p:cNvGrpSpPr>
                  <p:nvPr/>
                </p:nvGrpSpPr>
                <p:grpSpPr bwMode="auto">
                  <a:xfrm>
                    <a:off x="3187" y="844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1285" name="Freeform 235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86" name="Freeform 236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87" name="Oval 2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47" name="Group 238"/>
                  <p:cNvGrpSpPr>
                    <a:grpSpLocks/>
                  </p:cNvGrpSpPr>
                  <p:nvPr/>
                </p:nvGrpSpPr>
                <p:grpSpPr bwMode="auto">
                  <a:xfrm>
                    <a:off x="3299" y="806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1282" name="Freeform 239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83" name="Freeform 240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84" name="Oval 2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48" name="Group 242"/>
                  <p:cNvGrpSpPr>
                    <a:grpSpLocks/>
                  </p:cNvGrpSpPr>
                  <p:nvPr/>
                </p:nvGrpSpPr>
                <p:grpSpPr bwMode="auto">
                  <a:xfrm>
                    <a:off x="3187" y="844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1279" name="Freeform 243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80" name="Freeform 244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81" name="Oval 2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49" name="Group 246"/>
                  <p:cNvGrpSpPr>
                    <a:grpSpLocks/>
                  </p:cNvGrpSpPr>
                  <p:nvPr/>
                </p:nvGrpSpPr>
                <p:grpSpPr bwMode="auto">
                  <a:xfrm>
                    <a:off x="3646" y="806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1276" name="Freeform 247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77" name="Freeform 248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78" name="Oval 2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50" name="Group 250"/>
                  <p:cNvGrpSpPr>
                    <a:grpSpLocks/>
                  </p:cNvGrpSpPr>
                  <p:nvPr/>
                </p:nvGrpSpPr>
                <p:grpSpPr bwMode="auto">
                  <a:xfrm>
                    <a:off x="3819" y="806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1273" name="Freeform 251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74" name="Freeform 252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75" name="Oval 2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51" name="Group 254"/>
                  <p:cNvGrpSpPr>
                    <a:grpSpLocks/>
                  </p:cNvGrpSpPr>
                  <p:nvPr/>
                </p:nvGrpSpPr>
                <p:grpSpPr bwMode="auto">
                  <a:xfrm>
                    <a:off x="3704" y="851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1270" name="Freeform 255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71" name="Freeform 256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72" name="Oval 2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52" name="Group 258"/>
                  <p:cNvGrpSpPr>
                    <a:grpSpLocks/>
                  </p:cNvGrpSpPr>
                  <p:nvPr/>
                </p:nvGrpSpPr>
                <p:grpSpPr bwMode="auto">
                  <a:xfrm>
                    <a:off x="3877" y="851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1267" name="Freeform 259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68" name="Freeform 260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69" name="Oval 2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53" name="Group 262"/>
                  <p:cNvGrpSpPr>
                    <a:grpSpLocks/>
                  </p:cNvGrpSpPr>
                  <p:nvPr/>
                </p:nvGrpSpPr>
                <p:grpSpPr bwMode="auto">
                  <a:xfrm>
                    <a:off x="3762" y="897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1264" name="Freeform 263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65" name="Freeform 264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66" name="Oval 2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54" name="Group 266"/>
                  <p:cNvGrpSpPr>
                    <a:grpSpLocks/>
                  </p:cNvGrpSpPr>
                  <p:nvPr/>
                </p:nvGrpSpPr>
                <p:grpSpPr bwMode="auto">
                  <a:xfrm>
                    <a:off x="3935" y="897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1261" name="Freeform 267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62" name="Freeform 268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63" name="Oval 2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55" name="Group 270"/>
                  <p:cNvGrpSpPr>
                    <a:grpSpLocks/>
                  </p:cNvGrpSpPr>
                  <p:nvPr/>
                </p:nvGrpSpPr>
                <p:grpSpPr bwMode="auto">
                  <a:xfrm>
                    <a:off x="3819" y="942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1258" name="Freeform 271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59" name="Freeform 272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60" name="Oval 2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56" name="Group 274"/>
                  <p:cNvGrpSpPr>
                    <a:grpSpLocks/>
                  </p:cNvGrpSpPr>
                  <p:nvPr/>
                </p:nvGrpSpPr>
                <p:grpSpPr bwMode="auto">
                  <a:xfrm>
                    <a:off x="3993" y="942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1255" name="Freeform 275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56" name="Freeform 276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57" name="Oval 2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57" name="Group 278"/>
                  <p:cNvGrpSpPr>
                    <a:grpSpLocks/>
                  </p:cNvGrpSpPr>
                  <p:nvPr/>
                </p:nvGrpSpPr>
                <p:grpSpPr bwMode="auto">
                  <a:xfrm>
                    <a:off x="3877" y="988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1252" name="Freeform 279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53" name="Freeform 280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54" name="Oval 2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58" name="Group 282"/>
                  <p:cNvGrpSpPr>
                    <a:grpSpLocks/>
                  </p:cNvGrpSpPr>
                  <p:nvPr/>
                </p:nvGrpSpPr>
                <p:grpSpPr bwMode="auto">
                  <a:xfrm>
                    <a:off x="4051" y="988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1249" name="Freeform 283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50" name="Freeform 284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51" name="Oval 2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59" name="Group 286"/>
                  <p:cNvGrpSpPr>
                    <a:grpSpLocks/>
                  </p:cNvGrpSpPr>
                  <p:nvPr/>
                </p:nvGrpSpPr>
                <p:grpSpPr bwMode="auto">
                  <a:xfrm>
                    <a:off x="3472" y="806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1246" name="Freeform 287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47" name="Freeform 288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48" name="Oval 2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60" name="Group 290"/>
                  <p:cNvGrpSpPr>
                    <a:grpSpLocks/>
                  </p:cNvGrpSpPr>
                  <p:nvPr/>
                </p:nvGrpSpPr>
                <p:grpSpPr bwMode="auto">
                  <a:xfrm>
                    <a:off x="3357" y="851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1243" name="Freeform 291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44" name="Freeform 292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45" name="Oval 2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61" name="Group 294"/>
                  <p:cNvGrpSpPr>
                    <a:grpSpLocks/>
                  </p:cNvGrpSpPr>
                  <p:nvPr/>
                </p:nvGrpSpPr>
                <p:grpSpPr bwMode="auto">
                  <a:xfrm>
                    <a:off x="3530" y="851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1240" name="Freeform 295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41" name="Freeform 296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42" name="Oval 2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62" name="Group 298"/>
                  <p:cNvGrpSpPr>
                    <a:grpSpLocks/>
                  </p:cNvGrpSpPr>
                  <p:nvPr/>
                </p:nvGrpSpPr>
                <p:grpSpPr bwMode="auto">
                  <a:xfrm>
                    <a:off x="3415" y="897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1237" name="Freeform 299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38" name="Freeform 300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39" name="Oval 3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63" name="Group 302"/>
                  <p:cNvGrpSpPr>
                    <a:grpSpLocks/>
                  </p:cNvGrpSpPr>
                  <p:nvPr/>
                </p:nvGrpSpPr>
                <p:grpSpPr bwMode="auto">
                  <a:xfrm>
                    <a:off x="3588" y="897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1234" name="Freeform 303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35" name="Freeform 304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36" name="Oval 3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64" name="Group 306"/>
                  <p:cNvGrpSpPr>
                    <a:grpSpLocks/>
                  </p:cNvGrpSpPr>
                  <p:nvPr/>
                </p:nvGrpSpPr>
                <p:grpSpPr bwMode="auto">
                  <a:xfrm>
                    <a:off x="3472" y="942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1231" name="Freeform 307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32" name="Freeform 308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33" name="Oval 3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65" name="Group 310"/>
                  <p:cNvGrpSpPr>
                    <a:grpSpLocks/>
                  </p:cNvGrpSpPr>
                  <p:nvPr/>
                </p:nvGrpSpPr>
                <p:grpSpPr bwMode="auto">
                  <a:xfrm>
                    <a:off x="3646" y="942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1228" name="Freeform 311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29" name="Freeform 312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30" name="Oval 3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66" name="Group 314"/>
                  <p:cNvGrpSpPr>
                    <a:grpSpLocks/>
                  </p:cNvGrpSpPr>
                  <p:nvPr/>
                </p:nvGrpSpPr>
                <p:grpSpPr bwMode="auto">
                  <a:xfrm>
                    <a:off x="3530" y="988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1225" name="Freeform 315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26" name="Freeform 316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27" name="Oval 3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67" name="Group 318"/>
                  <p:cNvGrpSpPr>
                    <a:grpSpLocks/>
                  </p:cNvGrpSpPr>
                  <p:nvPr/>
                </p:nvGrpSpPr>
                <p:grpSpPr bwMode="auto">
                  <a:xfrm>
                    <a:off x="3704" y="988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1222" name="Freeform 319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23" name="Freeform 320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24" name="Oval 3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68" name="Group 322"/>
                  <p:cNvGrpSpPr>
                    <a:grpSpLocks/>
                  </p:cNvGrpSpPr>
                  <p:nvPr/>
                </p:nvGrpSpPr>
                <p:grpSpPr bwMode="auto">
                  <a:xfrm>
                    <a:off x="3241" y="897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1219" name="Freeform 323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20" name="Freeform 324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21" name="Oval 3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69" name="Group 326"/>
                  <p:cNvGrpSpPr>
                    <a:grpSpLocks/>
                  </p:cNvGrpSpPr>
                  <p:nvPr/>
                </p:nvGrpSpPr>
                <p:grpSpPr bwMode="auto">
                  <a:xfrm>
                    <a:off x="3299" y="942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1216" name="Freeform 327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17" name="Freeform 328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18" name="Oval 3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70" name="Group 330"/>
                  <p:cNvGrpSpPr>
                    <a:grpSpLocks/>
                  </p:cNvGrpSpPr>
                  <p:nvPr/>
                </p:nvGrpSpPr>
                <p:grpSpPr bwMode="auto">
                  <a:xfrm>
                    <a:off x="3357" y="988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1213" name="Freeform 331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14" name="Freeform 332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15" name="Oval 3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71" name="Group 334"/>
                  <p:cNvGrpSpPr>
                    <a:grpSpLocks/>
                  </p:cNvGrpSpPr>
                  <p:nvPr/>
                </p:nvGrpSpPr>
                <p:grpSpPr bwMode="auto">
                  <a:xfrm flipV="1">
                    <a:off x="2878" y="1430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1210" name="Freeform 335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11" name="Freeform 336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12" name="Oval 3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72" name="Group 338"/>
                  <p:cNvGrpSpPr>
                    <a:grpSpLocks/>
                  </p:cNvGrpSpPr>
                  <p:nvPr/>
                </p:nvGrpSpPr>
                <p:grpSpPr bwMode="auto">
                  <a:xfrm flipV="1">
                    <a:off x="3051" y="1430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1207" name="Freeform 339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08" name="Freeform 340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09" name="Oval 3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73" name="Group 342"/>
                  <p:cNvGrpSpPr>
                    <a:grpSpLocks/>
                  </p:cNvGrpSpPr>
                  <p:nvPr/>
                </p:nvGrpSpPr>
                <p:grpSpPr bwMode="auto">
                  <a:xfrm flipV="1">
                    <a:off x="2936" y="1475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1204" name="Freeform 343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05" name="Freeform 344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06" name="Oval 3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74" name="Group 346"/>
                  <p:cNvGrpSpPr>
                    <a:grpSpLocks/>
                  </p:cNvGrpSpPr>
                  <p:nvPr/>
                </p:nvGrpSpPr>
                <p:grpSpPr bwMode="auto">
                  <a:xfrm flipV="1">
                    <a:off x="3109" y="1475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1201" name="Freeform 347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02" name="Freeform 348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03" name="Oval 3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75" name="Group 350"/>
                  <p:cNvGrpSpPr>
                    <a:grpSpLocks/>
                  </p:cNvGrpSpPr>
                  <p:nvPr/>
                </p:nvGrpSpPr>
                <p:grpSpPr bwMode="auto">
                  <a:xfrm flipV="1">
                    <a:off x="2993" y="1521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1198" name="Freeform 351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99" name="Freeform 352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200" name="Oval 3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76" name="Group 354"/>
                  <p:cNvGrpSpPr>
                    <a:grpSpLocks/>
                  </p:cNvGrpSpPr>
                  <p:nvPr/>
                </p:nvGrpSpPr>
                <p:grpSpPr bwMode="auto">
                  <a:xfrm flipV="1">
                    <a:off x="3167" y="1521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1195" name="Freeform 355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96" name="Freeform 356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97" name="Oval 3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77" name="Group 358"/>
                  <p:cNvGrpSpPr>
                    <a:grpSpLocks/>
                  </p:cNvGrpSpPr>
                  <p:nvPr/>
                </p:nvGrpSpPr>
                <p:grpSpPr bwMode="auto">
                  <a:xfrm flipV="1">
                    <a:off x="3051" y="1566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1192" name="Freeform 359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93" name="Freeform 360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94" name="Oval 3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78" name="Group 362"/>
                  <p:cNvGrpSpPr>
                    <a:grpSpLocks/>
                  </p:cNvGrpSpPr>
                  <p:nvPr/>
                </p:nvGrpSpPr>
                <p:grpSpPr bwMode="auto">
                  <a:xfrm flipV="1">
                    <a:off x="3225" y="1566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1189" name="Freeform 363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90" name="Freeform 364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91" name="Oval 3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79" name="Group 366"/>
                  <p:cNvGrpSpPr>
                    <a:grpSpLocks/>
                  </p:cNvGrpSpPr>
                  <p:nvPr/>
                </p:nvGrpSpPr>
                <p:grpSpPr bwMode="auto">
                  <a:xfrm flipV="1">
                    <a:off x="3109" y="1612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1186" name="Freeform 367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87" name="Freeform 368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88" name="Oval 3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80" name="Group 370"/>
                  <p:cNvGrpSpPr>
                    <a:grpSpLocks/>
                  </p:cNvGrpSpPr>
                  <p:nvPr/>
                </p:nvGrpSpPr>
                <p:grpSpPr bwMode="auto">
                  <a:xfrm flipV="1">
                    <a:off x="3283" y="1612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1183" name="Freeform 371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84" name="Freeform 372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85" name="Oval 3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81" name="Group 374"/>
                  <p:cNvGrpSpPr>
                    <a:grpSpLocks/>
                  </p:cNvGrpSpPr>
                  <p:nvPr/>
                </p:nvGrpSpPr>
                <p:grpSpPr bwMode="auto">
                  <a:xfrm flipV="1">
                    <a:off x="2531" y="1430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1180" name="Freeform 375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81" name="Freeform 376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82" name="Oval 3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82" name="Group 378"/>
                  <p:cNvGrpSpPr>
                    <a:grpSpLocks/>
                  </p:cNvGrpSpPr>
                  <p:nvPr/>
                </p:nvGrpSpPr>
                <p:grpSpPr bwMode="auto">
                  <a:xfrm flipV="1">
                    <a:off x="2704" y="1430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1177" name="Freeform 379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78" name="Freeform 380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79" name="Oval 3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83" name="Group 382"/>
                  <p:cNvGrpSpPr>
                    <a:grpSpLocks/>
                  </p:cNvGrpSpPr>
                  <p:nvPr/>
                </p:nvGrpSpPr>
                <p:grpSpPr bwMode="auto">
                  <a:xfrm flipV="1">
                    <a:off x="2589" y="1475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1174" name="Freeform 383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75" name="Freeform 384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76" name="Oval 3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84" name="Group 386"/>
                  <p:cNvGrpSpPr>
                    <a:grpSpLocks/>
                  </p:cNvGrpSpPr>
                  <p:nvPr/>
                </p:nvGrpSpPr>
                <p:grpSpPr bwMode="auto">
                  <a:xfrm flipV="1">
                    <a:off x="2762" y="1475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1171" name="Freeform 387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72" name="Freeform 388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73" name="Oval 3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85" name="Group 390"/>
                  <p:cNvGrpSpPr>
                    <a:grpSpLocks/>
                  </p:cNvGrpSpPr>
                  <p:nvPr/>
                </p:nvGrpSpPr>
                <p:grpSpPr bwMode="auto">
                  <a:xfrm flipV="1">
                    <a:off x="2646" y="1521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1168" name="Freeform 391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69" name="Freeform 392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70" name="Oval 3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86" name="Group 394"/>
                  <p:cNvGrpSpPr>
                    <a:grpSpLocks/>
                  </p:cNvGrpSpPr>
                  <p:nvPr/>
                </p:nvGrpSpPr>
                <p:grpSpPr bwMode="auto">
                  <a:xfrm flipV="1">
                    <a:off x="2820" y="1521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1165" name="Freeform 395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66" name="Freeform 396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67" name="Oval 3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87" name="Group 398"/>
                  <p:cNvGrpSpPr>
                    <a:grpSpLocks/>
                  </p:cNvGrpSpPr>
                  <p:nvPr/>
                </p:nvGrpSpPr>
                <p:grpSpPr bwMode="auto">
                  <a:xfrm flipV="1">
                    <a:off x="2704" y="1566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1162" name="Freeform 399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63" name="Freeform 400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64" name="Oval 4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88" name="Group 402"/>
                  <p:cNvGrpSpPr>
                    <a:grpSpLocks/>
                  </p:cNvGrpSpPr>
                  <p:nvPr/>
                </p:nvGrpSpPr>
                <p:grpSpPr bwMode="auto">
                  <a:xfrm flipV="1">
                    <a:off x="2878" y="1566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1159" name="Freeform 403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60" name="Freeform 404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61" name="Oval 4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89" name="Group 406"/>
                  <p:cNvGrpSpPr>
                    <a:grpSpLocks/>
                  </p:cNvGrpSpPr>
                  <p:nvPr/>
                </p:nvGrpSpPr>
                <p:grpSpPr bwMode="auto">
                  <a:xfrm flipV="1">
                    <a:off x="2762" y="1612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1156" name="Freeform 407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57" name="Freeform 408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58" name="Oval 4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90" name="Group 410"/>
                  <p:cNvGrpSpPr>
                    <a:grpSpLocks/>
                  </p:cNvGrpSpPr>
                  <p:nvPr/>
                </p:nvGrpSpPr>
                <p:grpSpPr bwMode="auto">
                  <a:xfrm flipV="1">
                    <a:off x="2936" y="1612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1153" name="Freeform 411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54" name="Freeform 412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55" name="Oval 4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91" name="Group 414"/>
                  <p:cNvGrpSpPr>
                    <a:grpSpLocks/>
                  </p:cNvGrpSpPr>
                  <p:nvPr/>
                </p:nvGrpSpPr>
                <p:grpSpPr bwMode="auto">
                  <a:xfrm flipV="1">
                    <a:off x="2184" y="1430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1150" name="Freeform 415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51" name="Freeform 416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52" name="Oval 4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92" name="Group 418"/>
                  <p:cNvGrpSpPr>
                    <a:grpSpLocks/>
                  </p:cNvGrpSpPr>
                  <p:nvPr/>
                </p:nvGrpSpPr>
                <p:grpSpPr bwMode="auto">
                  <a:xfrm flipV="1">
                    <a:off x="2357" y="1430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1147" name="Freeform 419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48" name="Freeform 420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49" name="Oval 4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93" name="Group 422"/>
                  <p:cNvGrpSpPr>
                    <a:grpSpLocks/>
                  </p:cNvGrpSpPr>
                  <p:nvPr/>
                </p:nvGrpSpPr>
                <p:grpSpPr bwMode="auto">
                  <a:xfrm flipV="1">
                    <a:off x="2242" y="1475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1144" name="Freeform 423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45" name="Freeform 424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46" name="Oval 4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94" name="Group 426"/>
                  <p:cNvGrpSpPr>
                    <a:grpSpLocks/>
                  </p:cNvGrpSpPr>
                  <p:nvPr/>
                </p:nvGrpSpPr>
                <p:grpSpPr bwMode="auto">
                  <a:xfrm flipV="1">
                    <a:off x="2415" y="1475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1141" name="Freeform 427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42" name="Freeform 428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43" name="Oval 4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95" name="Group 430"/>
                  <p:cNvGrpSpPr>
                    <a:grpSpLocks/>
                  </p:cNvGrpSpPr>
                  <p:nvPr/>
                </p:nvGrpSpPr>
                <p:grpSpPr bwMode="auto">
                  <a:xfrm flipV="1">
                    <a:off x="2299" y="1521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1138" name="Freeform 431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39" name="Freeform 432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40" name="Oval 4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96" name="Group 434"/>
                  <p:cNvGrpSpPr>
                    <a:grpSpLocks/>
                  </p:cNvGrpSpPr>
                  <p:nvPr/>
                </p:nvGrpSpPr>
                <p:grpSpPr bwMode="auto">
                  <a:xfrm flipV="1">
                    <a:off x="2473" y="1521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1135" name="Freeform 435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36" name="Freeform 436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37" name="Oval 4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97" name="Group 438"/>
                  <p:cNvGrpSpPr>
                    <a:grpSpLocks/>
                  </p:cNvGrpSpPr>
                  <p:nvPr/>
                </p:nvGrpSpPr>
                <p:grpSpPr bwMode="auto">
                  <a:xfrm flipV="1">
                    <a:off x="2357" y="1566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1132" name="Freeform 439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33" name="Freeform 440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34" name="Oval 4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98" name="Group 442"/>
                  <p:cNvGrpSpPr>
                    <a:grpSpLocks/>
                  </p:cNvGrpSpPr>
                  <p:nvPr/>
                </p:nvGrpSpPr>
                <p:grpSpPr bwMode="auto">
                  <a:xfrm flipV="1">
                    <a:off x="2531" y="1566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1129" name="Freeform 443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30" name="Freeform 444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31" name="Oval 4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299" name="Group 446"/>
                  <p:cNvGrpSpPr>
                    <a:grpSpLocks/>
                  </p:cNvGrpSpPr>
                  <p:nvPr/>
                </p:nvGrpSpPr>
                <p:grpSpPr bwMode="auto">
                  <a:xfrm flipV="1">
                    <a:off x="2589" y="1612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1126" name="Freeform 447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27" name="Freeform 448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28" name="Oval 4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00" name="Group 450"/>
                  <p:cNvGrpSpPr>
                    <a:grpSpLocks/>
                  </p:cNvGrpSpPr>
                  <p:nvPr/>
                </p:nvGrpSpPr>
                <p:grpSpPr bwMode="auto">
                  <a:xfrm flipV="1">
                    <a:off x="1837" y="1430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1123" name="Freeform 451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24" name="Freeform 452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25" name="Oval 4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01" name="Group 454"/>
                  <p:cNvGrpSpPr>
                    <a:grpSpLocks/>
                  </p:cNvGrpSpPr>
                  <p:nvPr/>
                </p:nvGrpSpPr>
                <p:grpSpPr bwMode="auto">
                  <a:xfrm flipV="1">
                    <a:off x="2010" y="1430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1120" name="Freeform 455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21" name="Freeform 456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22" name="Oval 4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02" name="Group 458"/>
                  <p:cNvGrpSpPr>
                    <a:grpSpLocks/>
                  </p:cNvGrpSpPr>
                  <p:nvPr/>
                </p:nvGrpSpPr>
                <p:grpSpPr bwMode="auto">
                  <a:xfrm flipV="1">
                    <a:off x="1895" y="1475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1117" name="Freeform 459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18" name="Freeform 460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19" name="Oval 4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03" name="Group 462"/>
                  <p:cNvGrpSpPr>
                    <a:grpSpLocks/>
                  </p:cNvGrpSpPr>
                  <p:nvPr/>
                </p:nvGrpSpPr>
                <p:grpSpPr bwMode="auto">
                  <a:xfrm flipV="1">
                    <a:off x="2068" y="1475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1114" name="Freeform 463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15" name="Freeform 464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16" name="Oval 4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04" name="Group 466"/>
                  <p:cNvGrpSpPr>
                    <a:grpSpLocks/>
                  </p:cNvGrpSpPr>
                  <p:nvPr/>
                </p:nvGrpSpPr>
                <p:grpSpPr bwMode="auto">
                  <a:xfrm flipV="1">
                    <a:off x="1952" y="1521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1111" name="Freeform 467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12" name="Freeform 468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13" name="Oval 4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05" name="Group 470"/>
                  <p:cNvGrpSpPr>
                    <a:grpSpLocks/>
                  </p:cNvGrpSpPr>
                  <p:nvPr/>
                </p:nvGrpSpPr>
                <p:grpSpPr bwMode="auto">
                  <a:xfrm flipV="1">
                    <a:off x="2126" y="1521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1108" name="Freeform 471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09" name="Freeform 472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10" name="Oval 4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06" name="Group 474"/>
                  <p:cNvGrpSpPr>
                    <a:grpSpLocks/>
                  </p:cNvGrpSpPr>
                  <p:nvPr/>
                </p:nvGrpSpPr>
                <p:grpSpPr bwMode="auto">
                  <a:xfrm flipV="1">
                    <a:off x="2010" y="1566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1105" name="Freeform 475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06" name="Freeform 476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07" name="Oval 4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07" name="Group 478"/>
                  <p:cNvGrpSpPr>
                    <a:grpSpLocks/>
                  </p:cNvGrpSpPr>
                  <p:nvPr/>
                </p:nvGrpSpPr>
                <p:grpSpPr bwMode="auto">
                  <a:xfrm flipV="1">
                    <a:off x="2184" y="1566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1102" name="Freeform 479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03" name="Freeform 480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04" name="Oval 4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08" name="Group 482"/>
                  <p:cNvGrpSpPr>
                    <a:grpSpLocks/>
                  </p:cNvGrpSpPr>
                  <p:nvPr/>
                </p:nvGrpSpPr>
                <p:grpSpPr bwMode="auto">
                  <a:xfrm flipV="1">
                    <a:off x="1490" y="1430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1099" name="Freeform 483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00" name="Freeform 484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101" name="Oval 4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09" name="Group 486"/>
                  <p:cNvGrpSpPr>
                    <a:grpSpLocks/>
                  </p:cNvGrpSpPr>
                  <p:nvPr/>
                </p:nvGrpSpPr>
                <p:grpSpPr bwMode="auto">
                  <a:xfrm flipV="1">
                    <a:off x="1663" y="1430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1096" name="Freeform 487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97" name="Freeform 488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98" name="Oval 4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10" name="Group 490"/>
                  <p:cNvGrpSpPr>
                    <a:grpSpLocks/>
                  </p:cNvGrpSpPr>
                  <p:nvPr/>
                </p:nvGrpSpPr>
                <p:grpSpPr bwMode="auto">
                  <a:xfrm flipV="1">
                    <a:off x="1548" y="1475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1093" name="Freeform 491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94" name="Freeform 492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95" name="Oval 4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11" name="Group 494"/>
                  <p:cNvGrpSpPr>
                    <a:grpSpLocks/>
                  </p:cNvGrpSpPr>
                  <p:nvPr/>
                </p:nvGrpSpPr>
                <p:grpSpPr bwMode="auto">
                  <a:xfrm flipV="1">
                    <a:off x="1721" y="1475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1090" name="Freeform 495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91" name="Freeform 496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92" name="Oval 4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12" name="Group 498"/>
                  <p:cNvGrpSpPr>
                    <a:grpSpLocks/>
                  </p:cNvGrpSpPr>
                  <p:nvPr/>
                </p:nvGrpSpPr>
                <p:grpSpPr bwMode="auto">
                  <a:xfrm flipV="1">
                    <a:off x="1605" y="1521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1087" name="Freeform 499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88" name="Freeform 500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89" name="Oval 5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13" name="Group 502"/>
                  <p:cNvGrpSpPr>
                    <a:grpSpLocks/>
                  </p:cNvGrpSpPr>
                  <p:nvPr/>
                </p:nvGrpSpPr>
                <p:grpSpPr bwMode="auto">
                  <a:xfrm flipV="1">
                    <a:off x="1779" y="1521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1084" name="Freeform 503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85" name="Freeform 504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86" name="Oval 5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14" name="Group 506"/>
                  <p:cNvGrpSpPr>
                    <a:grpSpLocks/>
                  </p:cNvGrpSpPr>
                  <p:nvPr/>
                </p:nvGrpSpPr>
                <p:grpSpPr bwMode="auto">
                  <a:xfrm flipV="1">
                    <a:off x="1837" y="1566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1081" name="Freeform 507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82" name="Freeform 508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83" name="Oval 5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15" name="Group 510"/>
                  <p:cNvGrpSpPr>
                    <a:grpSpLocks/>
                  </p:cNvGrpSpPr>
                  <p:nvPr/>
                </p:nvGrpSpPr>
                <p:grpSpPr bwMode="auto">
                  <a:xfrm flipV="1">
                    <a:off x="1895" y="1612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1078" name="Freeform 511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79" name="Freeform 512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80" name="Oval 5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16" name="Group 514"/>
                  <p:cNvGrpSpPr>
                    <a:grpSpLocks/>
                  </p:cNvGrpSpPr>
                  <p:nvPr/>
                </p:nvGrpSpPr>
                <p:grpSpPr bwMode="auto">
                  <a:xfrm flipV="1">
                    <a:off x="1143" y="1430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1075" name="Freeform 515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76" name="Freeform 516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77" name="Oval 5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17" name="Group 518"/>
                  <p:cNvGrpSpPr>
                    <a:grpSpLocks/>
                  </p:cNvGrpSpPr>
                  <p:nvPr/>
                </p:nvGrpSpPr>
                <p:grpSpPr bwMode="auto">
                  <a:xfrm flipV="1">
                    <a:off x="1316" y="1430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1072" name="Freeform 519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73" name="Freeform 520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74" name="Oval 5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18" name="Group 522"/>
                  <p:cNvGrpSpPr>
                    <a:grpSpLocks/>
                  </p:cNvGrpSpPr>
                  <p:nvPr/>
                </p:nvGrpSpPr>
                <p:grpSpPr bwMode="auto">
                  <a:xfrm flipV="1">
                    <a:off x="1201" y="1475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1069" name="Freeform 523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70" name="Freeform 524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71" name="Oval 5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19" name="Group 526"/>
                  <p:cNvGrpSpPr>
                    <a:grpSpLocks/>
                  </p:cNvGrpSpPr>
                  <p:nvPr/>
                </p:nvGrpSpPr>
                <p:grpSpPr bwMode="auto">
                  <a:xfrm flipV="1">
                    <a:off x="1374" y="1475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1066" name="Freeform 527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67" name="Freeform 528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68" name="Oval 5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20" name="Group 530"/>
                  <p:cNvGrpSpPr>
                    <a:grpSpLocks/>
                  </p:cNvGrpSpPr>
                  <p:nvPr/>
                </p:nvGrpSpPr>
                <p:grpSpPr bwMode="auto">
                  <a:xfrm flipV="1">
                    <a:off x="1258" y="1521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1063" name="Freeform 531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64" name="Freeform 532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65" name="Oval 5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21" name="Group 534"/>
                  <p:cNvGrpSpPr>
                    <a:grpSpLocks/>
                  </p:cNvGrpSpPr>
                  <p:nvPr/>
                </p:nvGrpSpPr>
                <p:grpSpPr bwMode="auto">
                  <a:xfrm flipV="1">
                    <a:off x="1432" y="1521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1060" name="Freeform 535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61" name="Freeform 536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62" name="Oval 5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22" name="Group 538"/>
                  <p:cNvGrpSpPr>
                    <a:grpSpLocks/>
                  </p:cNvGrpSpPr>
                  <p:nvPr/>
                </p:nvGrpSpPr>
                <p:grpSpPr bwMode="auto">
                  <a:xfrm>
                    <a:off x="2791" y="816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1057" name="Freeform 539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58" name="Freeform 540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59" name="Oval 5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23" name="Group 542"/>
                  <p:cNvGrpSpPr>
                    <a:grpSpLocks/>
                  </p:cNvGrpSpPr>
                  <p:nvPr/>
                </p:nvGrpSpPr>
                <p:grpSpPr bwMode="auto">
                  <a:xfrm>
                    <a:off x="2964" y="816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1054" name="Freeform 543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55" name="Freeform 544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56" name="Oval 5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24" name="Group 546"/>
                  <p:cNvGrpSpPr>
                    <a:grpSpLocks/>
                  </p:cNvGrpSpPr>
                  <p:nvPr/>
                </p:nvGrpSpPr>
                <p:grpSpPr bwMode="auto">
                  <a:xfrm>
                    <a:off x="2849" y="861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1051" name="Freeform 547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52" name="Freeform 548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53" name="Oval 5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25" name="Group 550"/>
                  <p:cNvGrpSpPr>
                    <a:grpSpLocks/>
                  </p:cNvGrpSpPr>
                  <p:nvPr/>
                </p:nvGrpSpPr>
                <p:grpSpPr bwMode="auto">
                  <a:xfrm>
                    <a:off x="3022" y="861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1048" name="Freeform 551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49" name="Freeform 552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50" name="Oval 5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26" name="Group 554"/>
                  <p:cNvGrpSpPr>
                    <a:grpSpLocks/>
                  </p:cNvGrpSpPr>
                  <p:nvPr/>
                </p:nvGrpSpPr>
                <p:grpSpPr bwMode="auto">
                  <a:xfrm>
                    <a:off x="2907" y="907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1045" name="Freeform 555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46" name="Freeform 556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47" name="Oval 5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27" name="Group 558"/>
                  <p:cNvGrpSpPr>
                    <a:grpSpLocks/>
                  </p:cNvGrpSpPr>
                  <p:nvPr/>
                </p:nvGrpSpPr>
                <p:grpSpPr bwMode="auto">
                  <a:xfrm>
                    <a:off x="3080" y="907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1042" name="Freeform 559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43" name="Freeform 560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44" name="Oval 5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28" name="Group 562"/>
                  <p:cNvGrpSpPr>
                    <a:grpSpLocks/>
                  </p:cNvGrpSpPr>
                  <p:nvPr/>
                </p:nvGrpSpPr>
                <p:grpSpPr bwMode="auto">
                  <a:xfrm>
                    <a:off x="2964" y="952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1039" name="Freeform 563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40" name="Freeform 564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41" name="Oval 5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29" name="Group 566"/>
                  <p:cNvGrpSpPr>
                    <a:grpSpLocks/>
                  </p:cNvGrpSpPr>
                  <p:nvPr/>
                </p:nvGrpSpPr>
                <p:grpSpPr bwMode="auto">
                  <a:xfrm>
                    <a:off x="3146" y="942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1036" name="Freeform 567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37" name="Freeform 568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38" name="Oval 5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30" name="Group 570"/>
                  <p:cNvGrpSpPr>
                    <a:grpSpLocks/>
                  </p:cNvGrpSpPr>
                  <p:nvPr/>
                </p:nvGrpSpPr>
                <p:grpSpPr bwMode="auto">
                  <a:xfrm>
                    <a:off x="3022" y="998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1033" name="Freeform 571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34" name="Freeform 572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35" name="Oval 5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31" name="Group 574"/>
                  <p:cNvGrpSpPr>
                    <a:grpSpLocks/>
                  </p:cNvGrpSpPr>
                  <p:nvPr/>
                </p:nvGrpSpPr>
                <p:grpSpPr bwMode="auto">
                  <a:xfrm>
                    <a:off x="3204" y="988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1030" name="Freeform 575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31" name="Freeform 576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32" name="Oval 5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32" name="Group 578"/>
                  <p:cNvGrpSpPr>
                    <a:grpSpLocks/>
                  </p:cNvGrpSpPr>
                  <p:nvPr/>
                </p:nvGrpSpPr>
                <p:grpSpPr bwMode="auto">
                  <a:xfrm>
                    <a:off x="2444" y="816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1027" name="Freeform 579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28" name="Freeform 580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29" name="Oval 5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33" name="Group 582"/>
                  <p:cNvGrpSpPr>
                    <a:grpSpLocks/>
                  </p:cNvGrpSpPr>
                  <p:nvPr/>
                </p:nvGrpSpPr>
                <p:grpSpPr bwMode="auto">
                  <a:xfrm>
                    <a:off x="2617" y="816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1024" name="Freeform 583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25" name="Freeform 584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26" name="Oval 5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34" name="Group 586"/>
                  <p:cNvGrpSpPr>
                    <a:grpSpLocks/>
                  </p:cNvGrpSpPr>
                  <p:nvPr/>
                </p:nvGrpSpPr>
                <p:grpSpPr bwMode="auto">
                  <a:xfrm>
                    <a:off x="2502" y="861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1021" name="Freeform 587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22" name="Freeform 588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23" name="Oval 5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35" name="Group 590"/>
                  <p:cNvGrpSpPr>
                    <a:grpSpLocks/>
                  </p:cNvGrpSpPr>
                  <p:nvPr/>
                </p:nvGrpSpPr>
                <p:grpSpPr bwMode="auto">
                  <a:xfrm>
                    <a:off x="2675" y="861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1018" name="Freeform 591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19" name="Freeform 592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20" name="Oval 5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36" name="Group 594"/>
                  <p:cNvGrpSpPr>
                    <a:grpSpLocks/>
                  </p:cNvGrpSpPr>
                  <p:nvPr/>
                </p:nvGrpSpPr>
                <p:grpSpPr bwMode="auto">
                  <a:xfrm>
                    <a:off x="2560" y="907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1015" name="Freeform 595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16" name="Freeform 596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17" name="Oval 5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37" name="Group 598"/>
                  <p:cNvGrpSpPr>
                    <a:grpSpLocks/>
                  </p:cNvGrpSpPr>
                  <p:nvPr/>
                </p:nvGrpSpPr>
                <p:grpSpPr bwMode="auto">
                  <a:xfrm>
                    <a:off x="2733" y="907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1012" name="Freeform 599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13" name="Freeform 600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14" name="Oval 6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38" name="Group 602"/>
                  <p:cNvGrpSpPr>
                    <a:grpSpLocks/>
                  </p:cNvGrpSpPr>
                  <p:nvPr/>
                </p:nvGrpSpPr>
                <p:grpSpPr bwMode="auto">
                  <a:xfrm>
                    <a:off x="2617" y="952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1009" name="Freeform 603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10" name="Freeform 604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11" name="Oval 6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39" name="Group 606"/>
                  <p:cNvGrpSpPr>
                    <a:grpSpLocks/>
                  </p:cNvGrpSpPr>
                  <p:nvPr/>
                </p:nvGrpSpPr>
                <p:grpSpPr bwMode="auto">
                  <a:xfrm>
                    <a:off x="2791" y="952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1006" name="Freeform 607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07" name="Freeform 608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08" name="Oval 6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40" name="Group 610"/>
                  <p:cNvGrpSpPr>
                    <a:grpSpLocks/>
                  </p:cNvGrpSpPr>
                  <p:nvPr/>
                </p:nvGrpSpPr>
                <p:grpSpPr bwMode="auto">
                  <a:xfrm>
                    <a:off x="2675" y="998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1003" name="Freeform 611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04" name="Freeform 612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05" name="Oval 6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41" name="Group 614"/>
                  <p:cNvGrpSpPr>
                    <a:grpSpLocks/>
                  </p:cNvGrpSpPr>
                  <p:nvPr/>
                </p:nvGrpSpPr>
                <p:grpSpPr bwMode="auto">
                  <a:xfrm>
                    <a:off x="2849" y="998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1000" name="Freeform 615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01" name="Freeform 616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02" name="Oval 6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42" name="Group 618"/>
                  <p:cNvGrpSpPr>
                    <a:grpSpLocks/>
                  </p:cNvGrpSpPr>
                  <p:nvPr/>
                </p:nvGrpSpPr>
                <p:grpSpPr bwMode="auto">
                  <a:xfrm>
                    <a:off x="2097" y="816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997" name="Freeform 619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98" name="Freeform 620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99" name="Oval 6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43" name="Group 622"/>
                  <p:cNvGrpSpPr>
                    <a:grpSpLocks/>
                  </p:cNvGrpSpPr>
                  <p:nvPr/>
                </p:nvGrpSpPr>
                <p:grpSpPr bwMode="auto">
                  <a:xfrm>
                    <a:off x="2270" y="816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994" name="Freeform 623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95" name="Freeform 624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96" name="Oval 6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44" name="Group 626"/>
                  <p:cNvGrpSpPr>
                    <a:grpSpLocks/>
                  </p:cNvGrpSpPr>
                  <p:nvPr/>
                </p:nvGrpSpPr>
                <p:grpSpPr bwMode="auto">
                  <a:xfrm>
                    <a:off x="2155" y="861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991" name="Freeform 627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92" name="Freeform 628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93" name="Oval 6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45" name="Group 630"/>
                  <p:cNvGrpSpPr>
                    <a:grpSpLocks/>
                  </p:cNvGrpSpPr>
                  <p:nvPr/>
                </p:nvGrpSpPr>
                <p:grpSpPr bwMode="auto">
                  <a:xfrm>
                    <a:off x="2328" y="861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988" name="Freeform 631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89" name="Freeform 632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90" name="Oval 6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46" name="Group 634"/>
                  <p:cNvGrpSpPr>
                    <a:grpSpLocks/>
                  </p:cNvGrpSpPr>
                  <p:nvPr/>
                </p:nvGrpSpPr>
                <p:grpSpPr bwMode="auto">
                  <a:xfrm>
                    <a:off x="2213" y="907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985" name="Freeform 635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86" name="Freeform 636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87" name="Oval 6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47" name="Group 638"/>
                  <p:cNvGrpSpPr>
                    <a:grpSpLocks/>
                  </p:cNvGrpSpPr>
                  <p:nvPr/>
                </p:nvGrpSpPr>
                <p:grpSpPr bwMode="auto">
                  <a:xfrm>
                    <a:off x="2386" y="907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982" name="Freeform 639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83" name="Freeform 640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84" name="Oval 6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48" name="Group 642"/>
                  <p:cNvGrpSpPr>
                    <a:grpSpLocks/>
                  </p:cNvGrpSpPr>
                  <p:nvPr/>
                </p:nvGrpSpPr>
                <p:grpSpPr bwMode="auto">
                  <a:xfrm>
                    <a:off x="2270" y="952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979" name="Freeform 643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80" name="Freeform 644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81" name="Oval 6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49" name="Group 646"/>
                  <p:cNvGrpSpPr>
                    <a:grpSpLocks/>
                  </p:cNvGrpSpPr>
                  <p:nvPr/>
                </p:nvGrpSpPr>
                <p:grpSpPr bwMode="auto">
                  <a:xfrm>
                    <a:off x="2444" y="952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976" name="Freeform 647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77" name="Freeform 648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78" name="Oval 6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50" name="Group 650"/>
                  <p:cNvGrpSpPr>
                    <a:grpSpLocks/>
                  </p:cNvGrpSpPr>
                  <p:nvPr/>
                </p:nvGrpSpPr>
                <p:grpSpPr bwMode="auto">
                  <a:xfrm>
                    <a:off x="2502" y="998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973" name="Freeform 651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74" name="Freeform 652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75" name="Oval 6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51" name="Group 654"/>
                  <p:cNvGrpSpPr>
                    <a:grpSpLocks/>
                  </p:cNvGrpSpPr>
                  <p:nvPr/>
                </p:nvGrpSpPr>
                <p:grpSpPr bwMode="auto">
                  <a:xfrm>
                    <a:off x="1750" y="816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970" name="Freeform 655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71" name="Freeform 656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72" name="Oval 6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52" name="Group 658"/>
                  <p:cNvGrpSpPr>
                    <a:grpSpLocks/>
                  </p:cNvGrpSpPr>
                  <p:nvPr/>
                </p:nvGrpSpPr>
                <p:grpSpPr bwMode="auto">
                  <a:xfrm>
                    <a:off x="1923" y="816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967" name="Freeform 659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68" name="Freeform 660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69" name="Oval 6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53" name="Group 662"/>
                  <p:cNvGrpSpPr>
                    <a:grpSpLocks/>
                  </p:cNvGrpSpPr>
                  <p:nvPr/>
                </p:nvGrpSpPr>
                <p:grpSpPr bwMode="auto">
                  <a:xfrm>
                    <a:off x="1808" y="861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964" name="Freeform 663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65" name="Freeform 664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66" name="Oval 6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54" name="Group 666"/>
                  <p:cNvGrpSpPr>
                    <a:grpSpLocks/>
                  </p:cNvGrpSpPr>
                  <p:nvPr/>
                </p:nvGrpSpPr>
                <p:grpSpPr bwMode="auto">
                  <a:xfrm>
                    <a:off x="1981" y="861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961" name="Freeform 667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62" name="Freeform 668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63" name="Oval 6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55" name="Group 670"/>
                  <p:cNvGrpSpPr>
                    <a:grpSpLocks/>
                  </p:cNvGrpSpPr>
                  <p:nvPr/>
                </p:nvGrpSpPr>
                <p:grpSpPr bwMode="auto">
                  <a:xfrm>
                    <a:off x="1866" y="907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958" name="Freeform 671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59" name="Freeform 672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60" name="Oval 6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56" name="Group 674"/>
                  <p:cNvGrpSpPr>
                    <a:grpSpLocks/>
                  </p:cNvGrpSpPr>
                  <p:nvPr/>
                </p:nvGrpSpPr>
                <p:grpSpPr bwMode="auto">
                  <a:xfrm>
                    <a:off x="2039" y="907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955" name="Freeform 675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56" name="Freeform 676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57" name="Oval 6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57" name="Group 678"/>
                  <p:cNvGrpSpPr>
                    <a:grpSpLocks/>
                  </p:cNvGrpSpPr>
                  <p:nvPr/>
                </p:nvGrpSpPr>
                <p:grpSpPr bwMode="auto">
                  <a:xfrm>
                    <a:off x="1923" y="952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952" name="Freeform 679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53" name="Freeform 680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54" name="Oval 6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58" name="Group 682"/>
                  <p:cNvGrpSpPr>
                    <a:grpSpLocks/>
                  </p:cNvGrpSpPr>
                  <p:nvPr/>
                </p:nvGrpSpPr>
                <p:grpSpPr bwMode="auto">
                  <a:xfrm>
                    <a:off x="2097" y="952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949" name="Freeform 683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50" name="Freeform 684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51" name="Oval 6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sp>
                <p:nvSpPr>
                  <p:cNvPr id="359" name="Freeform 686"/>
                  <p:cNvSpPr>
                    <a:spLocks/>
                  </p:cNvSpPr>
                  <p:nvPr/>
                </p:nvSpPr>
                <p:spPr bwMode="auto">
                  <a:xfrm>
                    <a:off x="1981" y="1089"/>
                    <a:ext cx="58" cy="409"/>
                  </a:xfrm>
                  <a:custGeom>
                    <a:avLst/>
                    <a:gdLst>
                      <a:gd name="T0" fmla="*/ 56 w 104"/>
                      <a:gd name="T1" fmla="*/ 16 h 880"/>
                      <a:gd name="T2" fmla="*/ 8 w 104"/>
                      <a:gd name="T3" fmla="*/ 160 h 880"/>
                      <a:gd name="T4" fmla="*/ 8 w 104"/>
                      <a:gd name="T5" fmla="*/ 304 h 880"/>
                      <a:gd name="T6" fmla="*/ 56 w 104"/>
                      <a:gd name="T7" fmla="*/ 496 h 880"/>
                      <a:gd name="T8" fmla="*/ 8 w 104"/>
                      <a:gd name="T9" fmla="*/ 784 h 880"/>
                      <a:gd name="T10" fmla="*/ 8 w 104"/>
                      <a:gd name="T11" fmla="*/ 832 h 880"/>
                      <a:gd name="T12" fmla="*/ 56 w 104"/>
                      <a:gd name="T13" fmla="*/ 832 h 880"/>
                      <a:gd name="T14" fmla="*/ 104 w 104"/>
                      <a:gd name="T15" fmla="*/ 544 h 880"/>
                      <a:gd name="T16" fmla="*/ 56 w 104"/>
                      <a:gd name="T17" fmla="*/ 352 h 880"/>
                      <a:gd name="T18" fmla="*/ 56 w 104"/>
                      <a:gd name="T19" fmla="*/ 256 h 880"/>
                      <a:gd name="T20" fmla="*/ 56 w 104"/>
                      <a:gd name="T21" fmla="*/ 160 h 880"/>
                      <a:gd name="T22" fmla="*/ 104 w 104"/>
                      <a:gd name="T23" fmla="*/ 64 h 880"/>
                      <a:gd name="T24" fmla="*/ 56 w 104"/>
                      <a:gd name="T25" fmla="*/ 16 h 8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04" h="880">
                        <a:moveTo>
                          <a:pt x="56" y="16"/>
                        </a:moveTo>
                        <a:cubicBezTo>
                          <a:pt x="40" y="32"/>
                          <a:pt x="16" y="112"/>
                          <a:pt x="8" y="160"/>
                        </a:cubicBezTo>
                        <a:cubicBezTo>
                          <a:pt x="0" y="208"/>
                          <a:pt x="0" y="248"/>
                          <a:pt x="8" y="304"/>
                        </a:cubicBezTo>
                        <a:cubicBezTo>
                          <a:pt x="16" y="360"/>
                          <a:pt x="56" y="416"/>
                          <a:pt x="56" y="496"/>
                        </a:cubicBezTo>
                        <a:cubicBezTo>
                          <a:pt x="56" y="576"/>
                          <a:pt x="16" y="728"/>
                          <a:pt x="8" y="784"/>
                        </a:cubicBezTo>
                        <a:cubicBezTo>
                          <a:pt x="0" y="840"/>
                          <a:pt x="0" y="824"/>
                          <a:pt x="8" y="832"/>
                        </a:cubicBezTo>
                        <a:cubicBezTo>
                          <a:pt x="16" y="840"/>
                          <a:pt x="40" y="880"/>
                          <a:pt x="56" y="832"/>
                        </a:cubicBezTo>
                        <a:cubicBezTo>
                          <a:pt x="72" y="784"/>
                          <a:pt x="104" y="624"/>
                          <a:pt x="104" y="544"/>
                        </a:cubicBezTo>
                        <a:cubicBezTo>
                          <a:pt x="104" y="464"/>
                          <a:pt x="64" y="400"/>
                          <a:pt x="56" y="352"/>
                        </a:cubicBezTo>
                        <a:cubicBezTo>
                          <a:pt x="48" y="304"/>
                          <a:pt x="56" y="288"/>
                          <a:pt x="56" y="256"/>
                        </a:cubicBezTo>
                        <a:cubicBezTo>
                          <a:pt x="56" y="224"/>
                          <a:pt x="48" y="192"/>
                          <a:pt x="56" y="160"/>
                        </a:cubicBezTo>
                        <a:cubicBezTo>
                          <a:pt x="64" y="128"/>
                          <a:pt x="104" y="88"/>
                          <a:pt x="104" y="64"/>
                        </a:cubicBezTo>
                        <a:cubicBezTo>
                          <a:pt x="104" y="40"/>
                          <a:pt x="72" y="0"/>
                          <a:pt x="56" y="16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360" name="Freeform 687"/>
                  <p:cNvSpPr>
                    <a:spLocks/>
                  </p:cNvSpPr>
                  <p:nvPr/>
                </p:nvSpPr>
                <p:spPr bwMode="auto">
                  <a:xfrm flipH="1">
                    <a:off x="2097" y="1089"/>
                    <a:ext cx="58" cy="409"/>
                  </a:xfrm>
                  <a:custGeom>
                    <a:avLst/>
                    <a:gdLst>
                      <a:gd name="T0" fmla="*/ 56 w 104"/>
                      <a:gd name="T1" fmla="*/ 16 h 880"/>
                      <a:gd name="T2" fmla="*/ 8 w 104"/>
                      <a:gd name="T3" fmla="*/ 160 h 880"/>
                      <a:gd name="T4" fmla="*/ 8 w 104"/>
                      <a:gd name="T5" fmla="*/ 304 h 880"/>
                      <a:gd name="T6" fmla="*/ 56 w 104"/>
                      <a:gd name="T7" fmla="*/ 496 h 880"/>
                      <a:gd name="T8" fmla="*/ 8 w 104"/>
                      <a:gd name="T9" fmla="*/ 784 h 880"/>
                      <a:gd name="T10" fmla="*/ 8 w 104"/>
                      <a:gd name="T11" fmla="*/ 832 h 880"/>
                      <a:gd name="T12" fmla="*/ 56 w 104"/>
                      <a:gd name="T13" fmla="*/ 832 h 880"/>
                      <a:gd name="T14" fmla="*/ 104 w 104"/>
                      <a:gd name="T15" fmla="*/ 544 h 880"/>
                      <a:gd name="T16" fmla="*/ 56 w 104"/>
                      <a:gd name="T17" fmla="*/ 352 h 880"/>
                      <a:gd name="T18" fmla="*/ 56 w 104"/>
                      <a:gd name="T19" fmla="*/ 256 h 880"/>
                      <a:gd name="T20" fmla="*/ 56 w 104"/>
                      <a:gd name="T21" fmla="*/ 160 h 880"/>
                      <a:gd name="T22" fmla="*/ 104 w 104"/>
                      <a:gd name="T23" fmla="*/ 64 h 880"/>
                      <a:gd name="T24" fmla="*/ 56 w 104"/>
                      <a:gd name="T25" fmla="*/ 16 h 8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04" h="880">
                        <a:moveTo>
                          <a:pt x="56" y="16"/>
                        </a:moveTo>
                        <a:cubicBezTo>
                          <a:pt x="40" y="32"/>
                          <a:pt x="16" y="112"/>
                          <a:pt x="8" y="160"/>
                        </a:cubicBezTo>
                        <a:cubicBezTo>
                          <a:pt x="0" y="208"/>
                          <a:pt x="0" y="248"/>
                          <a:pt x="8" y="304"/>
                        </a:cubicBezTo>
                        <a:cubicBezTo>
                          <a:pt x="16" y="360"/>
                          <a:pt x="56" y="416"/>
                          <a:pt x="56" y="496"/>
                        </a:cubicBezTo>
                        <a:cubicBezTo>
                          <a:pt x="56" y="576"/>
                          <a:pt x="16" y="728"/>
                          <a:pt x="8" y="784"/>
                        </a:cubicBezTo>
                        <a:cubicBezTo>
                          <a:pt x="0" y="840"/>
                          <a:pt x="0" y="824"/>
                          <a:pt x="8" y="832"/>
                        </a:cubicBezTo>
                        <a:cubicBezTo>
                          <a:pt x="16" y="840"/>
                          <a:pt x="40" y="880"/>
                          <a:pt x="56" y="832"/>
                        </a:cubicBezTo>
                        <a:cubicBezTo>
                          <a:pt x="72" y="784"/>
                          <a:pt x="104" y="624"/>
                          <a:pt x="104" y="544"/>
                        </a:cubicBezTo>
                        <a:cubicBezTo>
                          <a:pt x="104" y="464"/>
                          <a:pt x="64" y="400"/>
                          <a:pt x="56" y="352"/>
                        </a:cubicBezTo>
                        <a:cubicBezTo>
                          <a:pt x="48" y="304"/>
                          <a:pt x="56" y="288"/>
                          <a:pt x="56" y="256"/>
                        </a:cubicBezTo>
                        <a:cubicBezTo>
                          <a:pt x="56" y="224"/>
                          <a:pt x="48" y="192"/>
                          <a:pt x="56" y="160"/>
                        </a:cubicBezTo>
                        <a:cubicBezTo>
                          <a:pt x="64" y="128"/>
                          <a:pt x="104" y="88"/>
                          <a:pt x="104" y="64"/>
                        </a:cubicBezTo>
                        <a:cubicBezTo>
                          <a:pt x="104" y="40"/>
                          <a:pt x="72" y="0"/>
                          <a:pt x="56" y="16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361" name="Oval 688"/>
                  <p:cNvSpPr>
                    <a:spLocks noChangeArrowheads="1"/>
                  </p:cNvSpPr>
                  <p:nvPr/>
                </p:nvSpPr>
                <p:spPr bwMode="auto">
                  <a:xfrm>
                    <a:off x="1981" y="998"/>
                    <a:ext cx="174" cy="136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FFFF99"/>
                      </a:gs>
                      <a:gs pos="100000">
                        <a:srgbClr val="CCCC00"/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grpSp>
                <p:nvGrpSpPr>
                  <p:cNvPr id="362" name="Group 689"/>
                  <p:cNvGrpSpPr>
                    <a:grpSpLocks/>
                  </p:cNvGrpSpPr>
                  <p:nvPr/>
                </p:nvGrpSpPr>
                <p:grpSpPr bwMode="auto">
                  <a:xfrm>
                    <a:off x="2155" y="998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946" name="Freeform 690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47" name="Freeform 691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48" name="Oval 6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63" name="Group 693"/>
                  <p:cNvGrpSpPr>
                    <a:grpSpLocks/>
                  </p:cNvGrpSpPr>
                  <p:nvPr/>
                </p:nvGrpSpPr>
                <p:grpSpPr bwMode="auto">
                  <a:xfrm>
                    <a:off x="1403" y="816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943" name="Freeform 694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44" name="Freeform 695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45" name="Oval 6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64" name="Group 697"/>
                  <p:cNvGrpSpPr>
                    <a:grpSpLocks/>
                  </p:cNvGrpSpPr>
                  <p:nvPr/>
                </p:nvGrpSpPr>
                <p:grpSpPr bwMode="auto">
                  <a:xfrm>
                    <a:off x="1576" y="816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940" name="Freeform 698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41" name="Freeform 699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42" name="Oval 7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65" name="Group 701"/>
                  <p:cNvGrpSpPr>
                    <a:grpSpLocks/>
                  </p:cNvGrpSpPr>
                  <p:nvPr/>
                </p:nvGrpSpPr>
                <p:grpSpPr bwMode="auto">
                  <a:xfrm>
                    <a:off x="1461" y="861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937" name="Freeform 702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38" name="Freeform 703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39" name="Oval 7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66" name="Group 705"/>
                  <p:cNvGrpSpPr>
                    <a:grpSpLocks/>
                  </p:cNvGrpSpPr>
                  <p:nvPr/>
                </p:nvGrpSpPr>
                <p:grpSpPr bwMode="auto">
                  <a:xfrm>
                    <a:off x="1634" y="861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934" name="Freeform 706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35" name="Freeform 707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36" name="Oval 7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67" name="Group 709"/>
                  <p:cNvGrpSpPr>
                    <a:grpSpLocks/>
                  </p:cNvGrpSpPr>
                  <p:nvPr/>
                </p:nvGrpSpPr>
                <p:grpSpPr bwMode="auto">
                  <a:xfrm>
                    <a:off x="1519" y="907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931" name="Freeform 710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32" name="Freeform 711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33" name="Oval 7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68" name="Group 713"/>
                  <p:cNvGrpSpPr>
                    <a:grpSpLocks/>
                  </p:cNvGrpSpPr>
                  <p:nvPr/>
                </p:nvGrpSpPr>
                <p:grpSpPr bwMode="auto">
                  <a:xfrm>
                    <a:off x="1692" y="907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928" name="Freeform 714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29" name="Freeform 715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30" name="Oval 7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69" name="Group 717"/>
                  <p:cNvGrpSpPr>
                    <a:grpSpLocks/>
                  </p:cNvGrpSpPr>
                  <p:nvPr/>
                </p:nvGrpSpPr>
                <p:grpSpPr bwMode="auto">
                  <a:xfrm>
                    <a:off x="1750" y="952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925" name="Freeform 718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26" name="Freeform 719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27" name="Oval 7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70" name="Group 721"/>
                  <p:cNvGrpSpPr>
                    <a:grpSpLocks/>
                  </p:cNvGrpSpPr>
                  <p:nvPr/>
                </p:nvGrpSpPr>
                <p:grpSpPr bwMode="auto">
                  <a:xfrm>
                    <a:off x="1056" y="816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922" name="Freeform 722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23" name="Freeform 723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24" name="Oval 7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71" name="Group 725"/>
                  <p:cNvGrpSpPr>
                    <a:grpSpLocks/>
                  </p:cNvGrpSpPr>
                  <p:nvPr/>
                </p:nvGrpSpPr>
                <p:grpSpPr bwMode="auto">
                  <a:xfrm>
                    <a:off x="1229" y="816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919" name="Freeform 726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20" name="Freeform 727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21" name="Oval 7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72" name="Group 729"/>
                  <p:cNvGrpSpPr>
                    <a:grpSpLocks/>
                  </p:cNvGrpSpPr>
                  <p:nvPr/>
                </p:nvGrpSpPr>
                <p:grpSpPr bwMode="auto">
                  <a:xfrm>
                    <a:off x="1114" y="861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916" name="Freeform 730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17" name="Freeform 731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18" name="Oval 7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73" name="Group 733"/>
                  <p:cNvGrpSpPr>
                    <a:grpSpLocks/>
                  </p:cNvGrpSpPr>
                  <p:nvPr/>
                </p:nvGrpSpPr>
                <p:grpSpPr bwMode="auto">
                  <a:xfrm>
                    <a:off x="1287" y="861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913" name="Freeform 734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14" name="Freeform 735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15" name="Oval 7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74" name="Group 737"/>
                  <p:cNvGrpSpPr>
                    <a:grpSpLocks/>
                  </p:cNvGrpSpPr>
                  <p:nvPr/>
                </p:nvGrpSpPr>
                <p:grpSpPr bwMode="auto">
                  <a:xfrm>
                    <a:off x="1172" y="907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910" name="Freeform 738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11" name="Freeform 739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12" name="Oval 7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75" name="Group 741"/>
                  <p:cNvGrpSpPr>
                    <a:grpSpLocks/>
                  </p:cNvGrpSpPr>
                  <p:nvPr/>
                </p:nvGrpSpPr>
                <p:grpSpPr bwMode="auto">
                  <a:xfrm>
                    <a:off x="1345" y="907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907" name="Freeform 742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08" name="Freeform 743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09" name="Oval 7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76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2064" y="960"/>
                    <a:ext cx="432" cy="1248"/>
                    <a:chOff x="4016" y="2640"/>
                    <a:chExt cx="552" cy="1024"/>
                  </a:xfrm>
                </p:grpSpPr>
                <p:sp>
                  <p:nvSpPr>
                    <p:cNvPr id="904" name="Freeform 746"/>
                    <p:cNvSpPr>
                      <a:spLocks/>
                    </p:cNvSpPr>
                    <p:nvPr/>
                  </p:nvSpPr>
                  <p:spPr bwMode="auto">
                    <a:xfrm>
                      <a:off x="4016" y="2672"/>
                      <a:ext cx="552" cy="992"/>
                    </a:xfrm>
                    <a:custGeom>
                      <a:avLst/>
                      <a:gdLst>
                        <a:gd name="T0" fmla="*/ 448 w 552"/>
                        <a:gd name="T1" fmla="*/ 112 h 992"/>
                        <a:gd name="T2" fmla="*/ 352 w 552"/>
                        <a:gd name="T3" fmla="*/ 16 h 992"/>
                        <a:gd name="T4" fmla="*/ 112 w 552"/>
                        <a:gd name="T5" fmla="*/ 16 h 992"/>
                        <a:gd name="T6" fmla="*/ 16 w 552"/>
                        <a:gd name="T7" fmla="*/ 112 h 992"/>
                        <a:gd name="T8" fmla="*/ 16 w 552"/>
                        <a:gd name="T9" fmla="*/ 256 h 992"/>
                        <a:gd name="T10" fmla="*/ 64 w 552"/>
                        <a:gd name="T11" fmla="*/ 400 h 992"/>
                        <a:gd name="T12" fmla="*/ 160 w 552"/>
                        <a:gd name="T13" fmla="*/ 496 h 992"/>
                        <a:gd name="T14" fmla="*/ 112 w 552"/>
                        <a:gd name="T15" fmla="*/ 640 h 992"/>
                        <a:gd name="T16" fmla="*/ 112 w 552"/>
                        <a:gd name="T17" fmla="*/ 832 h 992"/>
                        <a:gd name="T18" fmla="*/ 304 w 552"/>
                        <a:gd name="T19" fmla="*/ 976 h 992"/>
                        <a:gd name="T20" fmla="*/ 496 w 552"/>
                        <a:gd name="T21" fmla="*/ 928 h 992"/>
                        <a:gd name="T22" fmla="*/ 544 w 552"/>
                        <a:gd name="T23" fmla="*/ 736 h 992"/>
                        <a:gd name="T24" fmla="*/ 448 w 552"/>
                        <a:gd name="T25" fmla="*/ 592 h 992"/>
                        <a:gd name="T26" fmla="*/ 400 w 552"/>
                        <a:gd name="T27" fmla="*/ 400 h 992"/>
                        <a:gd name="T28" fmla="*/ 448 w 552"/>
                        <a:gd name="T29" fmla="*/ 160 h 992"/>
                        <a:gd name="T30" fmla="*/ 448 w 552"/>
                        <a:gd name="T31" fmla="*/ 112 h 99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</a:cxnLst>
                      <a:rect l="0" t="0" r="r" b="b"/>
                      <a:pathLst>
                        <a:path w="552" h="992">
                          <a:moveTo>
                            <a:pt x="448" y="112"/>
                          </a:moveTo>
                          <a:cubicBezTo>
                            <a:pt x="432" y="88"/>
                            <a:pt x="408" y="32"/>
                            <a:pt x="352" y="16"/>
                          </a:cubicBezTo>
                          <a:cubicBezTo>
                            <a:pt x="296" y="0"/>
                            <a:pt x="168" y="0"/>
                            <a:pt x="112" y="16"/>
                          </a:cubicBezTo>
                          <a:cubicBezTo>
                            <a:pt x="56" y="32"/>
                            <a:pt x="32" y="72"/>
                            <a:pt x="16" y="112"/>
                          </a:cubicBezTo>
                          <a:cubicBezTo>
                            <a:pt x="0" y="152"/>
                            <a:pt x="8" y="208"/>
                            <a:pt x="16" y="256"/>
                          </a:cubicBezTo>
                          <a:cubicBezTo>
                            <a:pt x="24" y="304"/>
                            <a:pt x="40" y="360"/>
                            <a:pt x="64" y="400"/>
                          </a:cubicBezTo>
                          <a:cubicBezTo>
                            <a:pt x="88" y="440"/>
                            <a:pt x="152" y="456"/>
                            <a:pt x="160" y="496"/>
                          </a:cubicBezTo>
                          <a:cubicBezTo>
                            <a:pt x="168" y="536"/>
                            <a:pt x="120" y="584"/>
                            <a:pt x="112" y="640"/>
                          </a:cubicBezTo>
                          <a:cubicBezTo>
                            <a:pt x="104" y="696"/>
                            <a:pt x="80" y="776"/>
                            <a:pt x="112" y="832"/>
                          </a:cubicBezTo>
                          <a:cubicBezTo>
                            <a:pt x="144" y="888"/>
                            <a:pt x="240" y="960"/>
                            <a:pt x="304" y="976"/>
                          </a:cubicBezTo>
                          <a:cubicBezTo>
                            <a:pt x="368" y="992"/>
                            <a:pt x="456" y="968"/>
                            <a:pt x="496" y="928"/>
                          </a:cubicBezTo>
                          <a:cubicBezTo>
                            <a:pt x="536" y="888"/>
                            <a:pt x="552" y="792"/>
                            <a:pt x="544" y="736"/>
                          </a:cubicBezTo>
                          <a:cubicBezTo>
                            <a:pt x="536" y="680"/>
                            <a:pt x="472" y="648"/>
                            <a:pt x="448" y="592"/>
                          </a:cubicBezTo>
                          <a:cubicBezTo>
                            <a:pt x="424" y="536"/>
                            <a:pt x="400" y="472"/>
                            <a:pt x="400" y="400"/>
                          </a:cubicBezTo>
                          <a:cubicBezTo>
                            <a:pt x="400" y="328"/>
                            <a:pt x="440" y="208"/>
                            <a:pt x="448" y="160"/>
                          </a:cubicBezTo>
                          <a:cubicBezTo>
                            <a:pt x="456" y="112"/>
                            <a:pt x="464" y="136"/>
                            <a:pt x="448" y="112"/>
                          </a:cubicBezTo>
                          <a:close/>
                        </a:path>
                      </a:pathLst>
                    </a:custGeom>
                    <a:solidFill>
                      <a:schemeClr val="folHlink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05" name="Freeform 747"/>
                    <p:cNvSpPr>
                      <a:spLocks/>
                    </p:cNvSpPr>
                    <p:nvPr/>
                  </p:nvSpPr>
                  <p:spPr bwMode="auto">
                    <a:xfrm>
                      <a:off x="4019" y="2714"/>
                      <a:ext cx="529" cy="901"/>
                    </a:xfrm>
                    <a:custGeom>
                      <a:avLst/>
                      <a:gdLst>
                        <a:gd name="T0" fmla="*/ 47 w 529"/>
                        <a:gd name="T1" fmla="*/ 94 h 901"/>
                        <a:gd name="T2" fmla="*/ 114 w 529"/>
                        <a:gd name="T3" fmla="*/ 94 h 901"/>
                        <a:gd name="T4" fmla="*/ 62 w 529"/>
                        <a:gd name="T5" fmla="*/ 153 h 901"/>
                        <a:gd name="T6" fmla="*/ 84 w 529"/>
                        <a:gd name="T7" fmla="*/ 168 h 901"/>
                        <a:gd name="T8" fmla="*/ 158 w 529"/>
                        <a:gd name="T9" fmla="*/ 220 h 901"/>
                        <a:gd name="T10" fmla="*/ 99 w 529"/>
                        <a:gd name="T11" fmla="*/ 242 h 901"/>
                        <a:gd name="T12" fmla="*/ 210 w 529"/>
                        <a:gd name="T13" fmla="*/ 294 h 901"/>
                        <a:gd name="T14" fmla="*/ 114 w 529"/>
                        <a:gd name="T15" fmla="*/ 316 h 901"/>
                        <a:gd name="T16" fmla="*/ 136 w 529"/>
                        <a:gd name="T17" fmla="*/ 368 h 901"/>
                        <a:gd name="T18" fmla="*/ 203 w 529"/>
                        <a:gd name="T19" fmla="*/ 405 h 901"/>
                        <a:gd name="T20" fmla="*/ 218 w 529"/>
                        <a:gd name="T21" fmla="*/ 501 h 901"/>
                        <a:gd name="T22" fmla="*/ 270 w 529"/>
                        <a:gd name="T23" fmla="*/ 545 h 901"/>
                        <a:gd name="T24" fmla="*/ 158 w 529"/>
                        <a:gd name="T25" fmla="*/ 560 h 901"/>
                        <a:gd name="T26" fmla="*/ 247 w 529"/>
                        <a:gd name="T27" fmla="*/ 590 h 901"/>
                        <a:gd name="T28" fmla="*/ 166 w 529"/>
                        <a:gd name="T29" fmla="*/ 634 h 901"/>
                        <a:gd name="T30" fmla="*/ 240 w 529"/>
                        <a:gd name="T31" fmla="*/ 671 h 901"/>
                        <a:gd name="T32" fmla="*/ 240 w 529"/>
                        <a:gd name="T33" fmla="*/ 708 h 901"/>
                        <a:gd name="T34" fmla="*/ 151 w 529"/>
                        <a:gd name="T35" fmla="*/ 753 h 901"/>
                        <a:gd name="T36" fmla="*/ 247 w 529"/>
                        <a:gd name="T37" fmla="*/ 738 h 901"/>
                        <a:gd name="T38" fmla="*/ 203 w 529"/>
                        <a:gd name="T39" fmla="*/ 805 h 901"/>
                        <a:gd name="T40" fmla="*/ 284 w 529"/>
                        <a:gd name="T41" fmla="*/ 805 h 901"/>
                        <a:gd name="T42" fmla="*/ 329 w 529"/>
                        <a:gd name="T43" fmla="*/ 849 h 901"/>
                        <a:gd name="T44" fmla="*/ 381 w 529"/>
                        <a:gd name="T45" fmla="*/ 879 h 901"/>
                        <a:gd name="T46" fmla="*/ 418 w 529"/>
                        <a:gd name="T47" fmla="*/ 849 h 901"/>
                        <a:gd name="T48" fmla="*/ 462 w 529"/>
                        <a:gd name="T49" fmla="*/ 834 h 901"/>
                        <a:gd name="T50" fmla="*/ 395 w 529"/>
                        <a:gd name="T51" fmla="*/ 760 h 901"/>
                        <a:gd name="T52" fmla="*/ 507 w 529"/>
                        <a:gd name="T53" fmla="*/ 753 h 901"/>
                        <a:gd name="T54" fmla="*/ 477 w 529"/>
                        <a:gd name="T55" fmla="*/ 708 h 901"/>
                        <a:gd name="T56" fmla="*/ 447 w 529"/>
                        <a:gd name="T57" fmla="*/ 657 h 901"/>
                        <a:gd name="T58" fmla="*/ 366 w 529"/>
                        <a:gd name="T59" fmla="*/ 597 h 901"/>
                        <a:gd name="T60" fmla="*/ 381 w 529"/>
                        <a:gd name="T61" fmla="*/ 582 h 901"/>
                        <a:gd name="T62" fmla="*/ 321 w 529"/>
                        <a:gd name="T63" fmla="*/ 516 h 901"/>
                        <a:gd name="T64" fmla="*/ 366 w 529"/>
                        <a:gd name="T65" fmla="*/ 442 h 901"/>
                        <a:gd name="T66" fmla="*/ 299 w 529"/>
                        <a:gd name="T67" fmla="*/ 442 h 901"/>
                        <a:gd name="T68" fmla="*/ 299 w 529"/>
                        <a:gd name="T69" fmla="*/ 375 h 901"/>
                        <a:gd name="T70" fmla="*/ 373 w 529"/>
                        <a:gd name="T71" fmla="*/ 331 h 901"/>
                        <a:gd name="T72" fmla="*/ 299 w 529"/>
                        <a:gd name="T73" fmla="*/ 316 h 901"/>
                        <a:gd name="T74" fmla="*/ 388 w 529"/>
                        <a:gd name="T75" fmla="*/ 257 h 901"/>
                        <a:gd name="T76" fmla="*/ 321 w 529"/>
                        <a:gd name="T77" fmla="*/ 242 h 901"/>
                        <a:gd name="T78" fmla="*/ 418 w 529"/>
                        <a:gd name="T79" fmla="*/ 197 h 901"/>
                        <a:gd name="T80" fmla="*/ 344 w 529"/>
                        <a:gd name="T81" fmla="*/ 190 h 901"/>
                        <a:gd name="T82" fmla="*/ 425 w 529"/>
                        <a:gd name="T83" fmla="*/ 138 h 901"/>
                        <a:gd name="T84" fmla="*/ 321 w 529"/>
                        <a:gd name="T85" fmla="*/ 131 h 901"/>
                        <a:gd name="T86" fmla="*/ 388 w 529"/>
                        <a:gd name="T87" fmla="*/ 86 h 901"/>
                        <a:gd name="T88" fmla="*/ 314 w 529"/>
                        <a:gd name="T89" fmla="*/ 71 h 901"/>
                        <a:gd name="T90" fmla="*/ 232 w 529"/>
                        <a:gd name="T91" fmla="*/ 27 h 901"/>
                        <a:gd name="T92" fmla="*/ 240 w 529"/>
                        <a:gd name="T93" fmla="*/ 94 h 901"/>
                        <a:gd name="T94" fmla="*/ 188 w 529"/>
                        <a:gd name="T95" fmla="*/ 42 h 901"/>
                        <a:gd name="T96" fmla="*/ 144 w 529"/>
                        <a:gd name="T97" fmla="*/ 27 h 901"/>
                        <a:gd name="T98" fmla="*/ 181 w 529"/>
                        <a:gd name="T99" fmla="*/ 57 h 901"/>
                        <a:gd name="T100" fmla="*/ 136 w 529"/>
                        <a:gd name="T101" fmla="*/ 64 h 901"/>
                        <a:gd name="T102" fmla="*/ 92 w 529"/>
                        <a:gd name="T103" fmla="*/ 49 h 901"/>
                        <a:gd name="T104" fmla="*/ 129 w 529"/>
                        <a:gd name="T105" fmla="*/ 86 h 901"/>
                        <a:gd name="T106" fmla="*/ 25 w 529"/>
                        <a:gd name="T107" fmla="*/ 86 h 90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</a:cxnLst>
                      <a:rect l="0" t="0" r="r" b="b"/>
                      <a:pathLst>
                        <a:path w="529" h="901">
                          <a:moveTo>
                            <a:pt x="25" y="86"/>
                          </a:moveTo>
                          <a:cubicBezTo>
                            <a:pt x="32" y="89"/>
                            <a:pt x="39" y="95"/>
                            <a:pt x="47" y="94"/>
                          </a:cubicBezTo>
                          <a:cubicBezTo>
                            <a:pt x="63" y="92"/>
                            <a:pt x="92" y="79"/>
                            <a:pt x="92" y="79"/>
                          </a:cubicBezTo>
                          <a:cubicBezTo>
                            <a:pt x="99" y="84"/>
                            <a:pt x="114" y="85"/>
                            <a:pt x="114" y="94"/>
                          </a:cubicBezTo>
                          <a:cubicBezTo>
                            <a:pt x="114" y="121"/>
                            <a:pt x="75" y="103"/>
                            <a:pt x="70" y="101"/>
                          </a:cubicBezTo>
                          <a:cubicBezTo>
                            <a:pt x="25" y="115"/>
                            <a:pt x="0" y="130"/>
                            <a:pt x="62" y="153"/>
                          </a:cubicBezTo>
                          <a:cubicBezTo>
                            <a:pt x="91" y="142"/>
                            <a:pt x="140" y="122"/>
                            <a:pt x="121" y="175"/>
                          </a:cubicBezTo>
                          <a:cubicBezTo>
                            <a:pt x="109" y="173"/>
                            <a:pt x="96" y="167"/>
                            <a:pt x="84" y="168"/>
                          </a:cubicBezTo>
                          <a:cubicBezTo>
                            <a:pt x="45" y="173"/>
                            <a:pt x="55" y="215"/>
                            <a:pt x="92" y="227"/>
                          </a:cubicBezTo>
                          <a:cubicBezTo>
                            <a:pt x="120" y="218"/>
                            <a:pt x="130" y="210"/>
                            <a:pt x="158" y="220"/>
                          </a:cubicBezTo>
                          <a:cubicBezTo>
                            <a:pt x="186" y="261"/>
                            <a:pt x="175" y="234"/>
                            <a:pt x="121" y="234"/>
                          </a:cubicBezTo>
                          <a:cubicBezTo>
                            <a:pt x="113" y="234"/>
                            <a:pt x="106" y="239"/>
                            <a:pt x="99" y="242"/>
                          </a:cubicBezTo>
                          <a:cubicBezTo>
                            <a:pt x="78" y="273"/>
                            <a:pt x="84" y="281"/>
                            <a:pt x="114" y="301"/>
                          </a:cubicBezTo>
                          <a:cubicBezTo>
                            <a:pt x="156" y="293"/>
                            <a:pt x="168" y="285"/>
                            <a:pt x="210" y="294"/>
                          </a:cubicBezTo>
                          <a:cubicBezTo>
                            <a:pt x="198" y="344"/>
                            <a:pt x="191" y="323"/>
                            <a:pt x="151" y="308"/>
                          </a:cubicBezTo>
                          <a:cubicBezTo>
                            <a:pt x="139" y="311"/>
                            <a:pt x="124" y="309"/>
                            <a:pt x="114" y="316"/>
                          </a:cubicBezTo>
                          <a:cubicBezTo>
                            <a:pt x="103" y="324"/>
                            <a:pt x="107" y="352"/>
                            <a:pt x="114" y="360"/>
                          </a:cubicBezTo>
                          <a:cubicBezTo>
                            <a:pt x="119" y="366"/>
                            <a:pt x="129" y="365"/>
                            <a:pt x="136" y="368"/>
                          </a:cubicBezTo>
                          <a:cubicBezTo>
                            <a:pt x="190" y="360"/>
                            <a:pt x="196" y="355"/>
                            <a:pt x="225" y="397"/>
                          </a:cubicBezTo>
                          <a:cubicBezTo>
                            <a:pt x="218" y="400"/>
                            <a:pt x="209" y="400"/>
                            <a:pt x="203" y="405"/>
                          </a:cubicBezTo>
                          <a:cubicBezTo>
                            <a:pt x="154" y="445"/>
                            <a:pt x="229" y="466"/>
                            <a:pt x="255" y="471"/>
                          </a:cubicBezTo>
                          <a:cubicBezTo>
                            <a:pt x="267" y="511"/>
                            <a:pt x="252" y="512"/>
                            <a:pt x="218" y="501"/>
                          </a:cubicBezTo>
                          <a:cubicBezTo>
                            <a:pt x="180" y="512"/>
                            <a:pt x="174" y="522"/>
                            <a:pt x="210" y="545"/>
                          </a:cubicBezTo>
                          <a:cubicBezTo>
                            <a:pt x="227" y="539"/>
                            <a:pt x="253" y="528"/>
                            <a:pt x="270" y="545"/>
                          </a:cubicBezTo>
                          <a:cubicBezTo>
                            <a:pt x="276" y="551"/>
                            <a:pt x="265" y="560"/>
                            <a:pt x="262" y="568"/>
                          </a:cubicBezTo>
                          <a:cubicBezTo>
                            <a:pt x="173" y="552"/>
                            <a:pt x="207" y="545"/>
                            <a:pt x="158" y="560"/>
                          </a:cubicBezTo>
                          <a:cubicBezTo>
                            <a:pt x="148" y="591"/>
                            <a:pt x="149" y="602"/>
                            <a:pt x="181" y="612"/>
                          </a:cubicBezTo>
                          <a:cubicBezTo>
                            <a:pt x="203" y="605"/>
                            <a:pt x="225" y="597"/>
                            <a:pt x="247" y="590"/>
                          </a:cubicBezTo>
                          <a:cubicBezTo>
                            <a:pt x="283" y="614"/>
                            <a:pt x="280" y="627"/>
                            <a:pt x="240" y="642"/>
                          </a:cubicBezTo>
                          <a:cubicBezTo>
                            <a:pt x="212" y="632"/>
                            <a:pt x="195" y="625"/>
                            <a:pt x="166" y="634"/>
                          </a:cubicBezTo>
                          <a:cubicBezTo>
                            <a:pt x="132" y="657"/>
                            <a:pt x="136" y="665"/>
                            <a:pt x="173" y="679"/>
                          </a:cubicBezTo>
                          <a:cubicBezTo>
                            <a:pt x="200" y="669"/>
                            <a:pt x="212" y="662"/>
                            <a:pt x="240" y="671"/>
                          </a:cubicBezTo>
                          <a:cubicBezTo>
                            <a:pt x="247" y="679"/>
                            <a:pt x="262" y="683"/>
                            <a:pt x="262" y="694"/>
                          </a:cubicBezTo>
                          <a:cubicBezTo>
                            <a:pt x="262" y="703"/>
                            <a:pt x="249" y="707"/>
                            <a:pt x="240" y="708"/>
                          </a:cubicBezTo>
                          <a:cubicBezTo>
                            <a:pt x="205" y="712"/>
                            <a:pt x="171" y="698"/>
                            <a:pt x="136" y="694"/>
                          </a:cubicBezTo>
                          <a:cubicBezTo>
                            <a:pt x="115" y="725"/>
                            <a:pt x="121" y="733"/>
                            <a:pt x="151" y="753"/>
                          </a:cubicBezTo>
                          <a:cubicBezTo>
                            <a:pt x="176" y="750"/>
                            <a:pt x="200" y="749"/>
                            <a:pt x="225" y="745"/>
                          </a:cubicBezTo>
                          <a:cubicBezTo>
                            <a:pt x="233" y="744"/>
                            <a:pt x="240" y="735"/>
                            <a:pt x="247" y="738"/>
                          </a:cubicBezTo>
                          <a:cubicBezTo>
                            <a:pt x="255" y="741"/>
                            <a:pt x="257" y="753"/>
                            <a:pt x="262" y="760"/>
                          </a:cubicBezTo>
                          <a:cubicBezTo>
                            <a:pt x="251" y="793"/>
                            <a:pt x="236" y="796"/>
                            <a:pt x="203" y="805"/>
                          </a:cubicBezTo>
                          <a:cubicBezTo>
                            <a:pt x="190" y="840"/>
                            <a:pt x="196" y="847"/>
                            <a:pt x="232" y="857"/>
                          </a:cubicBezTo>
                          <a:cubicBezTo>
                            <a:pt x="260" y="839"/>
                            <a:pt x="257" y="823"/>
                            <a:pt x="284" y="805"/>
                          </a:cubicBezTo>
                          <a:cubicBezTo>
                            <a:pt x="311" y="845"/>
                            <a:pt x="287" y="872"/>
                            <a:pt x="329" y="901"/>
                          </a:cubicBezTo>
                          <a:cubicBezTo>
                            <a:pt x="371" y="888"/>
                            <a:pt x="340" y="884"/>
                            <a:pt x="329" y="849"/>
                          </a:cubicBezTo>
                          <a:cubicBezTo>
                            <a:pt x="334" y="842"/>
                            <a:pt x="336" y="830"/>
                            <a:pt x="344" y="827"/>
                          </a:cubicBezTo>
                          <a:cubicBezTo>
                            <a:pt x="376" y="814"/>
                            <a:pt x="370" y="868"/>
                            <a:pt x="381" y="879"/>
                          </a:cubicBezTo>
                          <a:cubicBezTo>
                            <a:pt x="392" y="890"/>
                            <a:pt x="410" y="889"/>
                            <a:pt x="425" y="894"/>
                          </a:cubicBezTo>
                          <a:cubicBezTo>
                            <a:pt x="432" y="872"/>
                            <a:pt x="439" y="868"/>
                            <a:pt x="418" y="849"/>
                          </a:cubicBezTo>
                          <a:cubicBezTo>
                            <a:pt x="404" y="837"/>
                            <a:pt x="373" y="820"/>
                            <a:pt x="373" y="820"/>
                          </a:cubicBezTo>
                          <a:cubicBezTo>
                            <a:pt x="415" y="792"/>
                            <a:pt x="421" y="821"/>
                            <a:pt x="462" y="834"/>
                          </a:cubicBezTo>
                          <a:cubicBezTo>
                            <a:pt x="490" y="827"/>
                            <a:pt x="529" y="816"/>
                            <a:pt x="477" y="797"/>
                          </a:cubicBezTo>
                          <a:cubicBezTo>
                            <a:pt x="447" y="775"/>
                            <a:pt x="431" y="769"/>
                            <a:pt x="395" y="760"/>
                          </a:cubicBezTo>
                          <a:cubicBezTo>
                            <a:pt x="380" y="713"/>
                            <a:pt x="406" y="722"/>
                            <a:pt x="440" y="731"/>
                          </a:cubicBezTo>
                          <a:cubicBezTo>
                            <a:pt x="491" y="764"/>
                            <a:pt x="467" y="765"/>
                            <a:pt x="507" y="753"/>
                          </a:cubicBezTo>
                          <a:cubicBezTo>
                            <a:pt x="512" y="746"/>
                            <a:pt x="523" y="739"/>
                            <a:pt x="521" y="731"/>
                          </a:cubicBezTo>
                          <a:cubicBezTo>
                            <a:pt x="519" y="721"/>
                            <a:pt x="484" y="710"/>
                            <a:pt x="477" y="708"/>
                          </a:cubicBezTo>
                          <a:cubicBezTo>
                            <a:pt x="447" y="698"/>
                            <a:pt x="418" y="688"/>
                            <a:pt x="388" y="679"/>
                          </a:cubicBezTo>
                          <a:cubicBezTo>
                            <a:pt x="402" y="634"/>
                            <a:pt x="402" y="671"/>
                            <a:pt x="447" y="657"/>
                          </a:cubicBezTo>
                          <a:cubicBezTo>
                            <a:pt x="465" y="606"/>
                            <a:pt x="430" y="620"/>
                            <a:pt x="395" y="627"/>
                          </a:cubicBezTo>
                          <a:cubicBezTo>
                            <a:pt x="364" y="617"/>
                            <a:pt x="376" y="628"/>
                            <a:pt x="366" y="597"/>
                          </a:cubicBezTo>
                          <a:cubicBezTo>
                            <a:pt x="364" y="590"/>
                            <a:pt x="352" y="581"/>
                            <a:pt x="358" y="575"/>
                          </a:cubicBezTo>
                          <a:cubicBezTo>
                            <a:pt x="364" y="569"/>
                            <a:pt x="373" y="580"/>
                            <a:pt x="381" y="582"/>
                          </a:cubicBezTo>
                          <a:cubicBezTo>
                            <a:pt x="401" y="576"/>
                            <a:pt x="427" y="555"/>
                            <a:pt x="403" y="531"/>
                          </a:cubicBezTo>
                          <a:cubicBezTo>
                            <a:pt x="384" y="511"/>
                            <a:pt x="349" y="519"/>
                            <a:pt x="321" y="516"/>
                          </a:cubicBezTo>
                          <a:cubicBezTo>
                            <a:pt x="336" y="460"/>
                            <a:pt x="325" y="503"/>
                            <a:pt x="373" y="486"/>
                          </a:cubicBezTo>
                          <a:cubicBezTo>
                            <a:pt x="371" y="471"/>
                            <a:pt x="378" y="451"/>
                            <a:pt x="366" y="442"/>
                          </a:cubicBezTo>
                          <a:cubicBezTo>
                            <a:pt x="354" y="433"/>
                            <a:pt x="336" y="449"/>
                            <a:pt x="321" y="449"/>
                          </a:cubicBezTo>
                          <a:cubicBezTo>
                            <a:pt x="313" y="449"/>
                            <a:pt x="306" y="444"/>
                            <a:pt x="299" y="442"/>
                          </a:cubicBezTo>
                          <a:cubicBezTo>
                            <a:pt x="315" y="397"/>
                            <a:pt x="313" y="434"/>
                            <a:pt x="358" y="420"/>
                          </a:cubicBezTo>
                          <a:cubicBezTo>
                            <a:pt x="374" y="373"/>
                            <a:pt x="338" y="381"/>
                            <a:pt x="299" y="375"/>
                          </a:cubicBezTo>
                          <a:cubicBezTo>
                            <a:pt x="310" y="344"/>
                            <a:pt x="320" y="342"/>
                            <a:pt x="351" y="353"/>
                          </a:cubicBezTo>
                          <a:cubicBezTo>
                            <a:pt x="358" y="346"/>
                            <a:pt x="373" y="341"/>
                            <a:pt x="373" y="331"/>
                          </a:cubicBezTo>
                          <a:cubicBezTo>
                            <a:pt x="373" y="303"/>
                            <a:pt x="324" y="322"/>
                            <a:pt x="321" y="323"/>
                          </a:cubicBezTo>
                          <a:cubicBezTo>
                            <a:pt x="314" y="321"/>
                            <a:pt x="302" y="323"/>
                            <a:pt x="299" y="316"/>
                          </a:cubicBezTo>
                          <a:cubicBezTo>
                            <a:pt x="283" y="283"/>
                            <a:pt x="369" y="280"/>
                            <a:pt x="373" y="279"/>
                          </a:cubicBezTo>
                          <a:cubicBezTo>
                            <a:pt x="378" y="272"/>
                            <a:pt x="390" y="266"/>
                            <a:pt x="388" y="257"/>
                          </a:cubicBezTo>
                          <a:cubicBezTo>
                            <a:pt x="386" y="249"/>
                            <a:pt x="374" y="251"/>
                            <a:pt x="366" y="249"/>
                          </a:cubicBezTo>
                          <a:cubicBezTo>
                            <a:pt x="351" y="246"/>
                            <a:pt x="336" y="244"/>
                            <a:pt x="321" y="242"/>
                          </a:cubicBezTo>
                          <a:cubicBezTo>
                            <a:pt x="333" y="208"/>
                            <a:pt x="344" y="207"/>
                            <a:pt x="373" y="227"/>
                          </a:cubicBezTo>
                          <a:cubicBezTo>
                            <a:pt x="383" y="225"/>
                            <a:pt x="423" y="223"/>
                            <a:pt x="418" y="197"/>
                          </a:cubicBezTo>
                          <a:cubicBezTo>
                            <a:pt x="416" y="188"/>
                            <a:pt x="403" y="187"/>
                            <a:pt x="395" y="182"/>
                          </a:cubicBezTo>
                          <a:cubicBezTo>
                            <a:pt x="378" y="185"/>
                            <a:pt x="361" y="190"/>
                            <a:pt x="344" y="190"/>
                          </a:cubicBezTo>
                          <a:cubicBezTo>
                            <a:pt x="290" y="190"/>
                            <a:pt x="343" y="158"/>
                            <a:pt x="358" y="153"/>
                          </a:cubicBezTo>
                          <a:cubicBezTo>
                            <a:pt x="389" y="163"/>
                            <a:pt x="398" y="156"/>
                            <a:pt x="425" y="138"/>
                          </a:cubicBezTo>
                          <a:cubicBezTo>
                            <a:pt x="437" y="100"/>
                            <a:pt x="421" y="111"/>
                            <a:pt x="388" y="101"/>
                          </a:cubicBezTo>
                          <a:cubicBezTo>
                            <a:pt x="363" y="109"/>
                            <a:pt x="345" y="123"/>
                            <a:pt x="321" y="131"/>
                          </a:cubicBezTo>
                          <a:cubicBezTo>
                            <a:pt x="293" y="121"/>
                            <a:pt x="270" y="108"/>
                            <a:pt x="314" y="94"/>
                          </a:cubicBezTo>
                          <a:cubicBezTo>
                            <a:pt x="343" y="103"/>
                            <a:pt x="360" y="96"/>
                            <a:pt x="388" y="86"/>
                          </a:cubicBezTo>
                          <a:cubicBezTo>
                            <a:pt x="386" y="76"/>
                            <a:pt x="387" y="65"/>
                            <a:pt x="381" y="57"/>
                          </a:cubicBezTo>
                          <a:cubicBezTo>
                            <a:pt x="363" y="35"/>
                            <a:pt x="332" y="65"/>
                            <a:pt x="314" y="71"/>
                          </a:cubicBezTo>
                          <a:cubicBezTo>
                            <a:pt x="252" y="51"/>
                            <a:pt x="347" y="89"/>
                            <a:pt x="284" y="12"/>
                          </a:cubicBezTo>
                          <a:cubicBezTo>
                            <a:pt x="281" y="9"/>
                            <a:pt x="236" y="25"/>
                            <a:pt x="232" y="27"/>
                          </a:cubicBezTo>
                          <a:cubicBezTo>
                            <a:pt x="213" y="87"/>
                            <a:pt x="229" y="11"/>
                            <a:pt x="247" y="64"/>
                          </a:cubicBezTo>
                          <a:cubicBezTo>
                            <a:pt x="250" y="74"/>
                            <a:pt x="242" y="84"/>
                            <a:pt x="240" y="94"/>
                          </a:cubicBezTo>
                          <a:cubicBezTo>
                            <a:pt x="233" y="91"/>
                            <a:pt x="224" y="92"/>
                            <a:pt x="218" y="86"/>
                          </a:cubicBezTo>
                          <a:cubicBezTo>
                            <a:pt x="205" y="73"/>
                            <a:pt x="188" y="42"/>
                            <a:pt x="188" y="42"/>
                          </a:cubicBezTo>
                          <a:cubicBezTo>
                            <a:pt x="185" y="31"/>
                            <a:pt x="181" y="0"/>
                            <a:pt x="158" y="5"/>
                          </a:cubicBezTo>
                          <a:cubicBezTo>
                            <a:pt x="150" y="7"/>
                            <a:pt x="149" y="20"/>
                            <a:pt x="144" y="27"/>
                          </a:cubicBezTo>
                          <a:cubicBezTo>
                            <a:pt x="149" y="34"/>
                            <a:pt x="151" y="44"/>
                            <a:pt x="158" y="49"/>
                          </a:cubicBezTo>
                          <a:cubicBezTo>
                            <a:pt x="164" y="54"/>
                            <a:pt x="175" y="52"/>
                            <a:pt x="181" y="57"/>
                          </a:cubicBezTo>
                          <a:cubicBezTo>
                            <a:pt x="228" y="95"/>
                            <a:pt x="165" y="73"/>
                            <a:pt x="158" y="71"/>
                          </a:cubicBezTo>
                          <a:cubicBezTo>
                            <a:pt x="151" y="69"/>
                            <a:pt x="143" y="66"/>
                            <a:pt x="136" y="64"/>
                          </a:cubicBezTo>
                          <a:cubicBezTo>
                            <a:pt x="133" y="54"/>
                            <a:pt x="128" y="23"/>
                            <a:pt x="107" y="27"/>
                          </a:cubicBezTo>
                          <a:cubicBezTo>
                            <a:pt x="98" y="29"/>
                            <a:pt x="97" y="42"/>
                            <a:pt x="92" y="49"/>
                          </a:cubicBezTo>
                          <a:cubicBezTo>
                            <a:pt x="106" y="58"/>
                            <a:pt x="123" y="61"/>
                            <a:pt x="136" y="71"/>
                          </a:cubicBezTo>
                          <a:cubicBezTo>
                            <a:pt x="186" y="112"/>
                            <a:pt x="133" y="87"/>
                            <a:pt x="129" y="86"/>
                          </a:cubicBezTo>
                          <a:cubicBezTo>
                            <a:pt x="104" y="61"/>
                            <a:pt x="96" y="53"/>
                            <a:pt x="62" y="64"/>
                          </a:cubicBezTo>
                          <a:cubicBezTo>
                            <a:pt x="35" y="82"/>
                            <a:pt x="48" y="75"/>
                            <a:pt x="25" y="86"/>
                          </a:cubicBezTo>
                          <a:close/>
                        </a:path>
                      </a:pathLst>
                    </a:custGeom>
                    <a:solidFill>
                      <a:schemeClr val="bg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06" name="Freeform 748"/>
                    <p:cNvSpPr>
                      <a:spLocks/>
                    </p:cNvSpPr>
                    <p:nvPr/>
                  </p:nvSpPr>
                  <p:spPr bwMode="auto">
                    <a:xfrm>
                      <a:off x="4128" y="2640"/>
                      <a:ext cx="336" cy="144"/>
                    </a:xfrm>
                    <a:custGeom>
                      <a:avLst/>
                      <a:gdLst>
                        <a:gd name="T0" fmla="*/ 0 w 336"/>
                        <a:gd name="T1" fmla="*/ 48 h 144"/>
                        <a:gd name="T2" fmla="*/ 48 w 336"/>
                        <a:gd name="T3" fmla="*/ 48 h 144"/>
                        <a:gd name="T4" fmla="*/ 144 w 336"/>
                        <a:gd name="T5" fmla="*/ 48 h 144"/>
                        <a:gd name="T6" fmla="*/ 192 w 336"/>
                        <a:gd name="T7" fmla="*/ 48 h 144"/>
                        <a:gd name="T8" fmla="*/ 240 w 336"/>
                        <a:gd name="T9" fmla="*/ 48 h 144"/>
                        <a:gd name="T10" fmla="*/ 288 w 336"/>
                        <a:gd name="T11" fmla="*/ 48 h 144"/>
                        <a:gd name="T12" fmla="*/ 288 w 336"/>
                        <a:gd name="T13" fmla="*/ 96 h 144"/>
                        <a:gd name="T14" fmla="*/ 336 w 336"/>
                        <a:gd name="T15" fmla="*/ 144 h 144"/>
                        <a:gd name="T16" fmla="*/ 336 w 336"/>
                        <a:gd name="T17" fmla="*/ 96 h 144"/>
                        <a:gd name="T18" fmla="*/ 336 w 336"/>
                        <a:gd name="T19" fmla="*/ 48 h 144"/>
                        <a:gd name="T20" fmla="*/ 240 w 336"/>
                        <a:gd name="T21" fmla="*/ 0 h 144"/>
                        <a:gd name="T22" fmla="*/ 144 w 336"/>
                        <a:gd name="T23" fmla="*/ 0 h 144"/>
                        <a:gd name="T24" fmla="*/ 48 w 336"/>
                        <a:gd name="T25" fmla="*/ 0 h 144"/>
                        <a:gd name="T26" fmla="*/ 0 w 336"/>
                        <a:gd name="T27" fmla="*/ 48 h 14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</a:cxnLst>
                      <a:rect l="0" t="0" r="r" b="b"/>
                      <a:pathLst>
                        <a:path w="336" h="144">
                          <a:moveTo>
                            <a:pt x="0" y="48"/>
                          </a:moveTo>
                          <a:lnTo>
                            <a:pt x="48" y="48"/>
                          </a:lnTo>
                          <a:lnTo>
                            <a:pt x="144" y="48"/>
                          </a:lnTo>
                          <a:lnTo>
                            <a:pt x="192" y="48"/>
                          </a:lnTo>
                          <a:lnTo>
                            <a:pt x="240" y="48"/>
                          </a:lnTo>
                          <a:lnTo>
                            <a:pt x="288" y="48"/>
                          </a:lnTo>
                          <a:lnTo>
                            <a:pt x="288" y="96"/>
                          </a:lnTo>
                          <a:lnTo>
                            <a:pt x="336" y="144"/>
                          </a:lnTo>
                          <a:lnTo>
                            <a:pt x="336" y="96"/>
                          </a:lnTo>
                          <a:lnTo>
                            <a:pt x="336" y="48"/>
                          </a:lnTo>
                          <a:lnTo>
                            <a:pt x="240" y="0"/>
                          </a:lnTo>
                          <a:lnTo>
                            <a:pt x="144" y="0"/>
                          </a:lnTo>
                          <a:lnTo>
                            <a:pt x="48" y="0"/>
                          </a:lnTo>
                          <a:lnTo>
                            <a:pt x="0" y="48"/>
                          </a:ln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77" name="Group 749"/>
                  <p:cNvGrpSpPr>
                    <a:grpSpLocks/>
                  </p:cNvGrpSpPr>
                  <p:nvPr/>
                </p:nvGrpSpPr>
                <p:grpSpPr bwMode="auto">
                  <a:xfrm flipV="1">
                    <a:off x="2415" y="1612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901" name="Freeform 750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02" name="Freeform 751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03" name="Oval 7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78" name="Group 753"/>
                  <p:cNvGrpSpPr>
                    <a:grpSpLocks/>
                  </p:cNvGrpSpPr>
                  <p:nvPr/>
                </p:nvGrpSpPr>
                <p:grpSpPr bwMode="auto">
                  <a:xfrm flipV="1">
                    <a:off x="2242" y="1612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898" name="Freeform 754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99" name="Freeform 755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00" name="Oval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79" name="Group 757"/>
                  <p:cNvGrpSpPr>
                    <a:grpSpLocks/>
                  </p:cNvGrpSpPr>
                  <p:nvPr/>
                </p:nvGrpSpPr>
                <p:grpSpPr bwMode="auto">
                  <a:xfrm flipV="1">
                    <a:off x="2068" y="1612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895" name="Freeform 758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96" name="Freeform 759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97" name="Oval 7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80" name="Group 761"/>
                  <p:cNvGrpSpPr>
                    <a:grpSpLocks/>
                  </p:cNvGrpSpPr>
                  <p:nvPr/>
                </p:nvGrpSpPr>
                <p:grpSpPr bwMode="auto">
                  <a:xfrm>
                    <a:off x="2328" y="998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892" name="Freeform 762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93" name="Freeform 763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94" name="Oval 7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81" name="Group 765"/>
                  <p:cNvGrpSpPr>
                    <a:grpSpLocks/>
                  </p:cNvGrpSpPr>
                  <p:nvPr/>
                </p:nvGrpSpPr>
                <p:grpSpPr bwMode="auto">
                  <a:xfrm flipV="1">
                    <a:off x="4186" y="1670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889" name="Freeform 766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90" name="Freeform 767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91" name="Oval 7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82" name="Group 769"/>
                  <p:cNvGrpSpPr>
                    <a:grpSpLocks/>
                  </p:cNvGrpSpPr>
                  <p:nvPr/>
                </p:nvGrpSpPr>
                <p:grpSpPr bwMode="auto">
                  <a:xfrm flipV="1">
                    <a:off x="4359" y="1670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886" name="Freeform 770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87" name="Freeform 771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88" name="Oval 7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83" name="Group 773"/>
                  <p:cNvGrpSpPr>
                    <a:grpSpLocks/>
                  </p:cNvGrpSpPr>
                  <p:nvPr/>
                </p:nvGrpSpPr>
                <p:grpSpPr bwMode="auto">
                  <a:xfrm flipV="1">
                    <a:off x="4244" y="1715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883" name="Freeform 774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84" name="Freeform 775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85" name="Oval 7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84" name="Group 777"/>
                  <p:cNvGrpSpPr>
                    <a:grpSpLocks/>
                  </p:cNvGrpSpPr>
                  <p:nvPr/>
                </p:nvGrpSpPr>
                <p:grpSpPr bwMode="auto">
                  <a:xfrm flipV="1">
                    <a:off x="4417" y="1715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880" name="Freeform 778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81" name="Freeform 779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82" name="Oval 7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85" name="Group 781"/>
                  <p:cNvGrpSpPr>
                    <a:grpSpLocks/>
                  </p:cNvGrpSpPr>
                  <p:nvPr/>
                </p:nvGrpSpPr>
                <p:grpSpPr bwMode="auto">
                  <a:xfrm flipV="1">
                    <a:off x="4301" y="1806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877" name="Freeform 782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78" name="Freeform 783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79" name="Oval 78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86" name="Group 785"/>
                  <p:cNvGrpSpPr>
                    <a:grpSpLocks/>
                  </p:cNvGrpSpPr>
                  <p:nvPr/>
                </p:nvGrpSpPr>
                <p:grpSpPr bwMode="auto">
                  <a:xfrm flipV="1">
                    <a:off x="4475" y="1806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874" name="Freeform 786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75" name="Freeform 787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76" name="Oval 7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87" name="Group 789"/>
                  <p:cNvGrpSpPr>
                    <a:grpSpLocks/>
                  </p:cNvGrpSpPr>
                  <p:nvPr/>
                </p:nvGrpSpPr>
                <p:grpSpPr bwMode="auto">
                  <a:xfrm flipV="1">
                    <a:off x="4359" y="1851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871" name="Freeform 790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72" name="Freeform 791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73" name="Oval 7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88" name="Group 793"/>
                  <p:cNvGrpSpPr>
                    <a:grpSpLocks/>
                  </p:cNvGrpSpPr>
                  <p:nvPr/>
                </p:nvGrpSpPr>
                <p:grpSpPr bwMode="auto">
                  <a:xfrm flipV="1">
                    <a:off x="4533" y="1851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868" name="Freeform 794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69" name="Freeform 795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70" name="Oval 7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89" name="Group 797"/>
                  <p:cNvGrpSpPr>
                    <a:grpSpLocks/>
                  </p:cNvGrpSpPr>
                  <p:nvPr/>
                </p:nvGrpSpPr>
                <p:grpSpPr bwMode="auto">
                  <a:xfrm flipV="1">
                    <a:off x="4417" y="1920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865" name="Freeform 798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66" name="Freeform 799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67" name="Oval 8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90" name="Group 801"/>
                  <p:cNvGrpSpPr>
                    <a:grpSpLocks/>
                  </p:cNvGrpSpPr>
                  <p:nvPr/>
                </p:nvGrpSpPr>
                <p:grpSpPr bwMode="auto">
                  <a:xfrm flipV="1">
                    <a:off x="4591" y="1920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862" name="Freeform 802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63" name="Freeform 803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64" name="Oval 8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91" name="Group 805"/>
                  <p:cNvGrpSpPr>
                    <a:grpSpLocks/>
                  </p:cNvGrpSpPr>
                  <p:nvPr/>
                </p:nvGrpSpPr>
                <p:grpSpPr bwMode="auto">
                  <a:xfrm flipV="1">
                    <a:off x="3839" y="1670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859" name="Freeform 806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60" name="Freeform 807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61" name="Oval 8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92" name="Group 809"/>
                  <p:cNvGrpSpPr>
                    <a:grpSpLocks/>
                  </p:cNvGrpSpPr>
                  <p:nvPr/>
                </p:nvGrpSpPr>
                <p:grpSpPr bwMode="auto">
                  <a:xfrm flipV="1">
                    <a:off x="4012" y="1670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856" name="Freeform 810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57" name="Freeform 811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58" name="Oval 8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93" name="Group 813"/>
                  <p:cNvGrpSpPr>
                    <a:grpSpLocks/>
                  </p:cNvGrpSpPr>
                  <p:nvPr/>
                </p:nvGrpSpPr>
                <p:grpSpPr bwMode="auto">
                  <a:xfrm flipV="1">
                    <a:off x="3897" y="1715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853" name="Freeform 814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54" name="Freeform 815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55" name="Oval 8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94" name="Group 817"/>
                  <p:cNvGrpSpPr>
                    <a:grpSpLocks/>
                  </p:cNvGrpSpPr>
                  <p:nvPr/>
                </p:nvGrpSpPr>
                <p:grpSpPr bwMode="auto">
                  <a:xfrm flipV="1">
                    <a:off x="4070" y="1715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850" name="Freeform 818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51" name="Freeform 819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52" name="Oval 8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95" name="Group 821"/>
                  <p:cNvGrpSpPr>
                    <a:grpSpLocks/>
                  </p:cNvGrpSpPr>
                  <p:nvPr/>
                </p:nvGrpSpPr>
                <p:grpSpPr bwMode="auto">
                  <a:xfrm flipV="1">
                    <a:off x="3954" y="1806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847" name="Freeform 822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48" name="Freeform 823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49" name="Oval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96" name="Group 825"/>
                  <p:cNvGrpSpPr>
                    <a:grpSpLocks/>
                  </p:cNvGrpSpPr>
                  <p:nvPr/>
                </p:nvGrpSpPr>
                <p:grpSpPr bwMode="auto">
                  <a:xfrm flipV="1">
                    <a:off x="4128" y="1806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844" name="Freeform 826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45" name="Freeform 827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46" name="Oval 8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97" name="Group 829"/>
                  <p:cNvGrpSpPr>
                    <a:grpSpLocks/>
                  </p:cNvGrpSpPr>
                  <p:nvPr/>
                </p:nvGrpSpPr>
                <p:grpSpPr bwMode="auto">
                  <a:xfrm flipV="1">
                    <a:off x="4012" y="1851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841" name="Freeform 830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42" name="Freeform 831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43" name="Oval 8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98" name="Group 833"/>
                  <p:cNvGrpSpPr>
                    <a:grpSpLocks/>
                  </p:cNvGrpSpPr>
                  <p:nvPr/>
                </p:nvGrpSpPr>
                <p:grpSpPr bwMode="auto">
                  <a:xfrm flipV="1">
                    <a:off x="4186" y="1851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838" name="Freeform 834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39" name="Freeform 835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40" name="Oval 8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399" name="Group 837"/>
                  <p:cNvGrpSpPr>
                    <a:grpSpLocks/>
                  </p:cNvGrpSpPr>
                  <p:nvPr/>
                </p:nvGrpSpPr>
                <p:grpSpPr bwMode="auto">
                  <a:xfrm flipV="1">
                    <a:off x="4070" y="1920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835" name="Freeform 838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36" name="Freeform 839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37" name="Oval 8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00" name="Group 841"/>
                  <p:cNvGrpSpPr>
                    <a:grpSpLocks/>
                  </p:cNvGrpSpPr>
                  <p:nvPr/>
                </p:nvGrpSpPr>
                <p:grpSpPr bwMode="auto">
                  <a:xfrm flipV="1">
                    <a:off x="4244" y="1920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832" name="Freeform 842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33" name="Freeform 843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34" name="Oval 8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01" name="Group 845"/>
                  <p:cNvGrpSpPr>
                    <a:grpSpLocks/>
                  </p:cNvGrpSpPr>
                  <p:nvPr/>
                </p:nvGrpSpPr>
                <p:grpSpPr bwMode="auto">
                  <a:xfrm flipV="1">
                    <a:off x="3492" y="1670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829" name="Freeform 846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30" name="Freeform 847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31" name="Oval 8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02" name="Group 849"/>
                  <p:cNvGrpSpPr>
                    <a:grpSpLocks/>
                  </p:cNvGrpSpPr>
                  <p:nvPr/>
                </p:nvGrpSpPr>
                <p:grpSpPr bwMode="auto">
                  <a:xfrm flipV="1">
                    <a:off x="3665" y="1670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826" name="Freeform 850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27" name="Freeform 851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28" name="Oval 8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03" name="Group 853"/>
                  <p:cNvGrpSpPr>
                    <a:grpSpLocks/>
                  </p:cNvGrpSpPr>
                  <p:nvPr/>
                </p:nvGrpSpPr>
                <p:grpSpPr bwMode="auto">
                  <a:xfrm flipV="1">
                    <a:off x="3550" y="1715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823" name="Freeform 854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24" name="Freeform 855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25" name="Oval 8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04" name="Group 857"/>
                  <p:cNvGrpSpPr>
                    <a:grpSpLocks/>
                  </p:cNvGrpSpPr>
                  <p:nvPr/>
                </p:nvGrpSpPr>
                <p:grpSpPr bwMode="auto">
                  <a:xfrm flipV="1">
                    <a:off x="3723" y="1715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820" name="Freeform 858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21" name="Freeform 859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22" name="Oval 8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05" name="Group 861"/>
                  <p:cNvGrpSpPr>
                    <a:grpSpLocks/>
                  </p:cNvGrpSpPr>
                  <p:nvPr/>
                </p:nvGrpSpPr>
                <p:grpSpPr bwMode="auto">
                  <a:xfrm flipV="1">
                    <a:off x="3607" y="1806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817" name="Freeform 862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18" name="Freeform 863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19" name="Oval 8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06" name="Group 865"/>
                  <p:cNvGrpSpPr>
                    <a:grpSpLocks/>
                  </p:cNvGrpSpPr>
                  <p:nvPr/>
                </p:nvGrpSpPr>
                <p:grpSpPr bwMode="auto">
                  <a:xfrm flipV="1">
                    <a:off x="3781" y="1806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814" name="Freeform 866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15" name="Freeform 867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16" name="Oval 8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07" name="Group 869"/>
                  <p:cNvGrpSpPr>
                    <a:grpSpLocks/>
                  </p:cNvGrpSpPr>
                  <p:nvPr/>
                </p:nvGrpSpPr>
                <p:grpSpPr bwMode="auto">
                  <a:xfrm flipV="1">
                    <a:off x="3665" y="1851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811" name="Freeform 870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12" name="Freeform 871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13" name="Oval 8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08" name="Group 873"/>
                  <p:cNvGrpSpPr>
                    <a:grpSpLocks/>
                  </p:cNvGrpSpPr>
                  <p:nvPr/>
                </p:nvGrpSpPr>
                <p:grpSpPr bwMode="auto">
                  <a:xfrm flipV="1">
                    <a:off x="3839" y="1851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808" name="Freeform 874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09" name="Freeform 875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10" name="Oval 8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09" name="Group 877"/>
                  <p:cNvGrpSpPr>
                    <a:grpSpLocks/>
                  </p:cNvGrpSpPr>
                  <p:nvPr/>
                </p:nvGrpSpPr>
                <p:grpSpPr bwMode="auto">
                  <a:xfrm flipV="1">
                    <a:off x="3897" y="1920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805" name="Freeform 878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06" name="Freeform 879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07" name="Oval 8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10" name="Group 881"/>
                  <p:cNvGrpSpPr>
                    <a:grpSpLocks/>
                  </p:cNvGrpSpPr>
                  <p:nvPr/>
                </p:nvGrpSpPr>
                <p:grpSpPr bwMode="auto">
                  <a:xfrm flipV="1">
                    <a:off x="3332" y="1660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802" name="Freeform 882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03" name="Freeform 883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04" name="Oval 88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11" name="Group 885"/>
                  <p:cNvGrpSpPr>
                    <a:grpSpLocks/>
                  </p:cNvGrpSpPr>
                  <p:nvPr/>
                </p:nvGrpSpPr>
                <p:grpSpPr bwMode="auto">
                  <a:xfrm flipV="1">
                    <a:off x="3380" y="1728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799" name="Freeform 886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00" name="Freeform 887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01" name="Oval 8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12" name="Group 889"/>
                  <p:cNvGrpSpPr>
                    <a:grpSpLocks/>
                  </p:cNvGrpSpPr>
                  <p:nvPr/>
                </p:nvGrpSpPr>
                <p:grpSpPr bwMode="auto">
                  <a:xfrm flipV="1">
                    <a:off x="3434" y="1806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796" name="Freeform 890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797" name="Freeform 891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798" name="Oval 8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13" name="Group 893"/>
                  <p:cNvGrpSpPr>
                    <a:grpSpLocks/>
                  </p:cNvGrpSpPr>
                  <p:nvPr/>
                </p:nvGrpSpPr>
                <p:grpSpPr bwMode="auto">
                  <a:xfrm flipV="1">
                    <a:off x="3723" y="1920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793" name="Freeform 894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794" name="Freeform 895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795" name="Oval 8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14" name="Group 897"/>
                  <p:cNvGrpSpPr>
                    <a:grpSpLocks/>
                  </p:cNvGrpSpPr>
                  <p:nvPr/>
                </p:nvGrpSpPr>
                <p:grpSpPr bwMode="auto">
                  <a:xfrm flipV="1">
                    <a:off x="4462" y="1996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790" name="Freeform 898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791" name="Freeform 899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792" name="Oval 9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15" name="Group 901"/>
                  <p:cNvGrpSpPr>
                    <a:grpSpLocks/>
                  </p:cNvGrpSpPr>
                  <p:nvPr/>
                </p:nvGrpSpPr>
                <p:grpSpPr bwMode="auto">
                  <a:xfrm flipV="1">
                    <a:off x="4635" y="1996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787" name="Freeform 902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788" name="Freeform 903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789" name="Oval 9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16" name="Group 905"/>
                  <p:cNvGrpSpPr>
                    <a:grpSpLocks/>
                  </p:cNvGrpSpPr>
                  <p:nvPr/>
                </p:nvGrpSpPr>
                <p:grpSpPr bwMode="auto">
                  <a:xfrm flipV="1">
                    <a:off x="4115" y="1996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784" name="Freeform 906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785" name="Freeform 907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786" name="Oval 9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17" name="Group 909"/>
                  <p:cNvGrpSpPr>
                    <a:grpSpLocks/>
                  </p:cNvGrpSpPr>
                  <p:nvPr/>
                </p:nvGrpSpPr>
                <p:grpSpPr bwMode="auto">
                  <a:xfrm flipV="1">
                    <a:off x="4288" y="1996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781" name="Freeform 910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782" name="Freeform 911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783" name="Oval 9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18" name="Group 913"/>
                  <p:cNvGrpSpPr>
                    <a:grpSpLocks/>
                  </p:cNvGrpSpPr>
                  <p:nvPr/>
                </p:nvGrpSpPr>
                <p:grpSpPr bwMode="auto">
                  <a:xfrm flipV="1">
                    <a:off x="3768" y="1996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778" name="Freeform 914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779" name="Freeform 915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780" name="Oval 9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19" name="Group 917"/>
                  <p:cNvGrpSpPr>
                    <a:grpSpLocks/>
                  </p:cNvGrpSpPr>
                  <p:nvPr/>
                </p:nvGrpSpPr>
                <p:grpSpPr bwMode="auto">
                  <a:xfrm>
                    <a:off x="3072" y="1036"/>
                    <a:ext cx="1432" cy="692"/>
                    <a:chOff x="1248" y="2496"/>
                    <a:chExt cx="1432" cy="692"/>
                  </a:xfrm>
                </p:grpSpPr>
                <p:grpSp>
                  <p:nvGrpSpPr>
                    <p:cNvPr id="638" name="Group 91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102" y="2506"/>
                      <a:ext cx="173" cy="500"/>
                      <a:chOff x="1632" y="1536"/>
                      <a:chExt cx="288" cy="1056"/>
                    </a:xfrm>
                  </p:grpSpPr>
                  <p:sp>
                    <p:nvSpPr>
                      <p:cNvPr id="775" name="Freeform 91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32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76" name="Freeform 920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1824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77" name="Oval 92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32" y="1536"/>
                        <a:ext cx="288" cy="288"/>
                      </a:xfrm>
                      <a:prstGeom prst="ellipse">
                        <a:avLst/>
                      </a:prstGeom>
                      <a:gradFill rotWithShape="0">
                        <a:gsLst>
                          <a:gs pos="0">
                            <a:srgbClr val="FFFF99"/>
                          </a:gs>
                          <a:gs pos="100000">
                            <a:srgbClr val="CCCC00"/>
                          </a:gs>
                        </a:gsLst>
                        <a:lin ang="2700000" scaled="1"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639" name="Group 92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275" y="2506"/>
                      <a:ext cx="174" cy="500"/>
                      <a:chOff x="1632" y="1536"/>
                      <a:chExt cx="288" cy="1056"/>
                    </a:xfrm>
                  </p:grpSpPr>
                  <p:sp>
                    <p:nvSpPr>
                      <p:cNvPr id="772" name="Freeform 92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32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73" name="Freeform 924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1824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74" name="Oval 92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32" y="1536"/>
                        <a:ext cx="288" cy="288"/>
                      </a:xfrm>
                      <a:prstGeom prst="ellipse">
                        <a:avLst/>
                      </a:prstGeom>
                      <a:gradFill rotWithShape="0">
                        <a:gsLst>
                          <a:gs pos="0">
                            <a:srgbClr val="FFFF99"/>
                          </a:gs>
                          <a:gs pos="100000">
                            <a:srgbClr val="CCCC00"/>
                          </a:gs>
                        </a:gsLst>
                        <a:lin ang="2700000" scaled="1"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640" name="Group 92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160" y="2551"/>
                      <a:ext cx="173" cy="501"/>
                      <a:chOff x="1632" y="1536"/>
                      <a:chExt cx="288" cy="1056"/>
                    </a:xfrm>
                  </p:grpSpPr>
                  <p:sp>
                    <p:nvSpPr>
                      <p:cNvPr id="769" name="Freeform 92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32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70" name="Freeform 928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1824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71" name="Oval 92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32" y="1536"/>
                        <a:ext cx="288" cy="288"/>
                      </a:xfrm>
                      <a:prstGeom prst="ellipse">
                        <a:avLst/>
                      </a:prstGeom>
                      <a:gradFill rotWithShape="0">
                        <a:gsLst>
                          <a:gs pos="0">
                            <a:srgbClr val="FFFF99"/>
                          </a:gs>
                          <a:gs pos="100000">
                            <a:srgbClr val="CCCC00"/>
                          </a:gs>
                        </a:gsLst>
                        <a:lin ang="2700000" scaled="1"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641" name="Group 93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333" y="2551"/>
                      <a:ext cx="174" cy="501"/>
                      <a:chOff x="1632" y="1536"/>
                      <a:chExt cx="288" cy="1056"/>
                    </a:xfrm>
                  </p:grpSpPr>
                  <p:sp>
                    <p:nvSpPr>
                      <p:cNvPr id="766" name="Freeform 93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32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67" name="Freeform 932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1824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68" name="Oval 93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32" y="1536"/>
                        <a:ext cx="288" cy="288"/>
                      </a:xfrm>
                      <a:prstGeom prst="ellipse">
                        <a:avLst/>
                      </a:prstGeom>
                      <a:gradFill rotWithShape="0">
                        <a:gsLst>
                          <a:gs pos="0">
                            <a:srgbClr val="FFFF99"/>
                          </a:gs>
                          <a:gs pos="100000">
                            <a:srgbClr val="CCCC00"/>
                          </a:gs>
                        </a:gsLst>
                        <a:lin ang="2700000" scaled="1"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642" name="Group 93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217" y="2597"/>
                      <a:ext cx="174" cy="500"/>
                      <a:chOff x="1632" y="1536"/>
                      <a:chExt cx="288" cy="1056"/>
                    </a:xfrm>
                  </p:grpSpPr>
                  <p:sp>
                    <p:nvSpPr>
                      <p:cNvPr id="763" name="Freeform 93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32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64" name="Freeform 936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1824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65" name="Oval 93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32" y="1536"/>
                        <a:ext cx="288" cy="288"/>
                      </a:xfrm>
                      <a:prstGeom prst="ellipse">
                        <a:avLst/>
                      </a:prstGeom>
                      <a:gradFill rotWithShape="0">
                        <a:gsLst>
                          <a:gs pos="0">
                            <a:srgbClr val="FFFF99"/>
                          </a:gs>
                          <a:gs pos="100000">
                            <a:srgbClr val="CCCC00"/>
                          </a:gs>
                        </a:gsLst>
                        <a:lin ang="2700000" scaled="1"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643" name="Group 93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391" y="2597"/>
                      <a:ext cx="173" cy="500"/>
                      <a:chOff x="1632" y="1536"/>
                      <a:chExt cx="288" cy="1056"/>
                    </a:xfrm>
                  </p:grpSpPr>
                  <p:sp>
                    <p:nvSpPr>
                      <p:cNvPr id="760" name="Freeform 93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32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61" name="Freeform 940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1824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62" name="Oval 94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32" y="1536"/>
                        <a:ext cx="288" cy="288"/>
                      </a:xfrm>
                      <a:prstGeom prst="ellipse">
                        <a:avLst/>
                      </a:prstGeom>
                      <a:gradFill rotWithShape="0">
                        <a:gsLst>
                          <a:gs pos="0">
                            <a:srgbClr val="FFFF99"/>
                          </a:gs>
                          <a:gs pos="100000">
                            <a:srgbClr val="CCCC00"/>
                          </a:gs>
                        </a:gsLst>
                        <a:lin ang="2700000" scaled="1"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644" name="Group 94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275" y="2642"/>
                      <a:ext cx="174" cy="501"/>
                      <a:chOff x="1632" y="1536"/>
                      <a:chExt cx="288" cy="1056"/>
                    </a:xfrm>
                  </p:grpSpPr>
                  <p:sp>
                    <p:nvSpPr>
                      <p:cNvPr id="757" name="Freeform 94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32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58" name="Freeform 944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1824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59" name="Oval 94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32" y="1536"/>
                        <a:ext cx="288" cy="288"/>
                      </a:xfrm>
                      <a:prstGeom prst="ellipse">
                        <a:avLst/>
                      </a:prstGeom>
                      <a:gradFill rotWithShape="0">
                        <a:gsLst>
                          <a:gs pos="0">
                            <a:srgbClr val="FFFF99"/>
                          </a:gs>
                          <a:gs pos="100000">
                            <a:srgbClr val="CCCC00"/>
                          </a:gs>
                        </a:gsLst>
                        <a:lin ang="2700000" scaled="1"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645" name="Group 94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449" y="2642"/>
                      <a:ext cx="173" cy="501"/>
                      <a:chOff x="1632" y="1536"/>
                      <a:chExt cx="288" cy="1056"/>
                    </a:xfrm>
                  </p:grpSpPr>
                  <p:sp>
                    <p:nvSpPr>
                      <p:cNvPr id="754" name="Freeform 94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32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55" name="Freeform 948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1824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56" name="Oval 94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32" y="1536"/>
                        <a:ext cx="288" cy="288"/>
                      </a:xfrm>
                      <a:prstGeom prst="ellipse">
                        <a:avLst/>
                      </a:prstGeom>
                      <a:gradFill rotWithShape="0">
                        <a:gsLst>
                          <a:gs pos="0">
                            <a:srgbClr val="FFFF99"/>
                          </a:gs>
                          <a:gs pos="100000">
                            <a:srgbClr val="CCCC00"/>
                          </a:gs>
                        </a:gsLst>
                        <a:lin ang="2700000" scaled="1"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646" name="Group 95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333" y="2688"/>
                      <a:ext cx="174" cy="500"/>
                      <a:chOff x="1632" y="1536"/>
                      <a:chExt cx="288" cy="1056"/>
                    </a:xfrm>
                  </p:grpSpPr>
                  <p:sp>
                    <p:nvSpPr>
                      <p:cNvPr id="751" name="Freeform 95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32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52" name="Freeform 952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1824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53" name="Oval 95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32" y="1536"/>
                        <a:ext cx="288" cy="288"/>
                      </a:xfrm>
                      <a:prstGeom prst="ellipse">
                        <a:avLst/>
                      </a:prstGeom>
                      <a:gradFill rotWithShape="0">
                        <a:gsLst>
                          <a:gs pos="0">
                            <a:srgbClr val="FFFF99"/>
                          </a:gs>
                          <a:gs pos="100000">
                            <a:srgbClr val="CCCC00"/>
                          </a:gs>
                        </a:gsLst>
                        <a:lin ang="2700000" scaled="1"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647" name="Group 95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507" y="2688"/>
                      <a:ext cx="173" cy="500"/>
                      <a:chOff x="1632" y="1536"/>
                      <a:chExt cx="288" cy="1056"/>
                    </a:xfrm>
                  </p:grpSpPr>
                  <p:sp>
                    <p:nvSpPr>
                      <p:cNvPr id="748" name="Freeform 95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32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49" name="Freeform 956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1824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50" name="Oval 95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32" y="1536"/>
                        <a:ext cx="288" cy="288"/>
                      </a:xfrm>
                      <a:prstGeom prst="ellipse">
                        <a:avLst/>
                      </a:prstGeom>
                      <a:gradFill rotWithShape="0">
                        <a:gsLst>
                          <a:gs pos="0">
                            <a:srgbClr val="FFFF99"/>
                          </a:gs>
                          <a:gs pos="100000">
                            <a:srgbClr val="CCCC00"/>
                          </a:gs>
                        </a:gsLst>
                        <a:lin ang="2700000" scaled="1"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648" name="Group 95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55" y="2506"/>
                      <a:ext cx="173" cy="500"/>
                      <a:chOff x="1632" y="1536"/>
                      <a:chExt cx="288" cy="1056"/>
                    </a:xfrm>
                  </p:grpSpPr>
                  <p:sp>
                    <p:nvSpPr>
                      <p:cNvPr id="745" name="Freeform 95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32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46" name="Freeform 960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1824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47" name="Oval 96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32" y="1536"/>
                        <a:ext cx="288" cy="288"/>
                      </a:xfrm>
                      <a:prstGeom prst="ellipse">
                        <a:avLst/>
                      </a:prstGeom>
                      <a:gradFill rotWithShape="0">
                        <a:gsLst>
                          <a:gs pos="0">
                            <a:srgbClr val="FFFF99"/>
                          </a:gs>
                          <a:gs pos="100000">
                            <a:srgbClr val="CCCC00"/>
                          </a:gs>
                        </a:gsLst>
                        <a:lin ang="2700000" scaled="1"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649" name="Group 96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928" y="2506"/>
                      <a:ext cx="174" cy="500"/>
                      <a:chOff x="1632" y="1536"/>
                      <a:chExt cx="288" cy="1056"/>
                    </a:xfrm>
                  </p:grpSpPr>
                  <p:sp>
                    <p:nvSpPr>
                      <p:cNvPr id="742" name="Freeform 96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32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43" name="Freeform 964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1824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44" name="Oval 96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32" y="1536"/>
                        <a:ext cx="288" cy="288"/>
                      </a:xfrm>
                      <a:prstGeom prst="ellipse">
                        <a:avLst/>
                      </a:prstGeom>
                      <a:gradFill rotWithShape="0">
                        <a:gsLst>
                          <a:gs pos="0">
                            <a:srgbClr val="FFFF99"/>
                          </a:gs>
                          <a:gs pos="100000">
                            <a:srgbClr val="CCCC00"/>
                          </a:gs>
                        </a:gsLst>
                        <a:lin ang="2700000" scaled="1"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650" name="Group 96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13" y="2551"/>
                      <a:ext cx="173" cy="501"/>
                      <a:chOff x="1632" y="1536"/>
                      <a:chExt cx="288" cy="1056"/>
                    </a:xfrm>
                  </p:grpSpPr>
                  <p:sp>
                    <p:nvSpPr>
                      <p:cNvPr id="739" name="Freeform 96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32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40" name="Freeform 968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1824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41" name="Oval 96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32" y="1536"/>
                        <a:ext cx="288" cy="288"/>
                      </a:xfrm>
                      <a:prstGeom prst="ellipse">
                        <a:avLst/>
                      </a:prstGeom>
                      <a:gradFill rotWithShape="0">
                        <a:gsLst>
                          <a:gs pos="0">
                            <a:srgbClr val="FFFF99"/>
                          </a:gs>
                          <a:gs pos="100000">
                            <a:srgbClr val="CCCC00"/>
                          </a:gs>
                        </a:gsLst>
                        <a:lin ang="2700000" scaled="1"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651" name="Group 97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986" y="2551"/>
                      <a:ext cx="174" cy="501"/>
                      <a:chOff x="1632" y="1536"/>
                      <a:chExt cx="288" cy="1056"/>
                    </a:xfrm>
                  </p:grpSpPr>
                  <p:sp>
                    <p:nvSpPr>
                      <p:cNvPr id="736" name="Freeform 97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32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37" name="Freeform 972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1824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38" name="Oval 97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32" y="1536"/>
                        <a:ext cx="288" cy="288"/>
                      </a:xfrm>
                      <a:prstGeom prst="ellipse">
                        <a:avLst/>
                      </a:prstGeom>
                      <a:gradFill rotWithShape="0">
                        <a:gsLst>
                          <a:gs pos="0">
                            <a:srgbClr val="FFFF99"/>
                          </a:gs>
                          <a:gs pos="100000">
                            <a:srgbClr val="CCCC00"/>
                          </a:gs>
                        </a:gsLst>
                        <a:lin ang="2700000" scaled="1"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652" name="Group 97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70" y="2597"/>
                      <a:ext cx="174" cy="500"/>
                      <a:chOff x="1632" y="1536"/>
                      <a:chExt cx="288" cy="1056"/>
                    </a:xfrm>
                  </p:grpSpPr>
                  <p:sp>
                    <p:nvSpPr>
                      <p:cNvPr id="733" name="Freeform 97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32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34" name="Freeform 976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1824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35" name="Oval 97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32" y="1536"/>
                        <a:ext cx="288" cy="288"/>
                      </a:xfrm>
                      <a:prstGeom prst="ellipse">
                        <a:avLst/>
                      </a:prstGeom>
                      <a:gradFill rotWithShape="0">
                        <a:gsLst>
                          <a:gs pos="0">
                            <a:srgbClr val="FFFF99"/>
                          </a:gs>
                          <a:gs pos="100000">
                            <a:srgbClr val="CCCC00"/>
                          </a:gs>
                        </a:gsLst>
                        <a:lin ang="2700000" scaled="1"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653" name="Group 97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044" y="2597"/>
                      <a:ext cx="173" cy="500"/>
                      <a:chOff x="1632" y="1536"/>
                      <a:chExt cx="288" cy="1056"/>
                    </a:xfrm>
                  </p:grpSpPr>
                  <p:sp>
                    <p:nvSpPr>
                      <p:cNvPr id="730" name="Freeform 97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32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31" name="Freeform 980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1824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32" name="Oval 98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32" y="1536"/>
                        <a:ext cx="288" cy="288"/>
                      </a:xfrm>
                      <a:prstGeom prst="ellipse">
                        <a:avLst/>
                      </a:prstGeom>
                      <a:gradFill rotWithShape="0">
                        <a:gsLst>
                          <a:gs pos="0">
                            <a:srgbClr val="FFFF99"/>
                          </a:gs>
                          <a:gs pos="100000">
                            <a:srgbClr val="CCCC00"/>
                          </a:gs>
                        </a:gsLst>
                        <a:lin ang="2700000" scaled="1"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654" name="Group 98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928" y="2642"/>
                      <a:ext cx="174" cy="501"/>
                      <a:chOff x="1632" y="1536"/>
                      <a:chExt cx="288" cy="1056"/>
                    </a:xfrm>
                  </p:grpSpPr>
                  <p:sp>
                    <p:nvSpPr>
                      <p:cNvPr id="727" name="Freeform 98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32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28" name="Freeform 984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1824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29" name="Oval 98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32" y="1536"/>
                        <a:ext cx="288" cy="288"/>
                      </a:xfrm>
                      <a:prstGeom prst="ellipse">
                        <a:avLst/>
                      </a:prstGeom>
                      <a:gradFill rotWithShape="0">
                        <a:gsLst>
                          <a:gs pos="0">
                            <a:srgbClr val="FFFF99"/>
                          </a:gs>
                          <a:gs pos="100000">
                            <a:srgbClr val="CCCC00"/>
                          </a:gs>
                        </a:gsLst>
                        <a:lin ang="2700000" scaled="1"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655" name="Group 98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102" y="2642"/>
                      <a:ext cx="173" cy="501"/>
                      <a:chOff x="1632" y="1536"/>
                      <a:chExt cx="288" cy="1056"/>
                    </a:xfrm>
                  </p:grpSpPr>
                  <p:sp>
                    <p:nvSpPr>
                      <p:cNvPr id="724" name="Freeform 98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32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25" name="Freeform 988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1824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26" name="Oval 98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32" y="1536"/>
                        <a:ext cx="288" cy="288"/>
                      </a:xfrm>
                      <a:prstGeom prst="ellipse">
                        <a:avLst/>
                      </a:prstGeom>
                      <a:gradFill rotWithShape="0">
                        <a:gsLst>
                          <a:gs pos="0">
                            <a:srgbClr val="FFFF99"/>
                          </a:gs>
                          <a:gs pos="100000">
                            <a:srgbClr val="CCCC00"/>
                          </a:gs>
                        </a:gsLst>
                        <a:lin ang="2700000" scaled="1"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656" name="Group 99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986" y="2688"/>
                      <a:ext cx="174" cy="500"/>
                      <a:chOff x="1632" y="1536"/>
                      <a:chExt cx="288" cy="1056"/>
                    </a:xfrm>
                  </p:grpSpPr>
                  <p:sp>
                    <p:nvSpPr>
                      <p:cNvPr id="721" name="Freeform 99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32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22" name="Freeform 992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1824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23" name="Oval 99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32" y="1536"/>
                        <a:ext cx="288" cy="288"/>
                      </a:xfrm>
                      <a:prstGeom prst="ellipse">
                        <a:avLst/>
                      </a:prstGeom>
                      <a:gradFill rotWithShape="0">
                        <a:gsLst>
                          <a:gs pos="0">
                            <a:srgbClr val="FFFF99"/>
                          </a:gs>
                          <a:gs pos="100000">
                            <a:srgbClr val="CCCC00"/>
                          </a:gs>
                        </a:gsLst>
                        <a:lin ang="2700000" scaled="1"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657" name="Group 99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160" y="2688"/>
                      <a:ext cx="173" cy="500"/>
                      <a:chOff x="1632" y="1536"/>
                      <a:chExt cx="288" cy="1056"/>
                    </a:xfrm>
                  </p:grpSpPr>
                  <p:sp>
                    <p:nvSpPr>
                      <p:cNvPr id="718" name="Freeform 99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32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19" name="Freeform 996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1824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20" name="Oval 99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32" y="1536"/>
                        <a:ext cx="288" cy="288"/>
                      </a:xfrm>
                      <a:prstGeom prst="ellipse">
                        <a:avLst/>
                      </a:prstGeom>
                      <a:gradFill rotWithShape="0">
                        <a:gsLst>
                          <a:gs pos="0">
                            <a:srgbClr val="FFFF99"/>
                          </a:gs>
                          <a:gs pos="100000">
                            <a:srgbClr val="CCCC00"/>
                          </a:gs>
                        </a:gsLst>
                        <a:lin ang="2700000" scaled="1"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658" name="Group 99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408" y="2506"/>
                      <a:ext cx="173" cy="500"/>
                      <a:chOff x="1632" y="1536"/>
                      <a:chExt cx="288" cy="1056"/>
                    </a:xfrm>
                  </p:grpSpPr>
                  <p:sp>
                    <p:nvSpPr>
                      <p:cNvPr id="715" name="Freeform 99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32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16" name="Freeform 1000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1824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17" name="Oval 100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32" y="1536"/>
                        <a:ext cx="288" cy="288"/>
                      </a:xfrm>
                      <a:prstGeom prst="ellipse">
                        <a:avLst/>
                      </a:prstGeom>
                      <a:gradFill rotWithShape="0">
                        <a:gsLst>
                          <a:gs pos="0">
                            <a:srgbClr val="FFFF99"/>
                          </a:gs>
                          <a:gs pos="100000">
                            <a:srgbClr val="CCCC00"/>
                          </a:gs>
                        </a:gsLst>
                        <a:lin ang="2700000" scaled="1"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659" name="Group 100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581" y="2506"/>
                      <a:ext cx="174" cy="500"/>
                      <a:chOff x="1632" y="1536"/>
                      <a:chExt cx="288" cy="1056"/>
                    </a:xfrm>
                  </p:grpSpPr>
                  <p:sp>
                    <p:nvSpPr>
                      <p:cNvPr id="712" name="Freeform 100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32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13" name="Freeform 1004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1824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14" name="Oval 100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32" y="1536"/>
                        <a:ext cx="288" cy="288"/>
                      </a:xfrm>
                      <a:prstGeom prst="ellipse">
                        <a:avLst/>
                      </a:prstGeom>
                      <a:gradFill rotWithShape="0">
                        <a:gsLst>
                          <a:gs pos="0">
                            <a:srgbClr val="FFFF99"/>
                          </a:gs>
                          <a:gs pos="100000">
                            <a:srgbClr val="CCCC00"/>
                          </a:gs>
                        </a:gsLst>
                        <a:lin ang="2700000" scaled="1"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660" name="Group 100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466" y="2551"/>
                      <a:ext cx="173" cy="501"/>
                      <a:chOff x="1632" y="1536"/>
                      <a:chExt cx="288" cy="1056"/>
                    </a:xfrm>
                  </p:grpSpPr>
                  <p:sp>
                    <p:nvSpPr>
                      <p:cNvPr id="709" name="Freeform 100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32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10" name="Freeform 1008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1824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11" name="Oval 100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32" y="1536"/>
                        <a:ext cx="288" cy="288"/>
                      </a:xfrm>
                      <a:prstGeom prst="ellipse">
                        <a:avLst/>
                      </a:prstGeom>
                      <a:gradFill rotWithShape="0">
                        <a:gsLst>
                          <a:gs pos="0">
                            <a:srgbClr val="FFFF99"/>
                          </a:gs>
                          <a:gs pos="100000">
                            <a:srgbClr val="CCCC00"/>
                          </a:gs>
                        </a:gsLst>
                        <a:lin ang="2700000" scaled="1"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661" name="Group 101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39" y="2551"/>
                      <a:ext cx="174" cy="501"/>
                      <a:chOff x="1632" y="1536"/>
                      <a:chExt cx="288" cy="1056"/>
                    </a:xfrm>
                  </p:grpSpPr>
                  <p:sp>
                    <p:nvSpPr>
                      <p:cNvPr id="706" name="Freeform 101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32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07" name="Freeform 1012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1824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08" name="Oval 101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32" y="1536"/>
                        <a:ext cx="288" cy="288"/>
                      </a:xfrm>
                      <a:prstGeom prst="ellipse">
                        <a:avLst/>
                      </a:prstGeom>
                      <a:gradFill rotWithShape="0">
                        <a:gsLst>
                          <a:gs pos="0">
                            <a:srgbClr val="FFFF99"/>
                          </a:gs>
                          <a:gs pos="100000">
                            <a:srgbClr val="CCCC00"/>
                          </a:gs>
                        </a:gsLst>
                        <a:lin ang="2700000" scaled="1"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662" name="Group 101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523" y="2597"/>
                      <a:ext cx="174" cy="500"/>
                      <a:chOff x="1632" y="1536"/>
                      <a:chExt cx="288" cy="1056"/>
                    </a:xfrm>
                  </p:grpSpPr>
                  <p:sp>
                    <p:nvSpPr>
                      <p:cNvPr id="703" name="Freeform 101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32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04" name="Freeform 1016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1824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05" name="Oval 101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32" y="1536"/>
                        <a:ext cx="288" cy="288"/>
                      </a:xfrm>
                      <a:prstGeom prst="ellipse">
                        <a:avLst/>
                      </a:prstGeom>
                      <a:gradFill rotWithShape="0">
                        <a:gsLst>
                          <a:gs pos="0">
                            <a:srgbClr val="FFFF99"/>
                          </a:gs>
                          <a:gs pos="100000">
                            <a:srgbClr val="CCCC00"/>
                          </a:gs>
                        </a:gsLst>
                        <a:lin ang="2700000" scaled="1"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663" name="Group 101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97" y="2597"/>
                      <a:ext cx="173" cy="500"/>
                      <a:chOff x="1632" y="1536"/>
                      <a:chExt cx="288" cy="1056"/>
                    </a:xfrm>
                  </p:grpSpPr>
                  <p:sp>
                    <p:nvSpPr>
                      <p:cNvPr id="700" name="Freeform 101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32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01" name="Freeform 1020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1824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702" name="Oval 102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32" y="1536"/>
                        <a:ext cx="288" cy="288"/>
                      </a:xfrm>
                      <a:prstGeom prst="ellipse">
                        <a:avLst/>
                      </a:prstGeom>
                      <a:gradFill rotWithShape="0">
                        <a:gsLst>
                          <a:gs pos="0">
                            <a:srgbClr val="FFFF99"/>
                          </a:gs>
                          <a:gs pos="100000">
                            <a:srgbClr val="CCCC00"/>
                          </a:gs>
                        </a:gsLst>
                        <a:lin ang="2700000" scaled="1"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664" name="Group 102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581" y="2642"/>
                      <a:ext cx="174" cy="501"/>
                      <a:chOff x="1632" y="1536"/>
                      <a:chExt cx="288" cy="1056"/>
                    </a:xfrm>
                  </p:grpSpPr>
                  <p:sp>
                    <p:nvSpPr>
                      <p:cNvPr id="697" name="Freeform 102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32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698" name="Freeform 1024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1824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699" name="Oval 102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32" y="1536"/>
                        <a:ext cx="288" cy="288"/>
                      </a:xfrm>
                      <a:prstGeom prst="ellipse">
                        <a:avLst/>
                      </a:prstGeom>
                      <a:gradFill rotWithShape="0">
                        <a:gsLst>
                          <a:gs pos="0">
                            <a:srgbClr val="FFFF99"/>
                          </a:gs>
                          <a:gs pos="100000">
                            <a:srgbClr val="CCCC00"/>
                          </a:gs>
                        </a:gsLst>
                        <a:lin ang="2700000" scaled="1"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665" name="Group 102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55" y="2642"/>
                      <a:ext cx="173" cy="501"/>
                      <a:chOff x="1632" y="1536"/>
                      <a:chExt cx="288" cy="1056"/>
                    </a:xfrm>
                  </p:grpSpPr>
                  <p:sp>
                    <p:nvSpPr>
                      <p:cNvPr id="694" name="Freeform 102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32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695" name="Freeform 1028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1824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696" name="Oval 102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32" y="1536"/>
                        <a:ext cx="288" cy="288"/>
                      </a:xfrm>
                      <a:prstGeom prst="ellipse">
                        <a:avLst/>
                      </a:prstGeom>
                      <a:gradFill rotWithShape="0">
                        <a:gsLst>
                          <a:gs pos="0">
                            <a:srgbClr val="FFFF99"/>
                          </a:gs>
                          <a:gs pos="100000">
                            <a:srgbClr val="CCCC00"/>
                          </a:gs>
                        </a:gsLst>
                        <a:lin ang="2700000" scaled="1"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666" name="Group 103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13" y="2688"/>
                      <a:ext cx="173" cy="500"/>
                      <a:chOff x="1632" y="1536"/>
                      <a:chExt cx="288" cy="1056"/>
                    </a:xfrm>
                  </p:grpSpPr>
                  <p:sp>
                    <p:nvSpPr>
                      <p:cNvPr id="691" name="Freeform 103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32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692" name="Freeform 1032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1824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693" name="Oval 103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32" y="1536"/>
                        <a:ext cx="288" cy="288"/>
                      </a:xfrm>
                      <a:prstGeom prst="ellipse">
                        <a:avLst/>
                      </a:prstGeom>
                      <a:gradFill rotWithShape="0">
                        <a:gsLst>
                          <a:gs pos="0">
                            <a:srgbClr val="FFFF99"/>
                          </a:gs>
                          <a:gs pos="100000">
                            <a:srgbClr val="CCCC00"/>
                          </a:gs>
                        </a:gsLst>
                        <a:lin ang="2700000" scaled="1"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667" name="Group 103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248" y="2496"/>
                      <a:ext cx="174" cy="500"/>
                      <a:chOff x="1632" y="1536"/>
                      <a:chExt cx="288" cy="1056"/>
                    </a:xfrm>
                  </p:grpSpPr>
                  <p:sp>
                    <p:nvSpPr>
                      <p:cNvPr id="688" name="Freeform 103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32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689" name="Freeform 1036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1824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690" name="Oval 103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32" y="1536"/>
                        <a:ext cx="288" cy="288"/>
                      </a:xfrm>
                      <a:prstGeom prst="ellipse">
                        <a:avLst/>
                      </a:prstGeom>
                      <a:gradFill rotWithShape="0">
                        <a:gsLst>
                          <a:gs pos="0">
                            <a:srgbClr val="FFFF99"/>
                          </a:gs>
                          <a:gs pos="100000">
                            <a:srgbClr val="CCCC00"/>
                          </a:gs>
                        </a:gsLst>
                        <a:lin ang="2700000" scaled="1"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668" name="Group 103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296" y="2544"/>
                      <a:ext cx="174" cy="501"/>
                      <a:chOff x="1632" y="1536"/>
                      <a:chExt cx="288" cy="1056"/>
                    </a:xfrm>
                  </p:grpSpPr>
                  <p:sp>
                    <p:nvSpPr>
                      <p:cNvPr id="685" name="Freeform 103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32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686" name="Freeform 1040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1824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687" name="Oval 104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32" y="1536"/>
                        <a:ext cx="288" cy="288"/>
                      </a:xfrm>
                      <a:prstGeom prst="ellipse">
                        <a:avLst/>
                      </a:prstGeom>
                      <a:gradFill rotWithShape="0">
                        <a:gsLst>
                          <a:gs pos="0">
                            <a:srgbClr val="FFFF99"/>
                          </a:gs>
                          <a:gs pos="100000">
                            <a:srgbClr val="CCCC00"/>
                          </a:gs>
                        </a:gsLst>
                        <a:lin ang="2700000" scaled="1"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669" name="Group 104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350" y="2597"/>
                      <a:ext cx="173" cy="500"/>
                      <a:chOff x="1632" y="1536"/>
                      <a:chExt cx="288" cy="1056"/>
                    </a:xfrm>
                  </p:grpSpPr>
                  <p:sp>
                    <p:nvSpPr>
                      <p:cNvPr id="682" name="Freeform 104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32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683" name="Freeform 1044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1824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684" name="Oval 104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32" y="1536"/>
                        <a:ext cx="288" cy="288"/>
                      </a:xfrm>
                      <a:prstGeom prst="ellipse">
                        <a:avLst/>
                      </a:prstGeom>
                      <a:gradFill rotWithShape="0">
                        <a:gsLst>
                          <a:gs pos="0">
                            <a:srgbClr val="FFFF99"/>
                          </a:gs>
                          <a:gs pos="100000">
                            <a:srgbClr val="CCCC00"/>
                          </a:gs>
                        </a:gsLst>
                        <a:lin ang="2700000" scaled="1"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670" name="Group 104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408" y="2642"/>
                      <a:ext cx="173" cy="501"/>
                      <a:chOff x="1632" y="1536"/>
                      <a:chExt cx="288" cy="1056"/>
                    </a:xfrm>
                  </p:grpSpPr>
                  <p:sp>
                    <p:nvSpPr>
                      <p:cNvPr id="679" name="Freeform 104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32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680" name="Freeform 1048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1824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681" name="Oval 104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32" y="1536"/>
                        <a:ext cx="288" cy="288"/>
                      </a:xfrm>
                      <a:prstGeom prst="ellipse">
                        <a:avLst/>
                      </a:prstGeom>
                      <a:gradFill rotWithShape="0">
                        <a:gsLst>
                          <a:gs pos="0">
                            <a:srgbClr val="FFFF99"/>
                          </a:gs>
                          <a:gs pos="100000">
                            <a:srgbClr val="CCCC00"/>
                          </a:gs>
                        </a:gsLst>
                        <a:lin ang="2700000" scaled="1"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671" name="Group 105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39" y="2688"/>
                      <a:ext cx="174" cy="500"/>
                      <a:chOff x="1632" y="1536"/>
                      <a:chExt cx="288" cy="1056"/>
                    </a:xfrm>
                  </p:grpSpPr>
                  <p:sp>
                    <p:nvSpPr>
                      <p:cNvPr id="676" name="Freeform 105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32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677" name="Freeform 1052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1824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678" name="Oval 105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32" y="1536"/>
                        <a:ext cx="288" cy="288"/>
                      </a:xfrm>
                      <a:prstGeom prst="ellipse">
                        <a:avLst/>
                      </a:prstGeom>
                      <a:gradFill rotWithShape="0">
                        <a:gsLst>
                          <a:gs pos="0">
                            <a:srgbClr val="FFFF99"/>
                          </a:gs>
                          <a:gs pos="100000">
                            <a:srgbClr val="CCCC00"/>
                          </a:gs>
                        </a:gsLst>
                        <a:lin ang="2700000" scaled="1"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672" name="Group 105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466" y="2688"/>
                      <a:ext cx="173" cy="500"/>
                      <a:chOff x="1632" y="1536"/>
                      <a:chExt cx="288" cy="1056"/>
                    </a:xfrm>
                  </p:grpSpPr>
                  <p:sp>
                    <p:nvSpPr>
                      <p:cNvPr id="673" name="Freeform 105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32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674" name="Freeform 1056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1824" y="1728"/>
                        <a:ext cx="96" cy="864"/>
                      </a:xfrm>
                      <a:custGeom>
                        <a:avLst/>
                        <a:gdLst>
                          <a:gd name="T0" fmla="*/ 56 w 104"/>
                          <a:gd name="T1" fmla="*/ 16 h 880"/>
                          <a:gd name="T2" fmla="*/ 8 w 104"/>
                          <a:gd name="T3" fmla="*/ 160 h 880"/>
                          <a:gd name="T4" fmla="*/ 8 w 104"/>
                          <a:gd name="T5" fmla="*/ 304 h 880"/>
                          <a:gd name="T6" fmla="*/ 56 w 104"/>
                          <a:gd name="T7" fmla="*/ 496 h 880"/>
                          <a:gd name="T8" fmla="*/ 8 w 104"/>
                          <a:gd name="T9" fmla="*/ 784 h 880"/>
                          <a:gd name="T10" fmla="*/ 8 w 104"/>
                          <a:gd name="T11" fmla="*/ 832 h 880"/>
                          <a:gd name="T12" fmla="*/ 56 w 104"/>
                          <a:gd name="T13" fmla="*/ 832 h 880"/>
                          <a:gd name="T14" fmla="*/ 104 w 104"/>
                          <a:gd name="T15" fmla="*/ 544 h 880"/>
                          <a:gd name="T16" fmla="*/ 56 w 104"/>
                          <a:gd name="T17" fmla="*/ 352 h 880"/>
                          <a:gd name="T18" fmla="*/ 56 w 104"/>
                          <a:gd name="T19" fmla="*/ 256 h 880"/>
                          <a:gd name="T20" fmla="*/ 56 w 104"/>
                          <a:gd name="T21" fmla="*/ 160 h 880"/>
                          <a:gd name="T22" fmla="*/ 104 w 104"/>
                          <a:gd name="T23" fmla="*/ 64 h 880"/>
                          <a:gd name="T24" fmla="*/ 56 w 104"/>
                          <a:gd name="T25" fmla="*/ 16 h 8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04" h="880">
                            <a:moveTo>
                              <a:pt x="56" y="16"/>
                            </a:moveTo>
                            <a:cubicBezTo>
                              <a:pt x="40" y="32"/>
                              <a:pt x="16" y="112"/>
                              <a:pt x="8" y="160"/>
                            </a:cubicBezTo>
                            <a:cubicBezTo>
                              <a:pt x="0" y="208"/>
                              <a:pt x="0" y="248"/>
                              <a:pt x="8" y="304"/>
                            </a:cubicBezTo>
                            <a:cubicBezTo>
                              <a:pt x="16" y="360"/>
                              <a:pt x="56" y="416"/>
                              <a:pt x="56" y="496"/>
                            </a:cubicBezTo>
                            <a:cubicBezTo>
                              <a:pt x="56" y="576"/>
                              <a:pt x="16" y="728"/>
                              <a:pt x="8" y="784"/>
                            </a:cubicBezTo>
                            <a:cubicBezTo>
                              <a:pt x="0" y="840"/>
                              <a:pt x="0" y="824"/>
                              <a:pt x="8" y="832"/>
                            </a:cubicBezTo>
                            <a:cubicBezTo>
                              <a:pt x="16" y="840"/>
                              <a:pt x="40" y="880"/>
                              <a:pt x="56" y="832"/>
                            </a:cubicBezTo>
                            <a:cubicBezTo>
                              <a:pt x="72" y="784"/>
                              <a:pt x="104" y="624"/>
                              <a:pt x="104" y="544"/>
                            </a:cubicBezTo>
                            <a:cubicBezTo>
                              <a:pt x="104" y="464"/>
                              <a:pt x="64" y="400"/>
                              <a:pt x="56" y="352"/>
                            </a:cubicBezTo>
                            <a:cubicBezTo>
                              <a:pt x="48" y="304"/>
                              <a:pt x="56" y="288"/>
                              <a:pt x="56" y="256"/>
                            </a:cubicBezTo>
                            <a:cubicBezTo>
                              <a:pt x="56" y="224"/>
                              <a:pt x="48" y="192"/>
                              <a:pt x="56" y="160"/>
                            </a:cubicBezTo>
                            <a:cubicBezTo>
                              <a:pt x="64" y="128"/>
                              <a:pt x="104" y="88"/>
                              <a:pt x="104" y="64"/>
                            </a:cubicBezTo>
                            <a:cubicBezTo>
                              <a:pt x="104" y="40"/>
                              <a:pt x="72" y="0"/>
                              <a:pt x="5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675" name="Oval 105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32" y="1536"/>
                        <a:ext cx="288" cy="288"/>
                      </a:xfrm>
                      <a:prstGeom prst="ellipse">
                        <a:avLst/>
                      </a:prstGeom>
                      <a:gradFill rotWithShape="0">
                        <a:gsLst>
                          <a:gs pos="0">
                            <a:srgbClr val="FFFF99"/>
                          </a:gs>
                          <a:gs pos="100000">
                            <a:srgbClr val="CCCC00"/>
                          </a:gs>
                        </a:gsLst>
                        <a:lin ang="2700000" scaled="1"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</p:grpSp>
              <p:grpSp>
                <p:nvGrpSpPr>
                  <p:cNvPr id="420" name="Group 1058"/>
                  <p:cNvGrpSpPr>
                    <a:grpSpLocks/>
                  </p:cNvGrpSpPr>
                  <p:nvPr/>
                </p:nvGrpSpPr>
                <p:grpSpPr bwMode="auto">
                  <a:xfrm>
                    <a:off x="3936" y="2160"/>
                    <a:ext cx="480" cy="336"/>
                    <a:chOff x="3552" y="3072"/>
                    <a:chExt cx="912" cy="816"/>
                  </a:xfrm>
                </p:grpSpPr>
                <p:sp>
                  <p:nvSpPr>
                    <p:cNvPr id="635" name="Freeform 1059"/>
                    <p:cNvSpPr>
                      <a:spLocks/>
                    </p:cNvSpPr>
                    <p:nvPr/>
                  </p:nvSpPr>
                  <p:spPr bwMode="auto">
                    <a:xfrm>
                      <a:off x="4128" y="3072"/>
                      <a:ext cx="336" cy="816"/>
                    </a:xfrm>
                    <a:custGeom>
                      <a:avLst/>
                      <a:gdLst>
                        <a:gd name="T0" fmla="*/ 0 w 336"/>
                        <a:gd name="T1" fmla="*/ 0 h 816"/>
                        <a:gd name="T2" fmla="*/ 96 w 336"/>
                        <a:gd name="T3" fmla="*/ 48 h 816"/>
                        <a:gd name="T4" fmla="*/ 96 w 336"/>
                        <a:gd name="T5" fmla="*/ 96 h 816"/>
                        <a:gd name="T6" fmla="*/ 144 w 336"/>
                        <a:gd name="T7" fmla="*/ 192 h 816"/>
                        <a:gd name="T8" fmla="*/ 96 w 336"/>
                        <a:gd name="T9" fmla="*/ 240 h 816"/>
                        <a:gd name="T10" fmla="*/ 48 w 336"/>
                        <a:gd name="T11" fmla="*/ 336 h 816"/>
                        <a:gd name="T12" fmla="*/ 0 w 336"/>
                        <a:gd name="T13" fmla="*/ 384 h 816"/>
                        <a:gd name="T14" fmla="*/ 48 w 336"/>
                        <a:gd name="T15" fmla="*/ 432 h 816"/>
                        <a:gd name="T16" fmla="*/ 144 w 336"/>
                        <a:gd name="T17" fmla="*/ 480 h 816"/>
                        <a:gd name="T18" fmla="*/ 240 w 336"/>
                        <a:gd name="T19" fmla="*/ 576 h 816"/>
                        <a:gd name="T20" fmla="*/ 192 w 336"/>
                        <a:gd name="T21" fmla="*/ 720 h 816"/>
                        <a:gd name="T22" fmla="*/ 144 w 336"/>
                        <a:gd name="T23" fmla="*/ 768 h 816"/>
                        <a:gd name="T24" fmla="*/ 48 w 336"/>
                        <a:gd name="T25" fmla="*/ 816 h 816"/>
                        <a:gd name="T26" fmla="*/ 240 w 336"/>
                        <a:gd name="T27" fmla="*/ 768 h 816"/>
                        <a:gd name="T28" fmla="*/ 336 w 336"/>
                        <a:gd name="T29" fmla="*/ 624 h 816"/>
                        <a:gd name="T30" fmla="*/ 336 w 336"/>
                        <a:gd name="T31" fmla="*/ 480 h 816"/>
                        <a:gd name="T32" fmla="*/ 288 w 336"/>
                        <a:gd name="T33" fmla="*/ 432 h 816"/>
                        <a:gd name="T34" fmla="*/ 192 w 336"/>
                        <a:gd name="T35" fmla="*/ 336 h 816"/>
                        <a:gd name="T36" fmla="*/ 240 w 336"/>
                        <a:gd name="T37" fmla="*/ 240 h 816"/>
                        <a:gd name="T38" fmla="*/ 288 w 336"/>
                        <a:gd name="T39" fmla="*/ 192 h 816"/>
                        <a:gd name="T40" fmla="*/ 288 w 336"/>
                        <a:gd name="T41" fmla="*/ 96 h 816"/>
                        <a:gd name="T42" fmla="*/ 192 w 336"/>
                        <a:gd name="T43" fmla="*/ 0 h 816"/>
                        <a:gd name="T44" fmla="*/ 0 w 336"/>
                        <a:gd name="T45" fmla="*/ 0 h 81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</a:cxnLst>
                      <a:rect l="0" t="0" r="r" b="b"/>
                      <a:pathLst>
                        <a:path w="336" h="816">
                          <a:moveTo>
                            <a:pt x="0" y="0"/>
                          </a:moveTo>
                          <a:lnTo>
                            <a:pt x="96" y="48"/>
                          </a:lnTo>
                          <a:lnTo>
                            <a:pt x="96" y="96"/>
                          </a:lnTo>
                          <a:lnTo>
                            <a:pt x="144" y="192"/>
                          </a:lnTo>
                          <a:lnTo>
                            <a:pt x="96" y="240"/>
                          </a:lnTo>
                          <a:lnTo>
                            <a:pt x="48" y="336"/>
                          </a:lnTo>
                          <a:lnTo>
                            <a:pt x="0" y="384"/>
                          </a:lnTo>
                          <a:lnTo>
                            <a:pt x="48" y="432"/>
                          </a:lnTo>
                          <a:lnTo>
                            <a:pt x="144" y="480"/>
                          </a:lnTo>
                          <a:lnTo>
                            <a:pt x="240" y="576"/>
                          </a:lnTo>
                          <a:lnTo>
                            <a:pt x="192" y="720"/>
                          </a:lnTo>
                          <a:lnTo>
                            <a:pt x="144" y="768"/>
                          </a:lnTo>
                          <a:lnTo>
                            <a:pt x="48" y="816"/>
                          </a:lnTo>
                          <a:lnTo>
                            <a:pt x="240" y="768"/>
                          </a:lnTo>
                          <a:lnTo>
                            <a:pt x="336" y="624"/>
                          </a:lnTo>
                          <a:lnTo>
                            <a:pt x="336" y="480"/>
                          </a:lnTo>
                          <a:lnTo>
                            <a:pt x="288" y="432"/>
                          </a:lnTo>
                          <a:lnTo>
                            <a:pt x="192" y="336"/>
                          </a:lnTo>
                          <a:lnTo>
                            <a:pt x="240" y="240"/>
                          </a:lnTo>
                          <a:lnTo>
                            <a:pt x="288" y="192"/>
                          </a:lnTo>
                          <a:lnTo>
                            <a:pt x="288" y="96"/>
                          </a:lnTo>
                          <a:lnTo>
                            <a:pt x="192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8000"/>
                        </a:gs>
                        <a:gs pos="100000">
                          <a:srgbClr val="008000">
                            <a:gamma/>
                            <a:shade val="46275"/>
                            <a:invGamma/>
                          </a:srgbClr>
                        </a:gs>
                      </a:gsLst>
                      <a:lin ang="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636" name="Freeform 1060"/>
                    <p:cNvSpPr>
                      <a:spLocks/>
                    </p:cNvSpPr>
                    <p:nvPr/>
                  </p:nvSpPr>
                  <p:spPr bwMode="auto">
                    <a:xfrm>
                      <a:off x="3552" y="3072"/>
                      <a:ext cx="888" cy="816"/>
                    </a:xfrm>
                    <a:custGeom>
                      <a:avLst/>
                      <a:gdLst>
                        <a:gd name="T0" fmla="*/ 408 w 480"/>
                        <a:gd name="T1" fmla="*/ 104 h 392"/>
                        <a:gd name="T2" fmla="*/ 408 w 480"/>
                        <a:gd name="T3" fmla="*/ 56 h 392"/>
                        <a:gd name="T4" fmla="*/ 360 w 480"/>
                        <a:gd name="T5" fmla="*/ 8 h 392"/>
                        <a:gd name="T6" fmla="*/ 264 w 480"/>
                        <a:gd name="T7" fmla="*/ 8 h 392"/>
                        <a:gd name="T8" fmla="*/ 168 w 480"/>
                        <a:gd name="T9" fmla="*/ 56 h 392"/>
                        <a:gd name="T10" fmla="*/ 24 w 480"/>
                        <a:gd name="T11" fmla="*/ 200 h 392"/>
                        <a:gd name="T12" fmla="*/ 24 w 480"/>
                        <a:gd name="T13" fmla="*/ 296 h 392"/>
                        <a:gd name="T14" fmla="*/ 120 w 480"/>
                        <a:gd name="T15" fmla="*/ 344 h 392"/>
                        <a:gd name="T16" fmla="*/ 312 w 480"/>
                        <a:gd name="T17" fmla="*/ 392 h 392"/>
                        <a:gd name="T18" fmla="*/ 456 w 480"/>
                        <a:gd name="T19" fmla="*/ 344 h 392"/>
                        <a:gd name="T20" fmla="*/ 456 w 480"/>
                        <a:gd name="T21" fmla="*/ 248 h 392"/>
                        <a:gd name="T22" fmla="*/ 360 w 480"/>
                        <a:gd name="T23" fmla="*/ 200 h 392"/>
                        <a:gd name="T24" fmla="*/ 360 w 480"/>
                        <a:gd name="T25" fmla="*/ 152 h 392"/>
                        <a:gd name="T26" fmla="*/ 408 w 480"/>
                        <a:gd name="T27" fmla="*/ 104 h 39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</a:cxnLst>
                      <a:rect l="0" t="0" r="r" b="b"/>
                      <a:pathLst>
                        <a:path w="480" h="392">
                          <a:moveTo>
                            <a:pt x="408" y="104"/>
                          </a:moveTo>
                          <a:cubicBezTo>
                            <a:pt x="416" y="88"/>
                            <a:pt x="416" y="72"/>
                            <a:pt x="408" y="56"/>
                          </a:cubicBezTo>
                          <a:cubicBezTo>
                            <a:pt x="400" y="40"/>
                            <a:pt x="384" y="16"/>
                            <a:pt x="360" y="8"/>
                          </a:cubicBezTo>
                          <a:cubicBezTo>
                            <a:pt x="336" y="0"/>
                            <a:pt x="296" y="0"/>
                            <a:pt x="264" y="8"/>
                          </a:cubicBezTo>
                          <a:cubicBezTo>
                            <a:pt x="232" y="16"/>
                            <a:pt x="208" y="24"/>
                            <a:pt x="168" y="56"/>
                          </a:cubicBezTo>
                          <a:cubicBezTo>
                            <a:pt x="128" y="88"/>
                            <a:pt x="48" y="160"/>
                            <a:pt x="24" y="200"/>
                          </a:cubicBezTo>
                          <a:cubicBezTo>
                            <a:pt x="0" y="240"/>
                            <a:pt x="8" y="272"/>
                            <a:pt x="24" y="296"/>
                          </a:cubicBezTo>
                          <a:cubicBezTo>
                            <a:pt x="40" y="320"/>
                            <a:pt x="72" y="328"/>
                            <a:pt x="120" y="344"/>
                          </a:cubicBezTo>
                          <a:cubicBezTo>
                            <a:pt x="168" y="360"/>
                            <a:pt x="256" y="392"/>
                            <a:pt x="312" y="392"/>
                          </a:cubicBezTo>
                          <a:cubicBezTo>
                            <a:pt x="368" y="392"/>
                            <a:pt x="432" y="368"/>
                            <a:pt x="456" y="344"/>
                          </a:cubicBezTo>
                          <a:cubicBezTo>
                            <a:pt x="480" y="320"/>
                            <a:pt x="472" y="272"/>
                            <a:pt x="456" y="248"/>
                          </a:cubicBezTo>
                          <a:cubicBezTo>
                            <a:pt x="440" y="224"/>
                            <a:pt x="376" y="216"/>
                            <a:pt x="360" y="200"/>
                          </a:cubicBezTo>
                          <a:cubicBezTo>
                            <a:pt x="344" y="184"/>
                            <a:pt x="352" y="168"/>
                            <a:pt x="360" y="152"/>
                          </a:cubicBezTo>
                          <a:cubicBezTo>
                            <a:pt x="368" y="136"/>
                            <a:pt x="400" y="120"/>
                            <a:pt x="408" y="104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637" name="Freeform 1061"/>
                    <p:cNvSpPr>
                      <a:spLocks/>
                    </p:cNvSpPr>
                    <p:nvPr/>
                  </p:nvSpPr>
                  <p:spPr bwMode="auto">
                    <a:xfrm>
                      <a:off x="3645" y="3089"/>
                      <a:ext cx="703" cy="695"/>
                    </a:xfrm>
                    <a:custGeom>
                      <a:avLst/>
                      <a:gdLst>
                        <a:gd name="T0" fmla="*/ 265 w 380"/>
                        <a:gd name="T1" fmla="*/ 0 h 334"/>
                        <a:gd name="T2" fmla="*/ 258 w 380"/>
                        <a:gd name="T3" fmla="*/ 37 h 334"/>
                        <a:gd name="T4" fmla="*/ 250 w 380"/>
                        <a:gd name="T5" fmla="*/ 59 h 334"/>
                        <a:gd name="T6" fmla="*/ 228 w 380"/>
                        <a:gd name="T7" fmla="*/ 15 h 334"/>
                        <a:gd name="T8" fmla="*/ 221 w 380"/>
                        <a:gd name="T9" fmla="*/ 67 h 334"/>
                        <a:gd name="T10" fmla="*/ 198 w 380"/>
                        <a:gd name="T11" fmla="*/ 111 h 334"/>
                        <a:gd name="T12" fmla="*/ 169 w 380"/>
                        <a:gd name="T13" fmla="*/ 67 h 334"/>
                        <a:gd name="T14" fmla="*/ 161 w 380"/>
                        <a:gd name="T15" fmla="*/ 119 h 334"/>
                        <a:gd name="T16" fmla="*/ 110 w 380"/>
                        <a:gd name="T17" fmla="*/ 126 h 334"/>
                        <a:gd name="T18" fmla="*/ 95 w 380"/>
                        <a:gd name="T19" fmla="*/ 104 h 334"/>
                        <a:gd name="T20" fmla="*/ 65 w 380"/>
                        <a:gd name="T21" fmla="*/ 141 h 334"/>
                        <a:gd name="T22" fmla="*/ 80 w 380"/>
                        <a:gd name="T23" fmla="*/ 163 h 334"/>
                        <a:gd name="T24" fmla="*/ 124 w 380"/>
                        <a:gd name="T25" fmla="*/ 193 h 334"/>
                        <a:gd name="T26" fmla="*/ 110 w 380"/>
                        <a:gd name="T27" fmla="*/ 215 h 334"/>
                        <a:gd name="T28" fmla="*/ 87 w 380"/>
                        <a:gd name="T29" fmla="*/ 200 h 334"/>
                        <a:gd name="T30" fmla="*/ 43 w 380"/>
                        <a:gd name="T31" fmla="*/ 185 h 334"/>
                        <a:gd name="T32" fmla="*/ 13 w 380"/>
                        <a:gd name="T33" fmla="*/ 193 h 334"/>
                        <a:gd name="T34" fmla="*/ 65 w 380"/>
                        <a:gd name="T35" fmla="*/ 245 h 334"/>
                        <a:gd name="T36" fmla="*/ 95 w 380"/>
                        <a:gd name="T37" fmla="*/ 259 h 334"/>
                        <a:gd name="T38" fmla="*/ 50 w 380"/>
                        <a:gd name="T39" fmla="*/ 274 h 334"/>
                        <a:gd name="T40" fmla="*/ 102 w 380"/>
                        <a:gd name="T41" fmla="*/ 289 h 334"/>
                        <a:gd name="T42" fmla="*/ 132 w 380"/>
                        <a:gd name="T43" fmla="*/ 252 h 334"/>
                        <a:gd name="T44" fmla="*/ 147 w 380"/>
                        <a:gd name="T45" fmla="*/ 274 h 334"/>
                        <a:gd name="T46" fmla="*/ 154 w 380"/>
                        <a:gd name="T47" fmla="*/ 311 h 334"/>
                        <a:gd name="T48" fmla="*/ 176 w 380"/>
                        <a:gd name="T49" fmla="*/ 326 h 334"/>
                        <a:gd name="T50" fmla="*/ 169 w 380"/>
                        <a:gd name="T51" fmla="*/ 304 h 334"/>
                        <a:gd name="T52" fmla="*/ 161 w 380"/>
                        <a:gd name="T53" fmla="*/ 282 h 334"/>
                        <a:gd name="T54" fmla="*/ 176 w 380"/>
                        <a:gd name="T55" fmla="*/ 259 h 334"/>
                        <a:gd name="T56" fmla="*/ 191 w 380"/>
                        <a:gd name="T57" fmla="*/ 289 h 334"/>
                        <a:gd name="T58" fmla="*/ 221 w 380"/>
                        <a:gd name="T59" fmla="*/ 326 h 334"/>
                        <a:gd name="T60" fmla="*/ 236 w 380"/>
                        <a:gd name="T61" fmla="*/ 304 h 334"/>
                        <a:gd name="T62" fmla="*/ 243 w 380"/>
                        <a:gd name="T63" fmla="*/ 245 h 334"/>
                        <a:gd name="T64" fmla="*/ 287 w 380"/>
                        <a:gd name="T65" fmla="*/ 334 h 334"/>
                        <a:gd name="T66" fmla="*/ 302 w 380"/>
                        <a:gd name="T67" fmla="*/ 311 h 334"/>
                        <a:gd name="T68" fmla="*/ 310 w 380"/>
                        <a:gd name="T69" fmla="*/ 297 h 334"/>
                        <a:gd name="T70" fmla="*/ 332 w 380"/>
                        <a:gd name="T71" fmla="*/ 319 h 334"/>
                        <a:gd name="T72" fmla="*/ 354 w 380"/>
                        <a:gd name="T73" fmla="*/ 311 h 334"/>
                        <a:gd name="T74" fmla="*/ 339 w 380"/>
                        <a:gd name="T75" fmla="*/ 289 h 334"/>
                        <a:gd name="T76" fmla="*/ 317 w 380"/>
                        <a:gd name="T77" fmla="*/ 282 h 334"/>
                        <a:gd name="T78" fmla="*/ 369 w 380"/>
                        <a:gd name="T79" fmla="*/ 274 h 334"/>
                        <a:gd name="T80" fmla="*/ 376 w 380"/>
                        <a:gd name="T81" fmla="*/ 252 h 334"/>
                        <a:gd name="T82" fmla="*/ 354 w 380"/>
                        <a:gd name="T83" fmla="*/ 245 h 334"/>
                        <a:gd name="T84" fmla="*/ 250 w 380"/>
                        <a:gd name="T85" fmla="*/ 215 h 334"/>
                        <a:gd name="T86" fmla="*/ 280 w 380"/>
                        <a:gd name="T87" fmla="*/ 208 h 334"/>
                        <a:gd name="T88" fmla="*/ 228 w 380"/>
                        <a:gd name="T89" fmla="*/ 178 h 334"/>
                        <a:gd name="T90" fmla="*/ 243 w 380"/>
                        <a:gd name="T91" fmla="*/ 148 h 334"/>
                        <a:gd name="T92" fmla="*/ 280 w 380"/>
                        <a:gd name="T93" fmla="*/ 134 h 334"/>
                        <a:gd name="T94" fmla="*/ 236 w 380"/>
                        <a:gd name="T95" fmla="*/ 119 h 334"/>
                        <a:gd name="T96" fmla="*/ 310 w 380"/>
                        <a:gd name="T97" fmla="*/ 104 h 334"/>
                        <a:gd name="T98" fmla="*/ 302 w 380"/>
                        <a:gd name="T99" fmla="*/ 82 h 334"/>
                        <a:gd name="T100" fmla="*/ 317 w 380"/>
                        <a:gd name="T101" fmla="*/ 67 h 334"/>
                        <a:gd name="T102" fmla="*/ 287 w 380"/>
                        <a:gd name="T103" fmla="*/ 52 h 334"/>
                        <a:gd name="T104" fmla="*/ 265 w 380"/>
                        <a:gd name="T105" fmla="*/ 0 h 33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</a:cxnLst>
                      <a:rect l="0" t="0" r="r" b="b"/>
                      <a:pathLst>
                        <a:path w="380" h="334">
                          <a:moveTo>
                            <a:pt x="265" y="0"/>
                          </a:moveTo>
                          <a:cubicBezTo>
                            <a:pt x="263" y="12"/>
                            <a:pt x="261" y="25"/>
                            <a:pt x="258" y="37"/>
                          </a:cubicBezTo>
                          <a:cubicBezTo>
                            <a:pt x="256" y="45"/>
                            <a:pt x="258" y="59"/>
                            <a:pt x="250" y="59"/>
                          </a:cubicBezTo>
                          <a:cubicBezTo>
                            <a:pt x="242" y="59"/>
                            <a:pt x="230" y="20"/>
                            <a:pt x="228" y="15"/>
                          </a:cubicBezTo>
                          <a:cubicBezTo>
                            <a:pt x="189" y="27"/>
                            <a:pt x="209" y="35"/>
                            <a:pt x="221" y="67"/>
                          </a:cubicBezTo>
                          <a:cubicBezTo>
                            <a:pt x="220" y="69"/>
                            <a:pt x="206" y="115"/>
                            <a:pt x="198" y="111"/>
                          </a:cubicBezTo>
                          <a:cubicBezTo>
                            <a:pt x="182" y="103"/>
                            <a:pt x="169" y="67"/>
                            <a:pt x="169" y="67"/>
                          </a:cubicBezTo>
                          <a:cubicBezTo>
                            <a:pt x="119" y="79"/>
                            <a:pt x="138" y="83"/>
                            <a:pt x="161" y="119"/>
                          </a:cubicBezTo>
                          <a:cubicBezTo>
                            <a:pt x="149" y="167"/>
                            <a:pt x="144" y="149"/>
                            <a:pt x="110" y="126"/>
                          </a:cubicBezTo>
                          <a:cubicBezTo>
                            <a:pt x="105" y="119"/>
                            <a:pt x="104" y="106"/>
                            <a:pt x="95" y="104"/>
                          </a:cubicBezTo>
                          <a:cubicBezTo>
                            <a:pt x="75" y="100"/>
                            <a:pt x="69" y="131"/>
                            <a:pt x="65" y="141"/>
                          </a:cubicBezTo>
                          <a:cubicBezTo>
                            <a:pt x="70" y="148"/>
                            <a:pt x="73" y="157"/>
                            <a:pt x="80" y="163"/>
                          </a:cubicBezTo>
                          <a:cubicBezTo>
                            <a:pt x="93" y="175"/>
                            <a:pt x="124" y="193"/>
                            <a:pt x="124" y="193"/>
                          </a:cubicBezTo>
                          <a:cubicBezTo>
                            <a:pt x="119" y="200"/>
                            <a:pt x="119" y="213"/>
                            <a:pt x="110" y="215"/>
                          </a:cubicBezTo>
                          <a:cubicBezTo>
                            <a:pt x="101" y="217"/>
                            <a:pt x="95" y="204"/>
                            <a:pt x="87" y="200"/>
                          </a:cubicBezTo>
                          <a:cubicBezTo>
                            <a:pt x="73" y="193"/>
                            <a:pt x="58" y="190"/>
                            <a:pt x="43" y="185"/>
                          </a:cubicBezTo>
                          <a:cubicBezTo>
                            <a:pt x="33" y="188"/>
                            <a:pt x="19" y="185"/>
                            <a:pt x="13" y="193"/>
                          </a:cubicBezTo>
                          <a:cubicBezTo>
                            <a:pt x="0" y="211"/>
                            <a:pt x="53" y="241"/>
                            <a:pt x="65" y="245"/>
                          </a:cubicBezTo>
                          <a:cubicBezTo>
                            <a:pt x="65" y="245"/>
                            <a:pt x="114" y="219"/>
                            <a:pt x="95" y="259"/>
                          </a:cubicBezTo>
                          <a:cubicBezTo>
                            <a:pt x="94" y="261"/>
                            <a:pt x="51" y="274"/>
                            <a:pt x="50" y="274"/>
                          </a:cubicBezTo>
                          <a:cubicBezTo>
                            <a:pt x="62" y="308"/>
                            <a:pt x="73" y="309"/>
                            <a:pt x="102" y="289"/>
                          </a:cubicBezTo>
                          <a:cubicBezTo>
                            <a:pt x="106" y="279"/>
                            <a:pt x="112" y="248"/>
                            <a:pt x="132" y="252"/>
                          </a:cubicBezTo>
                          <a:cubicBezTo>
                            <a:pt x="141" y="254"/>
                            <a:pt x="142" y="267"/>
                            <a:pt x="147" y="274"/>
                          </a:cubicBezTo>
                          <a:cubicBezTo>
                            <a:pt x="149" y="286"/>
                            <a:pt x="148" y="300"/>
                            <a:pt x="154" y="311"/>
                          </a:cubicBezTo>
                          <a:cubicBezTo>
                            <a:pt x="158" y="319"/>
                            <a:pt x="168" y="330"/>
                            <a:pt x="176" y="326"/>
                          </a:cubicBezTo>
                          <a:cubicBezTo>
                            <a:pt x="183" y="323"/>
                            <a:pt x="171" y="311"/>
                            <a:pt x="169" y="304"/>
                          </a:cubicBezTo>
                          <a:cubicBezTo>
                            <a:pt x="166" y="297"/>
                            <a:pt x="164" y="289"/>
                            <a:pt x="161" y="282"/>
                          </a:cubicBezTo>
                          <a:cubicBezTo>
                            <a:pt x="166" y="274"/>
                            <a:pt x="168" y="262"/>
                            <a:pt x="176" y="259"/>
                          </a:cubicBezTo>
                          <a:cubicBezTo>
                            <a:pt x="213" y="244"/>
                            <a:pt x="192" y="285"/>
                            <a:pt x="191" y="289"/>
                          </a:cubicBezTo>
                          <a:cubicBezTo>
                            <a:pt x="195" y="300"/>
                            <a:pt x="199" y="330"/>
                            <a:pt x="221" y="326"/>
                          </a:cubicBezTo>
                          <a:cubicBezTo>
                            <a:pt x="230" y="324"/>
                            <a:pt x="231" y="311"/>
                            <a:pt x="236" y="304"/>
                          </a:cubicBezTo>
                          <a:cubicBezTo>
                            <a:pt x="223" y="268"/>
                            <a:pt x="207" y="268"/>
                            <a:pt x="243" y="245"/>
                          </a:cubicBezTo>
                          <a:cubicBezTo>
                            <a:pt x="254" y="281"/>
                            <a:pt x="255" y="312"/>
                            <a:pt x="287" y="334"/>
                          </a:cubicBezTo>
                          <a:cubicBezTo>
                            <a:pt x="292" y="326"/>
                            <a:pt x="302" y="320"/>
                            <a:pt x="302" y="311"/>
                          </a:cubicBezTo>
                          <a:cubicBezTo>
                            <a:pt x="302" y="289"/>
                            <a:pt x="261" y="280"/>
                            <a:pt x="310" y="297"/>
                          </a:cubicBezTo>
                          <a:cubicBezTo>
                            <a:pt x="317" y="304"/>
                            <a:pt x="322" y="316"/>
                            <a:pt x="332" y="319"/>
                          </a:cubicBezTo>
                          <a:cubicBezTo>
                            <a:pt x="339" y="321"/>
                            <a:pt x="352" y="319"/>
                            <a:pt x="354" y="311"/>
                          </a:cubicBezTo>
                          <a:cubicBezTo>
                            <a:pt x="356" y="302"/>
                            <a:pt x="346" y="294"/>
                            <a:pt x="339" y="289"/>
                          </a:cubicBezTo>
                          <a:cubicBezTo>
                            <a:pt x="333" y="284"/>
                            <a:pt x="324" y="284"/>
                            <a:pt x="317" y="282"/>
                          </a:cubicBezTo>
                          <a:cubicBezTo>
                            <a:pt x="276" y="218"/>
                            <a:pt x="349" y="268"/>
                            <a:pt x="369" y="274"/>
                          </a:cubicBezTo>
                          <a:cubicBezTo>
                            <a:pt x="371" y="267"/>
                            <a:pt x="380" y="259"/>
                            <a:pt x="376" y="252"/>
                          </a:cubicBezTo>
                          <a:cubicBezTo>
                            <a:pt x="372" y="245"/>
                            <a:pt x="361" y="248"/>
                            <a:pt x="354" y="245"/>
                          </a:cubicBezTo>
                          <a:cubicBezTo>
                            <a:pt x="310" y="223"/>
                            <a:pt x="308" y="222"/>
                            <a:pt x="250" y="215"/>
                          </a:cubicBezTo>
                          <a:cubicBezTo>
                            <a:pt x="194" y="197"/>
                            <a:pt x="266" y="203"/>
                            <a:pt x="280" y="208"/>
                          </a:cubicBezTo>
                          <a:cubicBezTo>
                            <a:pt x="270" y="176"/>
                            <a:pt x="260" y="168"/>
                            <a:pt x="228" y="178"/>
                          </a:cubicBezTo>
                          <a:cubicBezTo>
                            <a:pt x="165" y="163"/>
                            <a:pt x="216" y="158"/>
                            <a:pt x="243" y="148"/>
                          </a:cubicBezTo>
                          <a:cubicBezTo>
                            <a:pt x="248" y="150"/>
                            <a:pt x="289" y="173"/>
                            <a:pt x="280" y="134"/>
                          </a:cubicBezTo>
                          <a:cubicBezTo>
                            <a:pt x="280" y="133"/>
                            <a:pt x="237" y="119"/>
                            <a:pt x="236" y="119"/>
                          </a:cubicBezTo>
                          <a:cubicBezTo>
                            <a:pt x="270" y="95"/>
                            <a:pt x="272" y="115"/>
                            <a:pt x="310" y="104"/>
                          </a:cubicBezTo>
                          <a:cubicBezTo>
                            <a:pt x="307" y="97"/>
                            <a:pt x="308" y="88"/>
                            <a:pt x="302" y="82"/>
                          </a:cubicBezTo>
                          <a:cubicBezTo>
                            <a:pt x="286" y="66"/>
                            <a:pt x="243" y="81"/>
                            <a:pt x="317" y="67"/>
                          </a:cubicBezTo>
                          <a:cubicBezTo>
                            <a:pt x="300" y="14"/>
                            <a:pt x="325" y="68"/>
                            <a:pt x="287" y="52"/>
                          </a:cubicBezTo>
                          <a:cubicBezTo>
                            <a:pt x="274" y="47"/>
                            <a:pt x="267" y="8"/>
                            <a:pt x="265" y="0"/>
                          </a:cubicBezTo>
                          <a:close/>
                        </a:path>
                      </a:pathLst>
                    </a:custGeom>
                    <a:solidFill>
                      <a:srgbClr val="0080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21" name="Group 1062"/>
                  <p:cNvGrpSpPr>
                    <a:grpSpLocks/>
                  </p:cNvGrpSpPr>
                  <p:nvPr/>
                </p:nvGrpSpPr>
                <p:grpSpPr bwMode="auto">
                  <a:xfrm flipV="1">
                    <a:off x="3941" y="1996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632" name="Freeform 1063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633" name="Freeform 1064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634" name="Oval 10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22" name="Group 1066"/>
                  <p:cNvGrpSpPr>
                    <a:grpSpLocks/>
                  </p:cNvGrpSpPr>
                  <p:nvPr/>
                </p:nvGrpSpPr>
                <p:grpSpPr bwMode="auto">
                  <a:xfrm>
                    <a:off x="3264" y="1296"/>
                    <a:ext cx="480" cy="1008"/>
                    <a:chOff x="4049" y="2872"/>
                    <a:chExt cx="655" cy="1256"/>
                  </a:xfrm>
                </p:grpSpPr>
                <p:grpSp>
                  <p:nvGrpSpPr>
                    <p:cNvPr id="628" name="Group 106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049" y="2872"/>
                      <a:ext cx="655" cy="1256"/>
                      <a:chOff x="4049" y="2872"/>
                      <a:chExt cx="655" cy="1256"/>
                    </a:xfrm>
                  </p:grpSpPr>
                  <p:sp>
                    <p:nvSpPr>
                      <p:cNvPr id="630" name="Freeform 106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049" y="2884"/>
                        <a:ext cx="367" cy="1232"/>
                      </a:xfrm>
                      <a:custGeom>
                        <a:avLst/>
                        <a:gdLst>
                          <a:gd name="T0" fmla="*/ 152 w 248"/>
                          <a:gd name="T1" fmla="*/ 48 h 824"/>
                          <a:gd name="T2" fmla="*/ 104 w 248"/>
                          <a:gd name="T3" fmla="*/ 0 h 824"/>
                          <a:gd name="T4" fmla="*/ 56 w 248"/>
                          <a:gd name="T5" fmla="*/ 48 h 824"/>
                          <a:gd name="T6" fmla="*/ 8 w 248"/>
                          <a:gd name="T7" fmla="*/ 192 h 824"/>
                          <a:gd name="T8" fmla="*/ 8 w 248"/>
                          <a:gd name="T9" fmla="*/ 336 h 824"/>
                          <a:gd name="T10" fmla="*/ 8 w 248"/>
                          <a:gd name="T11" fmla="*/ 480 h 824"/>
                          <a:gd name="T12" fmla="*/ 56 w 248"/>
                          <a:gd name="T13" fmla="*/ 624 h 824"/>
                          <a:gd name="T14" fmla="*/ 104 w 248"/>
                          <a:gd name="T15" fmla="*/ 768 h 824"/>
                          <a:gd name="T16" fmla="*/ 152 w 248"/>
                          <a:gd name="T17" fmla="*/ 816 h 824"/>
                          <a:gd name="T18" fmla="*/ 200 w 248"/>
                          <a:gd name="T19" fmla="*/ 720 h 824"/>
                          <a:gd name="T20" fmla="*/ 248 w 248"/>
                          <a:gd name="T21" fmla="*/ 576 h 824"/>
                          <a:gd name="T22" fmla="*/ 200 w 248"/>
                          <a:gd name="T23" fmla="*/ 384 h 824"/>
                          <a:gd name="T24" fmla="*/ 248 w 248"/>
                          <a:gd name="T25" fmla="*/ 144 h 824"/>
                          <a:gd name="T26" fmla="*/ 200 w 248"/>
                          <a:gd name="T27" fmla="*/ 48 h 824"/>
                          <a:gd name="T28" fmla="*/ 104 w 248"/>
                          <a:gd name="T29" fmla="*/ 0 h 82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</a:cxnLst>
                        <a:rect l="0" t="0" r="r" b="b"/>
                        <a:pathLst>
                          <a:path w="248" h="824">
                            <a:moveTo>
                              <a:pt x="152" y="48"/>
                            </a:moveTo>
                            <a:cubicBezTo>
                              <a:pt x="136" y="24"/>
                              <a:pt x="120" y="0"/>
                              <a:pt x="104" y="0"/>
                            </a:cubicBezTo>
                            <a:cubicBezTo>
                              <a:pt x="88" y="0"/>
                              <a:pt x="72" y="16"/>
                              <a:pt x="56" y="48"/>
                            </a:cubicBezTo>
                            <a:cubicBezTo>
                              <a:pt x="40" y="80"/>
                              <a:pt x="16" y="144"/>
                              <a:pt x="8" y="192"/>
                            </a:cubicBezTo>
                            <a:cubicBezTo>
                              <a:pt x="0" y="240"/>
                              <a:pt x="8" y="288"/>
                              <a:pt x="8" y="336"/>
                            </a:cubicBezTo>
                            <a:cubicBezTo>
                              <a:pt x="8" y="384"/>
                              <a:pt x="0" y="432"/>
                              <a:pt x="8" y="480"/>
                            </a:cubicBezTo>
                            <a:cubicBezTo>
                              <a:pt x="16" y="528"/>
                              <a:pt x="40" y="576"/>
                              <a:pt x="56" y="624"/>
                            </a:cubicBezTo>
                            <a:cubicBezTo>
                              <a:pt x="72" y="672"/>
                              <a:pt x="88" y="736"/>
                              <a:pt x="104" y="768"/>
                            </a:cubicBezTo>
                            <a:cubicBezTo>
                              <a:pt x="120" y="800"/>
                              <a:pt x="136" y="824"/>
                              <a:pt x="152" y="816"/>
                            </a:cubicBezTo>
                            <a:cubicBezTo>
                              <a:pt x="168" y="808"/>
                              <a:pt x="184" y="760"/>
                              <a:pt x="200" y="720"/>
                            </a:cubicBezTo>
                            <a:cubicBezTo>
                              <a:pt x="216" y="680"/>
                              <a:pt x="248" y="632"/>
                              <a:pt x="248" y="576"/>
                            </a:cubicBezTo>
                            <a:cubicBezTo>
                              <a:pt x="248" y="520"/>
                              <a:pt x="200" y="456"/>
                              <a:pt x="200" y="384"/>
                            </a:cubicBezTo>
                            <a:cubicBezTo>
                              <a:pt x="200" y="312"/>
                              <a:pt x="248" y="200"/>
                              <a:pt x="248" y="144"/>
                            </a:cubicBezTo>
                            <a:cubicBezTo>
                              <a:pt x="248" y="88"/>
                              <a:pt x="224" y="72"/>
                              <a:pt x="200" y="48"/>
                            </a:cubicBezTo>
                            <a:cubicBezTo>
                              <a:pt x="176" y="24"/>
                              <a:pt x="140" y="12"/>
                              <a:pt x="104" y="0"/>
                            </a:cubicBezTo>
                          </a:path>
                        </a:pathLst>
                      </a:custGeom>
                      <a:solidFill>
                        <a:srgbClr val="FFCC99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631" name="Freeform 106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205" y="2872"/>
                        <a:ext cx="499" cy="1256"/>
                      </a:xfrm>
                      <a:custGeom>
                        <a:avLst/>
                        <a:gdLst>
                          <a:gd name="T0" fmla="*/ 0 w 392"/>
                          <a:gd name="T1" fmla="*/ 8 h 840"/>
                          <a:gd name="T2" fmla="*/ 96 w 392"/>
                          <a:gd name="T3" fmla="*/ 56 h 840"/>
                          <a:gd name="T4" fmla="*/ 144 w 392"/>
                          <a:gd name="T5" fmla="*/ 152 h 840"/>
                          <a:gd name="T6" fmla="*/ 144 w 392"/>
                          <a:gd name="T7" fmla="*/ 248 h 840"/>
                          <a:gd name="T8" fmla="*/ 96 w 392"/>
                          <a:gd name="T9" fmla="*/ 392 h 840"/>
                          <a:gd name="T10" fmla="*/ 96 w 392"/>
                          <a:gd name="T11" fmla="*/ 488 h 840"/>
                          <a:gd name="T12" fmla="*/ 144 w 392"/>
                          <a:gd name="T13" fmla="*/ 632 h 840"/>
                          <a:gd name="T14" fmla="*/ 96 w 392"/>
                          <a:gd name="T15" fmla="*/ 728 h 840"/>
                          <a:gd name="T16" fmla="*/ 48 w 392"/>
                          <a:gd name="T17" fmla="*/ 824 h 840"/>
                          <a:gd name="T18" fmla="*/ 144 w 392"/>
                          <a:gd name="T19" fmla="*/ 824 h 840"/>
                          <a:gd name="T20" fmla="*/ 240 w 392"/>
                          <a:gd name="T21" fmla="*/ 776 h 840"/>
                          <a:gd name="T22" fmla="*/ 336 w 392"/>
                          <a:gd name="T23" fmla="*/ 680 h 840"/>
                          <a:gd name="T24" fmla="*/ 384 w 392"/>
                          <a:gd name="T25" fmla="*/ 488 h 840"/>
                          <a:gd name="T26" fmla="*/ 384 w 392"/>
                          <a:gd name="T27" fmla="*/ 296 h 840"/>
                          <a:gd name="T28" fmla="*/ 336 w 392"/>
                          <a:gd name="T29" fmla="*/ 152 h 840"/>
                          <a:gd name="T30" fmla="*/ 192 w 392"/>
                          <a:gd name="T31" fmla="*/ 56 h 840"/>
                          <a:gd name="T32" fmla="*/ 96 w 392"/>
                          <a:gd name="T33" fmla="*/ 8 h 840"/>
                          <a:gd name="T34" fmla="*/ 0 w 392"/>
                          <a:gd name="T35" fmla="*/ 8 h 84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</a:cxnLst>
                        <a:rect l="0" t="0" r="r" b="b"/>
                        <a:pathLst>
                          <a:path w="392" h="840">
                            <a:moveTo>
                              <a:pt x="0" y="8"/>
                            </a:moveTo>
                            <a:cubicBezTo>
                              <a:pt x="0" y="16"/>
                              <a:pt x="72" y="32"/>
                              <a:pt x="96" y="56"/>
                            </a:cubicBezTo>
                            <a:cubicBezTo>
                              <a:pt x="120" y="80"/>
                              <a:pt x="136" y="120"/>
                              <a:pt x="144" y="152"/>
                            </a:cubicBezTo>
                            <a:cubicBezTo>
                              <a:pt x="152" y="184"/>
                              <a:pt x="152" y="208"/>
                              <a:pt x="144" y="248"/>
                            </a:cubicBezTo>
                            <a:cubicBezTo>
                              <a:pt x="136" y="288"/>
                              <a:pt x="104" y="352"/>
                              <a:pt x="96" y="392"/>
                            </a:cubicBezTo>
                            <a:cubicBezTo>
                              <a:pt x="88" y="432"/>
                              <a:pt x="88" y="448"/>
                              <a:pt x="96" y="488"/>
                            </a:cubicBezTo>
                            <a:cubicBezTo>
                              <a:pt x="104" y="528"/>
                              <a:pt x="144" y="592"/>
                              <a:pt x="144" y="632"/>
                            </a:cubicBezTo>
                            <a:cubicBezTo>
                              <a:pt x="144" y="672"/>
                              <a:pt x="112" y="696"/>
                              <a:pt x="96" y="728"/>
                            </a:cubicBezTo>
                            <a:cubicBezTo>
                              <a:pt x="80" y="760"/>
                              <a:pt x="40" y="808"/>
                              <a:pt x="48" y="824"/>
                            </a:cubicBezTo>
                            <a:cubicBezTo>
                              <a:pt x="56" y="840"/>
                              <a:pt x="112" y="832"/>
                              <a:pt x="144" y="824"/>
                            </a:cubicBezTo>
                            <a:cubicBezTo>
                              <a:pt x="176" y="816"/>
                              <a:pt x="208" y="800"/>
                              <a:pt x="240" y="776"/>
                            </a:cubicBezTo>
                            <a:cubicBezTo>
                              <a:pt x="272" y="752"/>
                              <a:pt x="312" y="728"/>
                              <a:pt x="336" y="680"/>
                            </a:cubicBezTo>
                            <a:cubicBezTo>
                              <a:pt x="360" y="632"/>
                              <a:pt x="376" y="552"/>
                              <a:pt x="384" y="488"/>
                            </a:cubicBezTo>
                            <a:cubicBezTo>
                              <a:pt x="392" y="424"/>
                              <a:pt x="392" y="352"/>
                              <a:pt x="384" y="296"/>
                            </a:cubicBezTo>
                            <a:cubicBezTo>
                              <a:pt x="376" y="240"/>
                              <a:pt x="368" y="192"/>
                              <a:pt x="336" y="152"/>
                            </a:cubicBezTo>
                            <a:cubicBezTo>
                              <a:pt x="304" y="112"/>
                              <a:pt x="232" y="80"/>
                              <a:pt x="192" y="56"/>
                            </a:cubicBezTo>
                            <a:cubicBezTo>
                              <a:pt x="152" y="32"/>
                              <a:pt x="128" y="16"/>
                              <a:pt x="96" y="8"/>
                            </a:cubicBezTo>
                            <a:cubicBezTo>
                              <a:pt x="64" y="0"/>
                              <a:pt x="0" y="0"/>
                              <a:pt x="0" y="8"/>
                            </a:cubicBezTo>
                            <a:close/>
                          </a:path>
                        </a:pathLst>
                      </a:custGeom>
                      <a:gradFill rotWithShape="0">
                        <a:gsLst>
                          <a:gs pos="0">
                            <a:srgbClr val="FFCCCC"/>
                          </a:gs>
                          <a:gs pos="100000">
                            <a:srgbClr val="CC6600"/>
                          </a:gs>
                        </a:gsLst>
                        <a:lin ang="0" scaled="1"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it-IT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629" name="Freeform 1070"/>
                    <p:cNvSpPr>
                      <a:spLocks/>
                    </p:cNvSpPr>
                    <p:nvPr/>
                  </p:nvSpPr>
                  <p:spPr bwMode="auto">
                    <a:xfrm>
                      <a:off x="4050" y="2936"/>
                      <a:ext cx="318" cy="1096"/>
                    </a:xfrm>
                    <a:custGeom>
                      <a:avLst/>
                      <a:gdLst>
                        <a:gd name="T0" fmla="*/ 91 w 318"/>
                        <a:gd name="T1" fmla="*/ 59 h 1096"/>
                        <a:gd name="T2" fmla="*/ 135 w 318"/>
                        <a:gd name="T3" fmla="*/ 118 h 1096"/>
                        <a:gd name="T4" fmla="*/ 61 w 318"/>
                        <a:gd name="T5" fmla="*/ 118 h 1096"/>
                        <a:gd name="T6" fmla="*/ 113 w 318"/>
                        <a:gd name="T7" fmla="*/ 178 h 1096"/>
                        <a:gd name="T8" fmla="*/ 47 w 318"/>
                        <a:gd name="T9" fmla="*/ 185 h 1096"/>
                        <a:gd name="T10" fmla="*/ 91 w 318"/>
                        <a:gd name="T11" fmla="*/ 237 h 1096"/>
                        <a:gd name="T12" fmla="*/ 84 w 318"/>
                        <a:gd name="T13" fmla="*/ 267 h 1096"/>
                        <a:gd name="T14" fmla="*/ 76 w 318"/>
                        <a:gd name="T15" fmla="*/ 304 h 1096"/>
                        <a:gd name="T16" fmla="*/ 17 w 318"/>
                        <a:gd name="T17" fmla="*/ 341 h 1096"/>
                        <a:gd name="T18" fmla="*/ 32 w 318"/>
                        <a:gd name="T19" fmla="*/ 407 h 1096"/>
                        <a:gd name="T20" fmla="*/ 47 w 318"/>
                        <a:gd name="T21" fmla="*/ 474 h 1096"/>
                        <a:gd name="T22" fmla="*/ 76 w 318"/>
                        <a:gd name="T23" fmla="*/ 518 h 1096"/>
                        <a:gd name="T24" fmla="*/ 54 w 318"/>
                        <a:gd name="T25" fmla="*/ 541 h 1096"/>
                        <a:gd name="T26" fmla="*/ 76 w 318"/>
                        <a:gd name="T27" fmla="*/ 585 h 1096"/>
                        <a:gd name="T28" fmla="*/ 39 w 318"/>
                        <a:gd name="T29" fmla="*/ 607 h 1096"/>
                        <a:gd name="T30" fmla="*/ 91 w 318"/>
                        <a:gd name="T31" fmla="*/ 637 h 1096"/>
                        <a:gd name="T32" fmla="*/ 47 w 318"/>
                        <a:gd name="T33" fmla="*/ 711 h 1096"/>
                        <a:gd name="T34" fmla="*/ 106 w 318"/>
                        <a:gd name="T35" fmla="*/ 711 h 1096"/>
                        <a:gd name="T36" fmla="*/ 98 w 318"/>
                        <a:gd name="T37" fmla="*/ 726 h 1096"/>
                        <a:gd name="T38" fmla="*/ 121 w 318"/>
                        <a:gd name="T39" fmla="*/ 778 h 1096"/>
                        <a:gd name="T40" fmla="*/ 98 w 318"/>
                        <a:gd name="T41" fmla="*/ 807 h 1096"/>
                        <a:gd name="T42" fmla="*/ 128 w 318"/>
                        <a:gd name="T43" fmla="*/ 881 h 1096"/>
                        <a:gd name="T44" fmla="*/ 150 w 318"/>
                        <a:gd name="T45" fmla="*/ 918 h 1096"/>
                        <a:gd name="T46" fmla="*/ 165 w 318"/>
                        <a:gd name="T47" fmla="*/ 963 h 1096"/>
                        <a:gd name="T48" fmla="*/ 128 w 318"/>
                        <a:gd name="T49" fmla="*/ 1015 h 1096"/>
                        <a:gd name="T50" fmla="*/ 180 w 318"/>
                        <a:gd name="T51" fmla="*/ 1096 h 1096"/>
                        <a:gd name="T52" fmla="*/ 232 w 318"/>
                        <a:gd name="T53" fmla="*/ 1067 h 1096"/>
                        <a:gd name="T54" fmla="*/ 224 w 318"/>
                        <a:gd name="T55" fmla="*/ 1007 h 1096"/>
                        <a:gd name="T56" fmla="*/ 217 w 318"/>
                        <a:gd name="T57" fmla="*/ 970 h 1096"/>
                        <a:gd name="T58" fmla="*/ 247 w 318"/>
                        <a:gd name="T59" fmla="*/ 956 h 1096"/>
                        <a:gd name="T60" fmla="*/ 291 w 318"/>
                        <a:gd name="T61" fmla="*/ 918 h 1096"/>
                        <a:gd name="T62" fmla="*/ 224 w 318"/>
                        <a:gd name="T63" fmla="*/ 911 h 1096"/>
                        <a:gd name="T64" fmla="*/ 247 w 318"/>
                        <a:gd name="T65" fmla="*/ 896 h 1096"/>
                        <a:gd name="T66" fmla="*/ 298 w 318"/>
                        <a:gd name="T67" fmla="*/ 867 h 1096"/>
                        <a:gd name="T68" fmla="*/ 306 w 318"/>
                        <a:gd name="T69" fmla="*/ 822 h 1096"/>
                        <a:gd name="T70" fmla="*/ 247 w 318"/>
                        <a:gd name="T71" fmla="*/ 778 h 1096"/>
                        <a:gd name="T72" fmla="*/ 239 w 318"/>
                        <a:gd name="T73" fmla="*/ 733 h 1096"/>
                        <a:gd name="T74" fmla="*/ 247 w 318"/>
                        <a:gd name="T75" fmla="*/ 711 h 1096"/>
                        <a:gd name="T76" fmla="*/ 232 w 318"/>
                        <a:gd name="T77" fmla="*/ 637 h 1096"/>
                        <a:gd name="T78" fmla="*/ 172 w 318"/>
                        <a:gd name="T79" fmla="*/ 607 h 1096"/>
                        <a:gd name="T80" fmla="*/ 217 w 318"/>
                        <a:gd name="T81" fmla="*/ 548 h 1096"/>
                        <a:gd name="T82" fmla="*/ 202 w 318"/>
                        <a:gd name="T83" fmla="*/ 511 h 1096"/>
                        <a:gd name="T84" fmla="*/ 195 w 318"/>
                        <a:gd name="T85" fmla="*/ 467 h 1096"/>
                        <a:gd name="T86" fmla="*/ 254 w 318"/>
                        <a:gd name="T87" fmla="*/ 444 h 1096"/>
                        <a:gd name="T88" fmla="*/ 187 w 318"/>
                        <a:gd name="T89" fmla="*/ 400 h 1096"/>
                        <a:gd name="T90" fmla="*/ 217 w 318"/>
                        <a:gd name="T91" fmla="*/ 385 h 1096"/>
                        <a:gd name="T92" fmla="*/ 209 w 318"/>
                        <a:gd name="T93" fmla="*/ 348 h 1096"/>
                        <a:gd name="T94" fmla="*/ 239 w 318"/>
                        <a:gd name="T95" fmla="*/ 318 h 1096"/>
                        <a:gd name="T96" fmla="*/ 247 w 318"/>
                        <a:gd name="T97" fmla="*/ 304 h 1096"/>
                        <a:gd name="T98" fmla="*/ 276 w 318"/>
                        <a:gd name="T99" fmla="*/ 281 h 1096"/>
                        <a:gd name="T100" fmla="*/ 291 w 318"/>
                        <a:gd name="T101" fmla="*/ 252 h 1096"/>
                        <a:gd name="T102" fmla="*/ 298 w 318"/>
                        <a:gd name="T103" fmla="*/ 207 h 1096"/>
                        <a:gd name="T104" fmla="*/ 269 w 318"/>
                        <a:gd name="T105" fmla="*/ 185 h 1096"/>
                        <a:gd name="T106" fmla="*/ 291 w 318"/>
                        <a:gd name="T107" fmla="*/ 126 h 1096"/>
                        <a:gd name="T108" fmla="*/ 284 w 318"/>
                        <a:gd name="T109" fmla="*/ 74 h 1096"/>
                        <a:gd name="T110" fmla="*/ 180 w 318"/>
                        <a:gd name="T111" fmla="*/ 59 h 1096"/>
                        <a:gd name="T112" fmla="*/ 150 w 318"/>
                        <a:gd name="T113" fmla="*/ 7 h 1096"/>
                        <a:gd name="T114" fmla="*/ 150 w 318"/>
                        <a:gd name="T115" fmla="*/ 74 h 1096"/>
                        <a:gd name="T116" fmla="*/ 150 w 318"/>
                        <a:gd name="T117" fmla="*/ 59 h 109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  <a:cxn ang="0">
                          <a:pos x="T110" y="T111"/>
                        </a:cxn>
                        <a:cxn ang="0">
                          <a:pos x="T112" y="T113"/>
                        </a:cxn>
                        <a:cxn ang="0">
                          <a:pos x="T114" y="T115"/>
                        </a:cxn>
                        <a:cxn ang="0">
                          <a:pos x="T116" y="T117"/>
                        </a:cxn>
                      </a:cxnLst>
                      <a:rect l="0" t="0" r="r" b="b"/>
                      <a:pathLst>
                        <a:path w="318" h="1096">
                          <a:moveTo>
                            <a:pt x="150" y="59"/>
                          </a:moveTo>
                          <a:cubicBezTo>
                            <a:pt x="118" y="37"/>
                            <a:pt x="115" y="23"/>
                            <a:pt x="91" y="59"/>
                          </a:cubicBezTo>
                          <a:cubicBezTo>
                            <a:pt x="112" y="73"/>
                            <a:pt x="116" y="72"/>
                            <a:pt x="128" y="96"/>
                          </a:cubicBezTo>
                          <a:cubicBezTo>
                            <a:pt x="131" y="103"/>
                            <a:pt x="142" y="115"/>
                            <a:pt x="135" y="118"/>
                          </a:cubicBezTo>
                          <a:cubicBezTo>
                            <a:pt x="121" y="124"/>
                            <a:pt x="106" y="113"/>
                            <a:pt x="91" y="111"/>
                          </a:cubicBezTo>
                          <a:cubicBezTo>
                            <a:pt x="81" y="113"/>
                            <a:pt x="66" y="109"/>
                            <a:pt x="61" y="118"/>
                          </a:cubicBezTo>
                          <a:cubicBezTo>
                            <a:pt x="42" y="150"/>
                            <a:pt x="88" y="152"/>
                            <a:pt x="98" y="155"/>
                          </a:cubicBezTo>
                          <a:cubicBezTo>
                            <a:pt x="103" y="163"/>
                            <a:pt x="115" y="169"/>
                            <a:pt x="113" y="178"/>
                          </a:cubicBezTo>
                          <a:cubicBezTo>
                            <a:pt x="109" y="195"/>
                            <a:pt x="73" y="179"/>
                            <a:pt x="69" y="178"/>
                          </a:cubicBezTo>
                          <a:cubicBezTo>
                            <a:pt x="62" y="180"/>
                            <a:pt x="53" y="180"/>
                            <a:pt x="47" y="185"/>
                          </a:cubicBezTo>
                          <a:cubicBezTo>
                            <a:pt x="39" y="193"/>
                            <a:pt x="34" y="222"/>
                            <a:pt x="47" y="230"/>
                          </a:cubicBezTo>
                          <a:cubicBezTo>
                            <a:pt x="60" y="237"/>
                            <a:pt x="76" y="235"/>
                            <a:pt x="91" y="237"/>
                          </a:cubicBezTo>
                          <a:cubicBezTo>
                            <a:pt x="96" y="244"/>
                            <a:pt x="108" y="250"/>
                            <a:pt x="106" y="259"/>
                          </a:cubicBezTo>
                          <a:cubicBezTo>
                            <a:pt x="104" y="267"/>
                            <a:pt x="92" y="265"/>
                            <a:pt x="84" y="267"/>
                          </a:cubicBezTo>
                          <a:cubicBezTo>
                            <a:pt x="69" y="270"/>
                            <a:pt x="54" y="272"/>
                            <a:pt x="39" y="274"/>
                          </a:cubicBezTo>
                          <a:cubicBezTo>
                            <a:pt x="26" y="313"/>
                            <a:pt x="42" y="315"/>
                            <a:pt x="76" y="304"/>
                          </a:cubicBezTo>
                          <a:cubicBezTo>
                            <a:pt x="91" y="345"/>
                            <a:pt x="72" y="345"/>
                            <a:pt x="39" y="333"/>
                          </a:cubicBezTo>
                          <a:cubicBezTo>
                            <a:pt x="32" y="336"/>
                            <a:pt x="20" y="334"/>
                            <a:pt x="17" y="341"/>
                          </a:cubicBezTo>
                          <a:cubicBezTo>
                            <a:pt x="2" y="371"/>
                            <a:pt x="76" y="376"/>
                            <a:pt x="84" y="378"/>
                          </a:cubicBezTo>
                          <a:cubicBezTo>
                            <a:pt x="58" y="450"/>
                            <a:pt x="109" y="330"/>
                            <a:pt x="32" y="407"/>
                          </a:cubicBezTo>
                          <a:cubicBezTo>
                            <a:pt x="6" y="433"/>
                            <a:pt x="74" y="456"/>
                            <a:pt x="84" y="459"/>
                          </a:cubicBezTo>
                          <a:cubicBezTo>
                            <a:pt x="97" y="499"/>
                            <a:pt x="96" y="474"/>
                            <a:pt x="47" y="474"/>
                          </a:cubicBezTo>
                          <a:cubicBezTo>
                            <a:pt x="37" y="474"/>
                            <a:pt x="27" y="479"/>
                            <a:pt x="17" y="481"/>
                          </a:cubicBezTo>
                          <a:cubicBezTo>
                            <a:pt x="30" y="523"/>
                            <a:pt x="33" y="530"/>
                            <a:pt x="76" y="518"/>
                          </a:cubicBezTo>
                          <a:cubicBezTo>
                            <a:pt x="83" y="523"/>
                            <a:pt x="98" y="524"/>
                            <a:pt x="98" y="533"/>
                          </a:cubicBezTo>
                          <a:cubicBezTo>
                            <a:pt x="98" y="561"/>
                            <a:pt x="60" y="543"/>
                            <a:pt x="54" y="541"/>
                          </a:cubicBezTo>
                          <a:cubicBezTo>
                            <a:pt x="47" y="543"/>
                            <a:pt x="38" y="543"/>
                            <a:pt x="32" y="548"/>
                          </a:cubicBezTo>
                          <a:cubicBezTo>
                            <a:pt x="0" y="579"/>
                            <a:pt x="62" y="582"/>
                            <a:pt x="76" y="585"/>
                          </a:cubicBezTo>
                          <a:cubicBezTo>
                            <a:pt x="90" y="624"/>
                            <a:pt x="88" y="600"/>
                            <a:pt x="61" y="600"/>
                          </a:cubicBezTo>
                          <a:cubicBezTo>
                            <a:pt x="53" y="600"/>
                            <a:pt x="46" y="605"/>
                            <a:pt x="39" y="607"/>
                          </a:cubicBezTo>
                          <a:cubicBezTo>
                            <a:pt x="37" y="615"/>
                            <a:pt x="31" y="622"/>
                            <a:pt x="32" y="630"/>
                          </a:cubicBezTo>
                          <a:cubicBezTo>
                            <a:pt x="39" y="669"/>
                            <a:pt x="70" y="644"/>
                            <a:pt x="91" y="637"/>
                          </a:cubicBezTo>
                          <a:cubicBezTo>
                            <a:pt x="117" y="676"/>
                            <a:pt x="97" y="663"/>
                            <a:pt x="61" y="674"/>
                          </a:cubicBezTo>
                          <a:cubicBezTo>
                            <a:pt x="60" y="675"/>
                            <a:pt x="12" y="697"/>
                            <a:pt x="47" y="711"/>
                          </a:cubicBezTo>
                          <a:cubicBezTo>
                            <a:pt x="56" y="715"/>
                            <a:pt x="66" y="706"/>
                            <a:pt x="76" y="704"/>
                          </a:cubicBezTo>
                          <a:cubicBezTo>
                            <a:pt x="86" y="706"/>
                            <a:pt x="97" y="705"/>
                            <a:pt x="106" y="711"/>
                          </a:cubicBezTo>
                          <a:cubicBezTo>
                            <a:pt x="113" y="716"/>
                            <a:pt x="125" y="725"/>
                            <a:pt x="121" y="733"/>
                          </a:cubicBezTo>
                          <a:cubicBezTo>
                            <a:pt x="117" y="740"/>
                            <a:pt x="106" y="728"/>
                            <a:pt x="98" y="726"/>
                          </a:cubicBezTo>
                          <a:cubicBezTo>
                            <a:pt x="63" y="737"/>
                            <a:pt x="68" y="752"/>
                            <a:pt x="76" y="785"/>
                          </a:cubicBezTo>
                          <a:cubicBezTo>
                            <a:pt x="91" y="783"/>
                            <a:pt x="106" y="778"/>
                            <a:pt x="121" y="778"/>
                          </a:cubicBezTo>
                          <a:cubicBezTo>
                            <a:pt x="129" y="778"/>
                            <a:pt x="143" y="777"/>
                            <a:pt x="143" y="785"/>
                          </a:cubicBezTo>
                          <a:cubicBezTo>
                            <a:pt x="143" y="796"/>
                            <a:pt x="104" y="805"/>
                            <a:pt x="98" y="807"/>
                          </a:cubicBezTo>
                          <a:cubicBezTo>
                            <a:pt x="77" y="876"/>
                            <a:pt x="115" y="850"/>
                            <a:pt x="158" y="837"/>
                          </a:cubicBezTo>
                          <a:cubicBezTo>
                            <a:pt x="182" y="875"/>
                            <a:pt x="163" y="870"/>
                            <a:pt x="128" y="881"/>
                          </a:cubicBezTo>
                          <a:cubicBezTo>
                            <a:pt x="125" y="891"/>
                            <a:pt x="110" y="925"/>
                            <a:pt x="128" y="933"/>
                          </a:cubicBezTo>
                          <a:cubicBezTo>
                            <a:pt x="136" y="937"/>
                            <a:pt x="142" y="922"/>
                            <a:pt x="150" y="918"/>
                          </a:cubicBezTo>
                          <a:cubicBezTo>
                            <a:pt x="157" y="915"/>
                            <a:pt x="165" y="913"/>
                            <a:pt x="172" y="911"/>
                          </a:cubicBezTo>
                          <a:cubicBezTo>
                            <a:pt x="170" y="928"/>
                            <a:pt x="173" y="947"/>
                            <a:pt x="165" y="963"/>
                          </a:cubicBezTo>
                          <a:cubicBezTo>
                            <a:pt x="162" y="970"/>
                            <a:pt x="147" y="964"/>
                            <a:pt x="143" y="970"/>
                          </a:cubicBezTo>
                          <a:cubicBezTo>
                            <a:pt x="134" y="983"/>
                            <a:pt x="128" y="1015"/>
                            <a:pt x="128" y="1015"/>
                          </a:cubicBezTo>
                          <a:cubicBezTo>
                            <a:pt x="169" y="1043"/>
                            <a:pt x="145" y="1020"/>
                            <a:pt x="187" y="993"/>
                          </a:cubicBezTo>
                          <a:cubicBezTo>
                            <a:pt x="179" y="1034"/>
                            <a:pt x="171" y="1054"/>
                            <a:pt x="180" y="1096"/>
                          </a:cubicBezTo>
                          <a:cubicBezTo>
                            <a:pt x="187" y="1091"/>
                            <a:pt x="197" y="1088"/>
                            <a:pt x="202" y="1081"/>
                          </a:cubicBezTo>
                          <a:cubicBezTo>
                            <a:pt x="222" y="1050"/>
                            <a:pt x="190" y="1040"/>
                            <a:pt x="232" y="1067"/>
                          </a:cubicBezTo>
                          <a:cubicBezTo>
                            <a:pt x="250" y="1008"/>
                            <a:pt x="237" y="1078"/>
                            <a:pt x="217" y="1030"/>
                          </a:cubicBezTo>
                          <a:cubicBezTo>
                            <a:pt x="214" y="1023"/>
                            <a:pt x="222" y="1015"/>
                            <a:pt x="224" y="1007"/>
                          </a:cubicBezTo>
                          <a:cubicBezTo>
                            <a:pt x="236" y="1011"/>
                            <a:pt x="298" y="1021"/>
                            <a:pt x="261" y="985"/>
                          </a:cubicBezTo>
                          <a:cubicBezTo>
                            <a:pt x="250" y="974"/>
                            <a:pt x="232" y="975"/>
                            <a:pt x="217" y="970"/>
                          </a:cubicBezTo>
                          <a:cubicBezTo>
                            <a:pt x="219" y="963"/>
                            <a:pt x="217" y="951"/>
                            <a:pt x="224" y="948"/>
                          </a:cubicBezTo>
                          <a:cubicBezTo>
                            <a:pt x="231" y="945"/>
                            <a:pt x="239" y="956"/>
                            <a:pt x="247" y="956"/>
                          </a:cubicBezTo>
                          <a:cubicBezTo>
                            <a:pt x="252" y="956"/>
                            <a:pt x="291" y="943"/>
                            <a:pt x="298" y="941"/>
                          </a:cubicBezTo>
                          <a:cubicBezTo>
                            <a:pt x="296" y="933"/>
                            <a:pt x="297" y="923"/>
                            <a:pt x="291" y="918"/>
                          </a:cubicBezTo>
                          <a:cubicBezTo>
                            <a:pt x="279" y="909"/>
                            <a:pt x="247" y="904"/>
                            <a:pt x="247" y="904"/>
                          </a:cubicBezTo>
                          <a:cubicBezTo>
                            <a:pt x="239" y="906"/>
                            <a:pt x="231" y="915"/>
                            <a:pt x="224" y="911"/>
                          </a:cubicBezTo>
                          <a:cubicBezTo>
                            <a:pt x="217" y="908"/>
                            <a:pt x="211" y="893"/>
                            <a:pt x="217" y="889"/>
                          </a:cubicBezTo>
                          <a:cubicBezTo>
                            <a:pt x="226" y="883"/>
                            <a:pt x="237" y="894"/>
                            <a:pt x="247" y="896"/>
                          </a:cubicBezTo>
                          <a:cubicBezTo>
                            <a:pt x="267" y="894"/>
                            <a:pt x="289" y="899"/>
                            <a:pt x="306" y="889"/>
                          </a:cubicBezTo>
                          <a:cubicBezTo>
                            <a:pt x="313" y="885"/>
                            <a:pt x="304" y="871"/>
                            <a:pt x="298" y="867"/>
                          </a:cubicBezTo>
                          <a:cubicBezTo>
                            <a:pt x="281" y="856"/>
                            <a:pt x="258" y="858"/>
                            <a:pt x="239" y="852"/>
                          </a:cubicBezTo>
                          <a:cubicBezTo>
                            <a:pt x="261" y="837"/>
                            <a:pt x="281" y="831"/>
                            <a:pt x="306" y="822"/>
                          </a:cubicBezTo>
                          <a:cubicBezTo>
                            <a:pt x="278" y="803"/>
                            <a:pt x="258" y="799"/>
                            <a:pt x="224" y="793"/>
                          </a:cubicBezTo>
                          <a:cubicBezTo>
                            <a:pt x="232" y="788"/>
                            <a:pt x="239" y="782"/>
                            <a:pt x="247" y="778"/>
                          </a:cubicBezTo>
                          <a:cubicBezTo>
                            <a:pt x="254" y="774"/>
                            <a:pt x="266" y="777"/>
                            <a:pt x="269" y="770"/>
                          </a:cubicBezTo>
                          <a:cubicBezTo>
                            <a:pt x="280" y="741"/>
                            <a:pt x="254" y="738"/>
                            <a:pt x="239" y="733"/>
                          </a:cubicBezTo>
                          <a:cubicBezTo>
                            <a:pt x="225" y="738"/>
                            <a:pt x="195" y="753"/>
                            <a:pt x="195" y="733"/>
                          </a:cubicBezTo>
                          <a:cubicBezTo>
                            <a:pt x="195" y="719"/>
                            <a:pt x="244" y="712"/>
                            <a:pt x="247" y="711"/>
                          </a:cubicBezTo>
                          <a:cubicBezTo>
                            <a:pt x="234" y="675"/>
                            <a:pt x="218" y="674"/>
                            <a:pt x="180" y="667"/>
                          </a:cubicBezTo>
                          <a:cubicBezTo>
                            <a:pt x="163" y="617"/>
                            <a:pt x="170" y="664"/>
                            <a:pt x="232" y="637"/>
                          </a:cubicBezTo>
                          <a:cubicBezTo>
                            <a:pt x="239" y="634"/>
                            <a:pt x="237" y="622"/>
                            <a:pt x="239" y="615"/>
                          </a:cubicBezTo>
                          <a:cubicBezTo>
                            <a:pt x="211" y="605"/>
                            <a:pt x="201" y="617"/>
                            <a:pt x="172" y="607"/>
                          </a:cubicBezTo>
                          <a:cubicBezTo>
                            <a:pt x="185" y="571"/>
                            <a:pt x="201" y="570"/>
                            <a:pt x="239" y="563"/>
                          </a:cubicBezTo>
                          <a:cubicBezTo>
                            <a:pt x="232" y="558"/>
                            <a:pt x="225" y="551"/>
                            <a:pt x="217" y="548"/>
                          </a:cubicBezTo>
                          <a:cubicBezTo>
                            <a:pt x="203" y="543"/>
                            <a:pt x="184" y="551"/>
                            <a:pt x="172" y="541"/>
                          </a:cubicBezTo>
                          <a:cubicBezTo>
                            <a:pt x="150" y="523"/>
                            <a:pt x="190" y="515"/>
                            <a:pt x="202" y="511"/>
                          </a:cubicBezTo>
                          <a:cubicBezTo>
                            <a:pt x="218" y="516"/>
                            <a:pt x="269" y="526"/>
                            <a:pt x="239" y="489"/>
                          </a:cubicBezTo>
                          <a:cubicBezTo>
                            <a:pt x="228" y="475"/>
                            <a:pt x="211" y="472"/>
                            <a:pt x="195" y="467"/>
                          </a:cubicBezTo>
                          <a:cubicBezTo>
                            <a:pt x="208" y="426"/>
                            <a:pt x="191" y="452"/>
                            <a:pt x="224" y="452"/>
                          </a:cubicBezTo>
                          <a:cubicBezTo>
                            <a:pt x="234" y="452"/>
                            <a:pt x="244" y="447"/>
                            <a:pt x="254" y="444"/>
                          </a:cubicBezTo>
                          <a:cubicBezTo>
                            <a:pt x="256" y="437"/>
                            <a:pt x="265" y="429"/>
                            <a:pt x="261" y="422"/>
                          </a:cubicBezTo>
                          <a:cubicBezTo>
                            <a:pt x="260" y="420"/>
                            <a:pt x="196" y="403"/>
                            <a:pt x="187" y="400"/>
                          </a:cubicBezTo>
                          <a:cubicBezTo>
                            <a:pt x="190" y="393"/>
                            <a:pt x="188" y="381"/>
                            <a:pt x="195" y="378"/>
                          </a:cubicBezTo>
                          <a:cubicBezTo>
                            <a:pt x="202" y="375"/>
                            <a:pt x="209" y="385"/>
                            <a:pt x="217" y="385"/>
                          </a:cubicBezTo>
                          <a:cubicBezTo>
                            <a:pt x="237" y="385"/>
                            <a:pt x="256" y="380"/>
                            <a:pt x="276" y="378"/>
                          </a:cubicBezTo>
                          <a:cubicBezTo>
                            <a:pt x="254" y="363"/>
                            <a:pt x="235" y="356"/>
                            <a:pt x="209" y="348"/>
                          </a:cubicBezTo>
                          <a:cubicBezTo>
                            <a:pt x="204" y="341"/>
                            <a:pt x="193" y="334"/>
                            <a:pt x="195" y="326"/>
                          </a:cubicBezTo>
                          <a:cubicBezTo>
                            <a:pt x="201" y="299"/>
                            <a:pt x="228" y="315"/>
                            <a:pt x="239" y="318"/>
                          </a:cubicBezTo>
                          <a:cubicBezTo>
                            <a:pt x="245" y="322"/>
                            <a:pt x="281" y="354"/>
                            <a:pt x="291" y="326"/>
                          </a:cubicBezTo>
                          <a:cubicBezTo>
                            <a:pt x="294" y="317"/>
                            <a:pt x="250" y="305"/>
                            <a:pt x="247" y="304"/>
                          </a:cubicBezTo>
                          <a:cubicBezTo>
                            <a:pt x="242" y="296"/>
                            <a:pt x="230" y="290"/>
                            <a:pt x="232" y="281"/>
                          </a:cubicBezTo>
                          <a:cubicBezTo>
                            <a:pt x="236" y="264"/>
                            <a:pt x="272" y="280"/>
                            <a:pt x="276" y="281"/>
                          </a:cubicBezTo>
                          <a:cubicBezTo>
                            <a:pt x="288" y="279"/>
                            <a:pt x="307" y="285"/>
                            <a:pt x="313" y="274"/>
                          </a:cubicBezTo>
                          <a:cubicBezTo>
                            <a:pt x="318" y="265"/>
                            <a:pt x="299" y="259"/>
                            <a:pt x="291" y="252"/>
                          </a:cubicBezTo>
                          <a:cubicBezTo>
                            <a:pt x="264" y="230"/>
                            <a:pt x="264" y="236"/>
                            <a:pt x="224" y="230"/>
                          </a:cubicBezTo>
                          <a:cubicBezTo>
                            <a:pt x="253" y="186"/>
                            <a:pt x="253" y="223"/>
                            <a:pt x="298" y="207"/>
                          </a:cubicBezTo>
                          <a:cubicBezTo>
                            <a:pt x="303" y="200"/>
                            <a:pt x="315" y="194"/>
                            <a:pt x="313" y="185"/>
                          </a:cubicBezTo>
                          <a:cubicBezTo>
                            <a:pt x="309" y="168"/>
                            <a:pt x="273" y="184"/>
                            <a:pt x="269" y="185"/>
                          </a:cubicBezTo>
                          <a:cubicBezTo>
                            <a:pt x="232" y="173"/>
                            <a:pt x="226" y="164"/>
                            <a:pt x="261" y="141"/>
                          </a:cubicBezTo>
                          <a:cubicBezTo>
                            <a:pt x="266" y="142"/>
                            <a:pt x="306" y="163"/>
                            <a:pt x="291" y="126"/>
                          </a:cubicBezTo>
                          <a:cubicBezTo>
                            <a:pt x="283" y="107"/>
                            <a:pt x="232" y="105"/>
                            <a:pt x="224" y="104"/>
                          </a:cubicBezTo>
                          <a:cubicBezTo>
                            <a:pt x="238" y="51"/>
                            <a:pt x="228" y="87"/>
                            <a:pt x="284" y="74"/>
                          </a:cubicBezTo>
                          <a:cubicBezTo>
                            <a:pt x="296" y="36"/>
                            <a:pt x="280" y="47"/>
                            <a:pt x="247" y="37"/>
                          </a:cubicBezTo>
                          <a:cubicBezTo>
                            <a:pt x="208" y="49"/>
                            <a:pt x="220" y="73"/>
                            <a:pt x="180" y="59"/>
                          </a:cubicBezTo>
                          <a:cubicBezTo>
                            <a:pt x="177" y="44"/>
                            <a:pt x="179" y="28"/>
                            <a:pt x="172" y="15"/>
                          </a:cubicBezTo>
                          <a:cubicBezTo>
                            <a:pt x="168" y="8"/>
                            <a:pt x="154" y="0"/>
                            <a:pt x="150" y="7"/>
                          </a:cubicBezTo>
                          <a:cubicBezTo>
                            <a:pt x="144" y="16"/>
                            <a:pt x="155" y="27"/>
                            <a:pt x="158" y="37"/>
                          </a:cubicBezTo>
                          <a:cubicBezTo>
                            <a:pt x="155" y="49"/>
                            <a:pt x="160" y="67"/>
                            <a:pt x="150" y="74"/>
                          </a:cubicBezTo>
                          <a:cubicBezTo>
                            <a:pt x="143" y="79"/>
                            <a:pt x="128" y="68"/>
                            <a:pt x="128" y="59"/>
                          </a:cubicBezTo>
                          <a:cubicBezTo>
                            <a:pt x="128" y="52"/>
                            <a:pt x="143" y="59"/>
                            <a:pt x="150" y="59"/>
                          </a:cubicBezTo>
                          <a:close/>
                        </a:path>
                      </a:pathLst>
                    </a:custGeom>
                    <a:solidFill>
                      <a:srgbClr val="FF66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23" name="Group 1071"/>
                  <p:cNvGrpSpPr>
                    <a:grpSpLocks/>
                  </p:cNvGrpSpPr>
                  <p:nvPr/>
                </p:nvGrpSpPr>
                <p:grpSpPr bwMode="auto">
                  <a:xfrm>
                    <a:off x="4214" y="1286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625" name="Freeform 1072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626" name="Freeform 1073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627" name="Oval 10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24" name="Group 1075"/>
                  <p:cNvGrpSpPr>
                    <a:grpSpLocks/>
                  </p:cNvGrpSpPr>
                  <p:nvPr/>
                </p:nvGrpSpPr>
                <p:grpSpPr bwMode="auto">
                  <a:xfrm>
                    <a:off x="4387" y="1286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622" name="Freeform 1076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623" name="Freeform 1077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624" name="Oval 10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25" name="Group 1079"/>
                  <p:cNvGrpSpPr>
                    <a:grpSpLocks/>
                  </p:cNvGrpSpPr>
                  <p:nvPr/>
                </p:nvGrpSpPr>
                <p:grpSpPr bwMode="auto">
                  <a:xfrm>
                    <a:off x="4272" y="1331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619" name="Freeform 1080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620" name="Freeform 1081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621" name="Oval 10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26" name="Group 1083"/>
                  <p:cNvGrpSpPr>
                    <a:grpSpLocks/>
                  </p:cNvGrpSpPr>
                  <p:nvPr/>
                </p:nvGrpSpPr>
                <p:grpSpPr bwMode="auto">
                  <a:xfrm>
                    <a:off x="4445" y="1331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616" name="Freeform 1084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617" name="Freeform 1085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618" name="Oval 10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27" name="Group 1087"/>
                  <p:cNvGrpSpPr>
                    <a:grpSpLocks/>
                  </p:cNvGrpSpPr>
                  <p:nvPr/>
                </p:nvGrpSpPr>
                <p:grpSpPr bwMode="auto">
                  <a:xfrm>
                    <a:off x="4329" y="1377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613" name="Freeform 1088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614" name="Freeform 1089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615" name="Oval 10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28" name="Group 1091"/>
                  <p:cNvGrpSpPr>
                    <a:grpSpLocks/>
                  </p:cNvGrpSpPr>
                  <p:nvPr/>
                </p:nvGrpSpPr>
                <p:grpSpPr bwMode="auto">
                  <a:xfrm>
                    <a:off x="4503" y="1377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610" name="Freeform 1092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611" name="Freeform 1093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612" name="Oval 10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29" name="Group 1095"/>
                  <p:cNvGrpSpPr>
                    <a:grpSpLocks/>
                  </p:cNvGrpSpPr>
                  <p:nvPr/>
                </p:nvGrpSpPr>
                <p:grpSpPr bwMode="auto">
                  <a:xfrm>
                    <a:off x="4387" y="1422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607" name="Freeform 1096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608" name="Freeform 1097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609" name="Oval 10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30" name="Group 1099"/>
                  <p:cNvGrpSpPr>
                    <a:grpSpLocks/>
                  </p:cNvGrpSpPr>
                  <p:nvPr/>
                </p:nvGrpSpPr>
                <p:grpSpPr bwMode="auto">
                  <a:xfrm>
                    <a:off x="4561" y="1422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604" name="Freeform 1100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605" name="Freeform 1101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606" name="Oval 11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31" name="Group 1103"/>
                  <p:cNvGrpSpPr>
                    <a:grpSpLocks/>
                  </p:cNvGrpSpPr>
                  <p:nvPr/>
                </p:nvGrpSpPr>
                <p:grpSpPr bwMode="auto">
                  <a:xfrm>
                    <a:off x="4445" y="1468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601" name="Freeform 1104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602" name="Freeform 1105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603" name="Oval 11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32" name="Group 1107"/>
                  <p:cNvGrpSpPr>
                    <a:grpSpLocks/>
                  </p:cNvGrpSpPr>
                  <p:nvPr/>
                </p:nvGrpSpPr>
                <p:grpSpPr bwMode="auto">
                  <a:xfrm>
                    <a:off x="4619" y="1468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598" name="Freeform 1108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99" name="Freeform 1109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600" name="Oval 11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33" name="Group 1111"/>
                  <p:cNvGrpSpPr>
                    <a:grpSpLocks/>
                  </p:cNvGrpSpPr>
                  <p:nvPr/>
                </p:nvGrpSpPr>
                <p:grpSpPr bwMode="auto">
                  <a:xfrm>
                    <a:off x="3867" y="1286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595" name="Freeform 1112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96" name="Freeform 1113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97" name="Oval 11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34" name="Group 1115"/>
                  <p:cNvGrpSpPr>
                    <a:grpSpLocks/>
                  </p:cNvGrpSpPr>
                  <p:nvPr/>
                </p:nvGrpSpPr>
                <p:grpSpPr bwMode="auto">
                  <a:xfrm>
                    <a:off x="4040" y="1286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592" name="Freeform 1116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93" name="Freeform 1117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94" name="Oval 11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35" name="Group 1119"/>
                  <p:cNvGrpSpPr>
                    <a:grpSpLocks/>
                  </p:cNvGrpSpPr>
                  <p:nvPr/>
                </p:nvGrpSpPr>
                <p:grpSpPr bwMode="auto">
                  <a:xfrm>
                    <a:off x="3925" y="1331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589" name="Freeform 1120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90" name="Freeform 1121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91" name="Oval 11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36" name="Group 1123"/>
                  <p:cNvGrpSpPr>
                    <a:grpSpLocks/>
                  </p:cNvGrpSpPr>
                  <p:nvPr/>
                </p:nvGrpSpPr>
                <p:grpSpPr bwMode="auto">
                  <a:xfrm>
                    <a:off x="4098" y="1331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586" name="Freeform 1124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87" name="Freeform 1125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88" name="Oval 11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37" name="Group 1127"/>
                  <p:cNvGrpSpPr>
                    <a:grpSpLocks/>
                  </p:cNvGrpSpPr>
                  <p:nvPr/>
                </p:nvGrpSpPr>
                <p:grpSpPr bwMode="auto">
                  <a:xfrm>
                    <a:off x="3982" y="1377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583" name="Freeform 1128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84" name="Freeform 1129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85" name="Oval 11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38" name="Group 1131"/>
                  <p:cNvGrpSpPr>
                    <a:grpSpLocks/>
                  </p:cNvGrpSpPr>
                  <p:nvPr/>
                </p:nvGrpSpPr>
                <p:grpSpPr bwMode="auto">
                  <a:xfrm>
                    <a:off x="4156" y="1377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580" name="Freeform 1132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81" name="Freeform 1133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82" name="Oval 11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39" name="Group 1135"/>
                  <p:cNvGrpSpPr>
                    <a:grpSpLocks/>
                  </p:cNvGrpSpPr>
                  <p:nvPr/>
                </p:nvGrpSpPr>
                <p:grpSpPr bwMode="auto">
                  <a:xfrm>
                    <a:off x="4040" y="1422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577" name="Freeform 1136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78" name="Freeform 1137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79" name="Oval 11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40" name="Group 1139"/>
                  <p:cNvGrpSpPr>
                    <a:grpSpLocks/>
                  </p:cNvGrpSpPr>
                  <p:nvPr/>
                </p:nvGrpSpPr>
                <p:grpSpPr bwMode="auto">
                  <a:xfrm>
                    <a:off x="4214" y="1422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574" name="Freeform 1140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75" name="Freeform 1141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76" name="Oval 11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41" name="Group 1143"/>
                  <p:cNvGrpSpPr>
                    <a:grpSpLocks/>
                  </p:cNvGrpSpPr>
                  <p:nvPr/>
                </p:nvGrpSpPr>
                <p:grpSpPr bwMode="auto">
                  <a:xfrm>
                    <a:off x="4098" y="1468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571" name="Freeform 1144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72" name="Freeform 1145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73" name="Oval 11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42" name="Group 1147"/>
                  <p:cNvGrpSpPr>
                    <a:grpSpLocks/>
                  </p:cNvGrpSpPr>
                  <p:nvPr/>
                </p:nvGrpSpPr>
                <p:grpSpPr bwMode="auto">
                  <a:xfrm>
                    <a:off x="4272" y="1468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568" name="Freeform 1148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69" name="Freeform 1149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70" name="Oval 11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43" name="Group 1151"/>
                  <p:cNvGrpSpPr>
                    <a:grpSpLocks/>
                  </p:cNvGrpSpPr>
                  <p:nvPr/>
                </p:nvGrpSpPr>
                <p:grpSpPr bwMode="auto">
                  <a:xfrm>
                    <a:off x="3520" y="1286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565" name="Freeform 1152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66" name="Freeform 1153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67" name="Oval 11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44" name="Group 1155"/>
                  <p:cNvGrpSpPr>
                    <a:grpSpLocks/>
                  </p:cNvGrpSpPr>
                  <p:nvPr/>
                </p:nvGrpSpPr>
                <p:grpSpPr bwMode="auto">
                  <a:xfrm>
                    <a:off x="3693" y="1286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562" name="Freeform 1156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63" name="Freeform 1157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64" name="Oval 11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45" name="Group 1159"/>
                  <p:cNvGrpSpPr>
                    <a:grpSpLocks/>
                  </p:cNvGrpSpPr>
                  <p:nvPr/>
                </p:nvGrpSpPr>
                <p:grpSpPr bwMode="auto">
                  <a:xfrm>
                    <a:off x="3578" y="1331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559" name="Freeform 1160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60" name="Freeform 1161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61" name="Oval 11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46" name="Group 1163"/>
                  <p:cNvGrpSpPr>
                    <a:grpSpLocks/>
                  </p:cNvGrpSpPr>
                  <p:nvPr/>
                </p:nvGrpSpPr>
                <p:grpSpPr bwMode="auto">
                  <a:xfrm>
                    <a:off x="3751" y="1331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556" name="Freeform 1164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57" name="Freeform 1165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58" name="Oval 11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47" name="Group 1167"/>
                  <p:cNvGrpSpPr>
                    <a:grpSpLocks/>
                  </p:cNvGrpSpPr>
                  <p:nvPr/>
                </p:nvGrpSpPr>
                <p:grpSpPr bwMode="auto">
                  <a:xfrm>
                    <a:off x="3635" y="1377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553" name="Freeform 1168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54" name="Freeform 1169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55" name="Oval 11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48" name="Group 1171"/>
                  <p:cNvGrpSpPr>
                    <a:grpSpLocks/>
                  </p:cNvGrpSpPr>
                  <p:nvPr/>
                </p:nvGrpSpPr>
                <p:grpSpPr bwMode="auto">
                  <a:xfrm>
                    <a:off x="3809" y="1377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550" name="Freeform 1172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51" name="Freeform 1173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52" name="Oval 11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49" name="Group 1175"/>
                  <p:cNvGrpSpPr>
                    <a:grpSpLocks/>
                  </p:cNvGrpSpPr>
                  <p:nvPr/>
                </p:nvGrpSpPr>
                <p:grpSpPr bwMode="auto">
                  <a:xfrm>
                    <a:off x="3693" y="1422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547" name="Freeform 1176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48" name="Freeform 1177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49" name="Oval 11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50" name="Group 1179"/>
                  <p:cNvGrpSpPr>
                    <a:grpSpLocks/>
                  </p:cNvGrpSpPr>
                  <p:nvPr/>
                </p:nvGrpSpPr>
                <p:grpSpPr bwMode="auto">
                  <a:xfrm>
                    <a:off x="3867" y="1422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544" name="Freeform 1180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45" name="Freeform 1181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46" name="Oval 11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51" name="Group 1183"/>
                  <p:cNvGrpSpPr>
                    <a:grpSpLocks/>
                  </p:cNvGrpSpPr>
                  <p:nvPr/>
                </p:nvGrpSpPr>
                <p:grpSpPr bwMode="auto">
                  <a:xfrm>
                    <a:off x="3925" y="1468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541" name="Freeform 1184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42" name="Freeform 1185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43" name="Oval 11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52" name="Group 1187"/>
                  <p:cNvGrpSpPr>
                    <a:grpSpLocks/>
                  </p:cNvGrpSpPr>
                  <p:nvPr/>
                </p:nvGrpSpPr>
                <p:grpSpPr bwMode="auto">
                  <a:xfrm>
                    <a:off x="3408" y="1324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538" name="Freeform 1188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9" name="Freeform 1189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40" name="Oval 11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53" name="Group 1191"/>
                  <p:cNvGrpSpPr>
                    <a:grpSpLocks/>
                  </p:cNvGrpSpPr>
                  <p:nvPr/>
                </p:nvGrpSpPr>
                <p:grpSpPr bwMode="auto">
                  <a:xfrm>
                    <a:off x="3462" y="1377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535" name="Freeform 1192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6" name="Freeform 1193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7" name="Oval 11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54" name="Group 1195"/>
                  <p:cNvGrpSpPr>
                    <a:grpSpLocks/>
                  </p:cNvGrpSpPr>
                  <p:nvPr/>
                </p:nvGrpSpPr>
                <p:grpSpPr bwMode="auto">
                  <a:xfrm>
                    <a:off x="3520" y="1422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532" name="Freeform 1196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3" name="Freeform 1197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4" name="Oval 11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55" name="Group 1199"/>
                  <p:cNvGrpSpPr>
                    <a:grpSpLocks/>
                  </p:cNvGrpSpPr>
                  <p:nvPr/>
                </p:nvGrpSpPr>
                <p:grpSpPr bwMode="auto">
                  <a:xfrm>
                    <a:off x="3751" y="1468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529" name="Freeform 1200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0" name="Freeform 1201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31" name="Oval 12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56" name="Group 1203"/>
                  <p:cNvGrpSpPr>
                    <a:grpSpLocks/>
                  </p:cNvGrpSpPr>
                  <p:nvPr/>
                </p:nvGrpSpPr>
                <p:grpSpPr bwMode="auto">
                  <a:xfrm>
                    <a:off x="3578" y="1468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526" name="Freeform 1204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27" name="Freeform 1205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28" name="Oval 12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57" name="Group 1207"/>
                  <p:cNvGrpSpPr>
                    <a:grpSpLocks/>
                  </p:cNvGrpSpPr>
                  <p:nvPr/>
                </p:nvGrpSpPr>
                <p:grpSpPr bwMode="auto">
                  <a:xfrm flipV="1">
                    <a:off x="3492" y="1851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523" name="Freeform 1208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24" name="Freeform 1209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25" name="Oval 12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58" name="Group 1211"/>
                  <p:cNvGrpSpPr>
                    <a:grpSpLocks/>
                  </p:cNvGrpSpPr>
                  <p:nvPr/>
                </p:nvGrpSpPr>
                <p:grpSpPr bwMode="auto">
                  <a:xfrm flipV="1">
                    <a:off x="3550" y="1920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520" name="Freeform 1212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21" name="Freeform 1213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22" name="Oval 12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59" name="Group 1215"/>
                  <p:cNvGrpSpPr>
                    <a:grpSpLocks/>
                  </p:cNvGrpSpPr>
                  <p:nvPr/>
                </p:nvGrpSpPr>
                <p:grpSpPr bwMode="auto">
                  <a:xfrm flipV="1">
                    <a:off x="3608" y="1986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517" name="Freeform 1216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18" name="Freeform 1217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19" name="Oval 12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sp>
                <p:nvSpPr>
                  <p:cNvPr id="460" name="Freeform 1219"/>
                  <p:cNvSpPr>
                    <a:spLocks/>
                  </p:cNvSpPr>
                  <p:nvPr/>
                </p:nvSpPr>
                <p:spPr bwMode="auto">
                  <a:xfrm>
                    <a:off x="1344" y="912"/>
                    <a:ext cx="552" cy="648"/>
                  </a:xfrm>
                  <a:custGeom>
                    <a:avLst/>
                    <a:gdLst>
                      <a:gd name="T0" fmla="*/ 96 w 552"/>
                      <a:gd name="T1" fmla="*/ 248 h 648"/>
                      <a:gd name="T2" fmla="*/ 144 w 552"/>
                      <a:gd name="T3" fmla="*/ 104 h 648"/>
                      <a:gd name="T4" fmla="*/ 240 w 552"/>
                      <a:gd name="T5" fmla="*/ 8 h 648"/>
                      <a:gd name="T6" fmla="*/ 384 w 552"/>
                      <a:gd name="T7" fmla="*/ 56 h 648"/>
                      <a:gd name="T8" fmla="*/ 432 w 552"/>
                      <a:gd name="T9" fmla="*/ 200 h 648"/>
                      <a:gd name="T10" fmla="*/ 480 w 552"/>
                      <a:gd name="T11" fmla="*/ 248 h 648"/>
                      <a:gd name="T12" fmla="*/ 528 w 552"/>
                      <a:gd name="T13" fmla="*/ 296 h 648"/>
                      <a:gd name="T14" fmla="*/ 528 w 552"/>
                      <a:gd name="T15" fmla="*/ 488 h 648"/>
                      <a:gd name="T16" fmla="*/ 384 w 552"/>
                      <a:gd name="T17" fmla="*/ 632 h 648"/>
                      <a:gd name="T18" fmla="*/ 48 w 552"/>
                      <a:gd name="T19" fmla="*/ 584 h 648"/>
                      <a:gd name="T20" fmla="*/ 96 w 552"/>
                      <a:gd name="T21" fmla="*/ 488 h 648"/>
                      <a:gd name="T22" fmla="*/ 240 w 552"/>
                      <a:gd name="T23" fmla="*/ 488 h 648"/>
                      <a:gd name="T24" fmla="*/ 144 w 552"/>
                      <a:gd name="T25" fmla="*/ 488 h 648"/>
                      <a:gd name="T26" fmla="*/ 48 w 552"/>
                      <a:gd name="T27" fmla="*/ 392 h 648"/>
                      <a:gd name="T28" fmla="*/ 96 w 552"/>
                      <a:gd name="T29" fmla="*/ 200 h 6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552" h="648">
                        <a:moveTo>
                          <a:pt x="96" y="248"/>
                        </a:moveTo>
                        <a:cubicBezTo>
                          <a:pt x="108" y="196"/>
                          <a:pt x="120" y="144"/>
                          <a:pt x="144" y="104"/>
                        </a:cubicBezTo>
                        <a:cubicBezTo>
                          <a:pt x="168" y="64"/>
                          <a:pt x="200" y="16"/>
                          <a:pt x="240" y="8"/>
                        </a:cubicBezTo>
                        <a:cubicBezTo>
                          <a:pt x="280" y="0"/>
                          <a:pt x="352" y="24"/>
                          <a:pt x="384" y="56"/>
                        </a:cubicBezTo>
                        <a:cubicBezTo>
                          <a:pt x="416" y="88"/>
                          <a:pt x="416" y="168"/>
                          <a:pt x="432" y="200"/>
                        </a:cubicBezTo>
                        <a:cubicBezTo>
                          <a:pt x="448" y="232"/>
                          <a:pt x="464" y="232"/>
                          <a:pt x="480" y="248"/>
                        </a:cubicBezTo>
                        <a:cubicBezTo>
                          <a:pt x="496" y="264"/>
                          <a:pt x="520" y="256"/>
                          <a:pt x="528" y="296"/>
                        </a:cubicBezTo>
                        <a:cubicBezTo>
                          <a:pt x="536" y="336"/>
                          <a:pt x="552" y="432"/>
                          <a:pt x="528" y="488"/>
                        </a:cubicBezTo>
                        <a:cubicBezTo>
                          <a:pt x="504" y="544"/>
                          <a:pt x="464" y="616"/>
                          <a:pt x="384" y="632"/>
                        </a:cubicBezTo>
                        <a:cubicBezTo>
                          <a:pt x="304" y="648"/>
                          <a:pt x="96" y="608"/>
                          <a:pt x="48" y="584"/>
                        </a:cubicBezTo>
                        <a:cubicBezTo>
                          <a:pt x="0" y="560"/>
                          <a:pt x="64" y="504"/>
                          <a:pt x="96" y="488"/>
                        </a:cubicBezTo>
                        <a:cubicBezTo>
                          <a:pt x="128" y="472"/>
                          <a:pt x="232" y="488"/>
                          <a:pt x="240" y="488"/>
                        </a:cubicBezTo>
                        <a:cubicBezTo>
                          <a:pt x="248" y="488"/>
                          <a:pt x="176" y="504"/>
                          <a:pt x="144" y="488"/>
                        </a:cubicBezTo>
                        <a:cubicBezTo>
                          <a:pt x="112" y="472"/>
                          <a:pt x="56" y="440"/>
                          <a:pt x="48" y="392"/>
                        </a:cubicBezTo>
                        <a:cubicBezTo>
                          <a:pt x="40" y="344"/>
                          <a:pt x="68" y="272"/>
                          <a:pt x="96" y="200"/>
                        </a:cubicBezTo>
                      </a:path>
                    </a:pathLst>
                  </a:custGeom>
                  <a:gradFill rotWithShape="0">
                    <a:gsLst>
                      <a:gs pos="0">
                        <a:srgbClr val="FFCC66"/>
                      </a:gs>
                      <a:gs pos="100000">
                        <a:srgbClr val="FF9933"/>
                      </a:gs>
                    </a:gsLst>
                    <a:lin ang="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grpSp>
                <p:nvGrpSpPr>
                  <p:cNvPr id="461" name="Group 1220"/>
                  <p:cNvGrpSpPr>
                    <a:grpSpLocks/>
                  </p:cNvGrpSpPr>
                  <p:nvPr/>
                </p:nvGrpSpPr>
                <p:grpSpPr bwMode="auto">
                  <a:xfrm>
                    <a:off x="1808" y="998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514" name="Freeform 1221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15" name="Freeform 1222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16" name="Oval 12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62" name="Group 1224"/>
                  <p:cNvGrpSpPr>
                    <a:grpSpLocks/>
                  </p:cNvGrpSpPr>
                  <p:nvPr/>
                </p:nvGrpSpPr>
                <p:grpSpPr bwMode="auto">
                  <a:xfrm flipV="1">
                    <a:off x="1663" y="1566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511" name="Freeform 1225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12" name="Freeform 1226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13" name="Oval 12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63" name="Group 1228"/>
                  <p:cNvGrpSpPr>
                    <a:grpSpLocks/>
                  </p:cNvGrpSpPr>
                  <p:nvPr/>
                </p:nvGrpSpPr>
                <p:grpSpPr bwMode="auto">
                  <a:xfrm flipV="1">
                    <a:off x="1490" y="1566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508" name="Freeform 1229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09" name="Freeform 1230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10" name="Oval 12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64" name="Group 1232"/>
                  <p:cNvGrpSpPr>
                    <a:grpSpLocks/>
                  </p:cNvGrpSpPr>
                  <p:nvPr/>
                </p:nvGrpSpPr>
                <p:grpSpPr bwMode="auto">
                  <a:xfrm flipV="1">
                    <a:off x="1316" y="1566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505" name="Freeform 1233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06" name="Freeform 1234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07" name="Oval 12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65" name="Group 1236"/>
                  <p:cNvGrpSpPr>
                    <a:grpSpLocks/>
                  </p:cNvGrpSpPr>
                  <p:nvPr/>
                </p:nvGrpSpPr>
                <p:grpSpPr bwMode="auto">
                  <a:xfrm>
                    <a:off x="1576" y="952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502" name="Freeform 1237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03" name="Freeform 1238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04" name="Oval 12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66" name="Group 1240"/>
                  <p:cNvGrpSpPr>
                    <a:grpSpLocks/>
                  </p:cNvGrpSpPr>
                  <p:nvPr/>
                </p:nvGrpSpPr>
                <p:grpSpPr bwMode="auto">
                  <a:xfrm>
                    <a:off x="1634" y="998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499" name="Freeform 1241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00" name="Freeform 1242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501" name="Oval 12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67" name="Group 1244"/>
                  <p:cNvGrpSpPr>
                    <a:grpSpLocks/>
                  </p:cNvGrpSpPr>
                  <p:nvPr/>
                </p:nvGrpSpPr>
                <p:grpSpPr bwMode="auto">
                  <a:xfrm>
                    <a:off x="1403" y="952"/>
                    <a:ext cx="173" cy="501"/>
                    <a:chOff x="1632" y="1536"/>
                    <a:chExt cx="288" cy="1056"/>
                  </a:xfrm>
                </p:grpSpPr>
                <p:sp>
                  <p:nvSpPr>
                    <p:cNvPr id="496" name="Freeform 1245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97" name="Freeform 1246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98" name="Oval 12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68" name="Group 1248"/>
                  <p:cNvGrpSpPr>
                    <a:grpSpLocks/>
                  </p:cNvGrpSpPr>
                  <p:nvPr/>
                </p:nvGrpSpPr>
                <p:grpSpPr bwMode="auto">
                  <a:xfrm>
                    <a:off x="1461" y="998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493" name="Freeform 1249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94" name="Freeform 1250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95" name="Oval 12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69" name="Group 1252"/>
                  <p:cNvGrpSpPr>
                    <a:grpSpLocks/>
                  </p:cNvGrpSpPr>
                  <p:nvPr/>
                </p:nvGrpSpPr>
                <p:grpSpPr bwMode="auto">
                  <a:xfrm>
                    <a:off x="1229" y="952"/>
                    <a:ext cx="174" cy="501"/>
                    <a:chOff x="1632" y="1536"/>
                    <a:chExt cx="288" cy="1056"/>
                  </a:xfrm>
                </p:grpSpPr>
                <p:sp>
                  <p:nvSpPr>
                    <p:cNvPr id="490" name="Freeform 1253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91" name="Freeform 1254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92" name="Oval 12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70" name="Group 1256"/>
                  <p:cNvGrpSpPr>
                    <a:grpSpLocks/>
                  </p:cNvGrpSpPr>
                  <p:nvPr/>
                </p:nvGrpSpPr>
                <p:grpSpPr bwMode="auto">
                  <a:xfrm>
                    <a:off x="1287" y="998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487" name="Freeform 1257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88" name="Freeform 1258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89" name="Oval 12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71" name="Group 1260"/>
                  <p:cNvGrpSpPr>
                    <a:grpSpLocks/>
                  </p:cNvGrpSpPr>
                  <p:nvPr/>
                </p:nvGrpSpPr>
                <p:grpSpPr bwMode="auto">
                  <a:xfrm rot="-5009629">
                    <a:off x="1416" y="1752"/>
                    <a:ext cx="480" cy="336"/>
                    <a:chOff x="3552" y="3072"/>
                    <a:chExt cx="912" cy="816"/>
                  </a:xfrm>
                </p:grpSpPr>
                <p:sp>
                  <p:nvSpPr>
                    <p:cNvPr id="484" name="Freeform 1261"/>
                    <p:cNvSpPr>
                      <a:spLocks/>
                    </p:cNvSpPr>
                    <p:nvPr/>
                  </p:nvSpPr>
                  <p:spPr bwMode="auto">
                    <a:xfrm>
                      <a:off x="4128" y="3072"/>
                      <a:ext cx="336" cy="816"/>
                    </a:xfrm>
                    <a:custGeom>
                      <a:avLst/>
                      <a:gdLst>
                        <a:gd name="T0" fmla="*/ 0 w 336"/>
                        <a:gd name="T1" fmla="*/ 0 h 816"/>
                        <a:gd name="T2" fmla="*/ 96 w 336"/>
                        <a:gd name="T3" fmla="*/ 48 h 816"/>
                        <a:gd name="T4" fmla="*/ 96 w 336"/>
                        <a:gd name="T5" fmla="*/ 96 h 816"/>
                        <a:gd name="T6" fmla="*/ 144 w 336"/>
                        <a:gd name="T7" fmla="*/ 192 h 816"/>
                        <a:gd name="T8" fmla="*/ 96 w 336"/>
                        <a:gd name="T9" fmla="*/ 240 h 816"/>
                        <a:gd name="T10" fmla="*/ 48 w 336"/>
                        <a:gd name="T11" fmla="*/ 336 h 816"/>
                        <a:gd name="T12" fmla="*/ 0 w 336"/>
                        <a:gd name="T13" fmla="*/ 384 h 816"/>
                        <a:gd name="T14" fmla="*/ 48 w 336"/>
                        <a:gd name="T15" fmla="*/ 432 h 816"/>
                        <a:gd name="T16" fmla="*/ 144 w 336"/>
                        <a:gd name="T17" fmla="*/ 480 h 816"/>
                        <a:gd name="T18" fmla="*/ 240 w 336"/>
                        <a:gd name="T19" fmla="*/ 576 h 816"/>
                        <a:gd name="T20" fmla="*/ 192 w 336"/>
                        <a:gd name="T21" fmla="*/ 720 h 816"/>
                        <a:gd name="T22" fmla="*/ 144 w 336"/>
                        <a:gd name="T23" fmla="*/ 768 h 816"/>
                        <a:gd name="T24" fmla="*/ 48 w 336"/>
                        <a:gd name="T25" fmla="*/ 816 h 816"/>
                        <a:gd name="T26" fmla="*/ 240 w 336"/>
                        <a:gd name="T27" fmla="*/ 768 h 816"/>
                        <a:gd name="T28" fmla="*/ 336 w 336"/>
                        <a:gd name="T29" fmla="*/ 624 h 816"/>
                        <a:gd name="T30" fmla="*/ 336 w 336"/>
                        <a:gd name="T31" fmla="*/ 480 h 816"/>
                        <a:gd name="T32" fmla="*/ 288 w 336"/>
                        <a:gd name="T33" fmla="*/ 432 h 816"/>
                        <a:gd name="T34" fmla="*/ 192 w 336"/>
                        <a:gd name="T35" fmla="*/ 336 h 816"/>
                        <a:gd name="T36" fmla="*/ 240 w 336"/>
                        <a:gd name="T37" fmla="*/ 240 h 816"/>
                        <a:gd name="T38" fmla="*/ 288 w 336"/>
                        <a:gd name="T39" fmla="*/ 192 h 816"/>
                        <a:gd name="T40" fmla="*/ 288 w 336"/>
                        <a:gd name="T41" fmla="*/ 96 h 816"/>
                        <a:gd name="T42" fmla="*/ 192 w 336"/>
                        <a:gd name="T43" fmla="*/ 0 h 816"/>
                        <a:gd name="T44" fmla="*/ 0 w 336"/>
                        <a:gd name="T45" fmla="*/ 0 h 81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</a:cxnLst>
                      <a:rect l="0" t="0" r="r" b="b"/>
                      <a:pathLst>
                        <a:path w="336" h="816">
                          <a:moveTo>
                            <a:pt x="0" y="0"/>
                          </a:moveTo>
                          <a:lnTo>
                            <a:pt x="96" y="48"/>
                          </a:lnTo>
                          <a:lnTo>
                            <a:pt x="96" y="96"/>
                          </a:lnTo>
                          <a:lnTo>
                            <a:pt x="144" y="192"/>
                          </a:lnTo>
                          <a:lnTo>
                            <a:pt x="96" y="240"/>
                          </a:lnTo>
                          <a:lnTo>
                            <a:pt x="48" y="336"/>
                          </a:lnTo>
                          <a:lnTo>
                            <a:pt x="0" y="384"/>
                          </a:lnTo>
                          <a:lnTo>
                            <a:pt x="48" y="432"/>
                          </a:lnTo>
                          <a:lnTo>
                            <a:pt x="144" y="480"/>
                          </a:lnTo>
                          <a:lnTo>
                            <a:pt x="240" y="576"/>
                          </a:lnTo>
                          <a:lnTo>
                            <a:pt x="192" y="720"/>
                          </a:lnTo>
                          <a:lnTo>
                            <a:pt x="144" y="768"/>
                          </a:lnTo>
                          <a:lnTo>
                            <a:pt x="48" y="816"/>
                          </a:lnTo>
                          <a:lnTo>
                            <a:pt x="240" y="768"/>
                          </a:lnTo>
                          <a:lnTo>
                            <a:pt x="336" y="624"/>
                          </a:lnTo>
                          <a:lnTo>
                            <a:pt x="336" y="480"/>
                          </a:lnTo>
                          <a:lnTo>
                            <a:pt x="288" y="432"/>
                          </a:lnTo>
                          <a:lnTo>
                            <a:pt x="192" y="336"/>
                          </a:lnTo>
                          <a:lnTo>
                            <a:pt x="240" y="240"/>
                          </a:lnTo>
                          <a:lnTo>
                            <a:pt x="288" y="192"/>
                          </a:lnTo>
                          <a:lnTo>
                            <a:pt x="288" y="96"/>
                          </a:lnTo>
                          <a:lnTo>
                            <a:pt x="192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rgbClr val="008000"/>
                        </a:gs>
                        <a:gs pos="100000">
                          <a:srgbClr val="008000">
                            <a:gamma/>
                            <a:shade val="46275"/>
                            <a:invGamma/>
                          </a:srgbClr>
                        </a:gs>
                      </a:gsLst>
                      <a:lin ang="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85" name="Freeform 1262"/>
                    <p:cNvSpPr>
                      <a:spLocks/>
                    </p:cNvSpPr>
                    <p:nvPr/>
                  </p:nvSpPr>
                  <p:spPr bwMode="auto">
                    <a:xfrm>
                      <a:off x="3552" y="3072"/>
                      <a:ext cx="888" cy="816"/>
                    </a:xfrm>
                    <a:custGeom>
                      <a:avLst/>
                      <a:gdLst>
                        <a:gd name="T0" fmla="*/ 408 w 480"/>
                        <a:gd name="T1" fmla="*/ 104 h 392"/>
                        <a:gd name="T2" fmla="*/ 408 w 480"/>
                        <a:gd name="T3" fmla="*/ 56 h 392"/>
                        <a:gd name="T4" fmla="*/ 360 w 480"/>
                        <a:gd name="T5" fmla="*/ 8 h 392"/>
                        <a:gd name="T6" fmla="*/ 264 w 480"/>
                        <a:gd name="T7" fmla="*/ 8 h 392"/>
                        <a:gd name="T8" fmla="*/ 168 w 480"/>
                        <a:gd name="T9" fmla="*/ 56 h 392"/>
                        <a:gd name="T10" fmla="*/ 24 w 480"/>
                        <a:gd name="T11" fmla="*/ 200 h 392"/>
                        <a:gd name="T12" fmla="*/ 24 w 480"/>
                        <a:gd name="T13" fmla="*/ 296 h 392"/>
                        <a:gd name="T14" fmla="*/ 120 w 480"/>
                        <a:gd name="T15" fmla="*/ 344 h 392"/>
                        <a:gd name="T16" fmla="*/ 312 w 480"/>
                        <a:gd name="T17" fmla="*/ 392 h 392"/>
                        <a:gd name="T18" fmla="*/ 456 w 480"/>
                        <a:gd name="T19" fmla="*/ 344 h 392"/>
                        <a:gd name="T20" fmla="*/ 456 w 480"/>
                        <a:gd name="T21" fmla="*/ 248 h 392"/>
                        <a:gd name="T22" fmla="*/ 360 w 480"/>
                        <a:gd name="T23" fmla="*/ 200 h 392"/>
                        <a:gd name="T24" fmla="*/ 360 w 480"/>
                        <a:gd name="T25" fmla="*/ 152 h 392"/>
                        <a:gd name="T26" fmla="*/ 408 w 480"/>
                        <a:gd name="T27" fmla="*/ 104 h 39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</a:cxnLst>
                      <a:rect l="0" t="0" r="r" b="b"/>
                      <a:pathLst>
                        <a:path w="480" h="392">
                          <a:moveTo>
                            <a:pt x="408" y="104"/>
                          </a:moveTo>
                          <a:cubicBezTo>
                            <a:pt x="416" y="88"/>
                            <a:pt x="416" y="72"/>
                            <a:pt x="408" y="56"/>
                          </a:cubicBezTo>
                          <a:cubicBezTo>
                            <a:pt x="400" y="40"/>
                            <a:pt x="384" y="16"/>
                            <a:pt x="360" y="8"/>
                          </a:cubicBezTo>
                          <a:cubicBezTo>
                            <a:pt x="336" y="0"/>
                            <a:pt x="296" y="0"/>
                            <a:pt x="264" y="8"/>
                          </a:cubicBezTo>
                          <a:cubicBezTo>
                            <a:pt x="232" y="16"/>
                            <a:pt x="208" y="24"/>
                            <a:pt x="168" y="56"/>
                          </a:cubicBezTo>
                          <a:cubicBezTo>
                            <a:pt x="128" y="88"/>
                            <a:pt x="48" y="160"/>
                            <a:pt x="24" y="200"/>
                          </a:cubicBezTo>
                          <a:cubicBezTo>
                            <a:pt x="0" y="240"/>
                            <a:pt x="8" y="272"/>
                            <a:pt x="24" y="296"/>
                          </a:cubicBezTo>
                          <a:cubicBezTo>
                            <a:pt x="40" y="320"/>
                            <a:pt x="72" y="328"/>
                            <a:pt x="120" y="344"/>
                          </a:cubicBezTo>
                          <a:cubicBezTo>
                            <a:pt x="168" y="360"/>
                            <a:pt x="256" y="392"/>
                            <a:pt x="312" y="392"/>
                          </a:cubicBezTo>
                          <a:cubicBezTo>
                            <a:pt x="368" y="392"/>
                            <a:pt x="432" y="368"/>
                            <a:pt x="456" y="344"/>
                          </a:cubicBezTo>
                          <a:cubicBezTo>
                            <a:pt x="480" y="320"/>
                            <a:pt x="472" y="272"/>
                            <a:pt x="456" y="248"/>
                          </a:cubicBezTo>
                          <a:cubicBezTo>
                            <a:pt x="440" y="224"/>
                            <a:pt x="376" y="216"/>
                            <a:pt x="360" y="200"/>
                          </a:cubicBezTo>
                          <a:cubicBezTo>
                            <a:pt x="344" y="184"/>
                            <a:pt x="352" y="168"/>
                            <a:pt x="360" y="152"/>
                          </a:cubicBezTo>
                          <a:cubicBezTo>
                            <a:pt x="368" y="136"/>
                            <a:pt x="400" y="120"/>
                            <a:pt x="408" y="104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86" name="Freeform 1263"/>
                    <p:cNvSpPr>
                      <a:spLocks/>
                    </p:cNvSpPr>
                    <p:nvPr/>
                  </p:nvSpPr>
                  <p:spPr bwMode="auto">
                    <a:xfrm>
                      <a:off x="3645" y="3089"/>
                      <a:ext cx="703" cy="695"/>
                    </a:xfrm>
                    <a:custGeom>
                      <a:avLst/>
                      <a:gdLst>
                        <a:gd name="T0" fmla="*/ 265 w 380"/>
                        <a:gd name="T1" fmla="*/ 0 h 334"/>
                        <a:gd name="T2" fmla="*/ 258 w 380"/>
                        <a:gd name="T3" fmla="*/ 37 h 334"/>
                        <a:gd name="T4" fmla="*/ 250 w 380"/>
                        <a:gd name="T5" fmla="*/ 59 h 334"/>
                        <a:gd name="T6" fmla="*/ 228 w 380"/>
                        <a:gd name="T7" fmla="*/ 15 h 334"/>
                        <a:gd name="T8" fmla="*/ 221 w 380"/>
                        <a:gd name="T9" fmla="*/ 67 h 334"/>
                        <a:gd name="T10" fmla="*/ 198 w 380"/>
                        <a:gd name="T11" fmla="*/ 111 h 334"/>
                        <a:gd name="T12" fmla="*/ 169 w 380"/>
                        <a:gd name="T13" fmla="*/ 67 h 334"/>
                        <a:gd name="T14" fmla="*/ 161 w 380"/>
                        <a:gd name="T15" fmla="*/ 119 h 334"/>
                        <a:gd name="T16" fmla="*/ 110 w 380"/>
                        <a:gd name="T17" fmla="*/ 126 h 334"/>
                        <a:gd name="T18" fmla="*/ 95 w 380"/>
                        <a:gd name="T19" fmla="*/ 104 h 334"/>
                        <a:gd name="T20" fmla="*/ 65 w 380"/>
                        <a:gd name="T21" fmla="*/ 141 h 334"/>
                        <a:gd name="T22" fmla="*/ 80 w 380"/>
                        <a:gd name="T23" fmla="*/ 163 h 334"/>
                        <a:gd name="T24" fmla="*/ 124 w 380"/>
                        <a:gd name="T25" fmla="*/ 193 h 334"/>
                        <a:gd name="T26" fmla="*/ 110 w 380"/>
                        <a:gd name="T27" fmla="*/ 215 h 334"/>
                        <a:gd name="T28" fmla="*/ 87 w 380"/>
                        <a:gd name="T29" fmla="*/ 200 h 334"/>
                        <a:gd name="T30" fmla="*/ 43 w 380"/>
                        <a:gd name="T31" fmla="*/ 185 h 334"/>
                        <a:gd name="T32" fmla="*/ 13 w 380"/>
                        <a:gd name="T33" fmla="*/ 193 h 334"/>
                        <a:gd name="T34" fmla="*/ 65 w 380"/>
                        <a:gd name="T35" fmla="*/ 245 h 334"/>
                        <a:gd name="T36" fmla="*/ 95 w 380"/>
                        <a:gd name="T37" fmla="*/ 259 h 334"/>
                        <a:gd name="T38" fmla="*/ 50 w 380"/>
                        <a:gd name="T39" fmla="*/ 274 h 334"/>
                        <a:gd name="T40" fmla="*/ 102 w 380"/>
                        <a:gd name="T41" fmla="*/ 289 h 334"/>
                        <a:gd name="T42" fmla="*/ 132 w 380"/>
                        <a:gd name="T43" fmla="*/ 252 h 334"/>
                        <a:gd name="T44" fmla="*/ 147 w 380"/>
                        <a:gd name="T45" fmla="*/ 274 h 334"/>
                        <a:gd name="T46" fmla="*/ 154 w 380"/>
                        <a:gd name="T47" fmla="*/ 311 h 334"/>
                        <a:gd name="T48" fmla="*/ 176 w 380"/>
                        <a:gd name="T49" fmla="*/ 326 h 334"/>
                        <a:gd name="T50" fmla="*/ 169 w 380"/>
                        <a:gd name="T51" fmla="*/ 304 h 334"/>
                        <a:gd name="T52" fmla="*/ 161 w 380"/>
                        <a:gd name="T53" fmla="*/ 282 h 334"/>
                        <a:gd name="T54" fmla="*/ 176 w 380"/>
                        <a:gd name="T55" fmla="*/ 259 h 334"/>
                        <a:gd name="T56" fmla="*/ 191 w 380"/>
                        <a:gd name="T57" fmla="*/ 289 h 334"/>
                        <a:gd name="T58" fmla="*/ 221 w 380"/>
                        <a:gd name="T59" fmla="*/ 326 h 334"/>
                        <a:gd name="T60" fmla="*/ 236 w 380"/>
                        <a:gd name="T61" fmla="*/ 304 h 334"/>
                        <a:gd name="T62" fmla="*/ 243 w 380"/>
                        <a:gd name="T63" fmla="*/ 245 h 334"/>
                        <a:gd name="T64" fmla="*/ 287 w 380"/>
                        <a:gd name="T65" fmla="*/ 334 h 334"/>
                        <a:gd name="T66" fmla="*/ 302 w 380"/>
                        <a:gd name="T67" fmla="*/ 311 h 334"/>
                        <a:gd name="T68" fmla="*/ 310 w 380"/>
                        <a:gd name="T69" fmla="*/ 297 h 334"/>
                        <a:gd name="T70" fmla="*/ 332 w 380"/>
                        <a:gd name="T71" fmla="*/ 319 h 334"/>
                        <a:gd name="T72" fmla="*/ 354 w 380"/>
                        <a:gd name="T73" fmla="*/ 311 h 334"/>
                        <a:gd name="T74" fmla="*/ 339 w 380"/>
                        <a:gd name="T75" fmla="*/ 289 h 334"/>
                        <a:gd name="T76" fmla="*/ 317 w 380"/>
                        <a:gd name="T77" fmla="*/ 282 h 334"/>
                        <a:gd name="T78" fmla="*/ 369 w 380"/>
                        <a:gd name="T79" fmla="*/ 274 h 334"/>
                        <a:gd name="T80" fmla="*/ 376 w 380"/>
                        <a:gd name="T81" fmla="*/ 252 h 334"/>
                        <a:gd name="T82" fmla="*/ 354 w 380"/>
                        <a:gd name="T83" fmla="*/ 245 h 334"/>
                        <a:gd name="T84" fmla="*/ 250 w 380"/>
                        <a:gd name="T85" fmla="*/ 215 h 334"/>
                        <a:gd name="T86" fmla="*/ 280 w 380"/>
                        <a:gd name="T87" fmla="*/ 208 h 334"/>
                        <a:gd name="T88" fmla="*/ 228 w 380"/>
                        <a:gd name="T89" fmla="*/ 178 h 334"/>
                        <a:gd name="T90" fmla="*/ 243 w 380"/>
                        <a:gd name="T91" fmla="*/ 148 h 334"/>
                        <a:gd name="T92" fmla="*/ 280 w 380"/>
                        <a:gd name="T93" fmla="*/ 134 h 334"/>
                        <a:gd name="T94" fmla="*/ 236 w 380"/>
                        <a:gd name="T95" fmla="*/ 119 h 334"/>
                        <a:gd name="T96" fmla="*/ 310 w 380"/>
                        <a:gd name="T97" fmla="*/ 104 h 334"/>
                        <a:gd name="T98" fmla="*/ 302 w 380"/>
                        <a:gd name="T99" fmla="*/ 82 h 334"/>
                        <a:gd name="T100" fmla="*/ 317 w 380"/>
                        <a:gd name="T101" fmla="*/ 67 h 334"/>
                        <a:gd name="T102" fmla="*/ 287 w 380"/>
                        <a:gd name="T103" fmla="*/ 52 h 334"/>
                        <a:gd name="T104" fmla="*/ 265 w 380"/>
                        <a:gd name="T105" fmla="*/ 0 h 33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</a:cxnLst>
                      <a:rect l="0" t="0" r="r" b="b"/>
                      <a:pathLst>
                        <a:path w="380" h="334">
                          <a:moveTo>
                            <a:pt x="265" y="0"/>
                          </a:moveTo>
                          <a:cubicBezTo>
                            <a:pt x="263" y="12"/>
                            <a:pt x="261" y="25"/>
                            <a:pt x="258" y="37"/>
                          </a:cubicBezTo>
                          <a:cubicBezTo>
                            <a:pt x="256" y="45"/>
                            <a:pt x="258" y="59"/>
                            <a:pt x="250" y="59"/>
                          </a:cubicBezTo>
                          <a:cubicBezTo>
                            <a:pt x="242" y="59"/>
                            <a:pt x="230" y="20"/>
                            <a:pt x="228" y="15"/>
                          </a:cubicBezTo>
                          <a:cubicBezTo>
                            <a:pt x="189" y="27"/>
                            <a:pt x="209" y="35"/>
                            <a:pt x="221" y="67"/>
                          </a:cubicBezTo>
                          <a:cubicBezTo>
                            <a:pt x="220" y="69"/>
                            <a:pt x="206" y="115"/>
                            <a:pt x="198" y="111"/>
                          </a:cubicBezTo>
                          <a:cubicBezTo>
                            <a:pt x="182" y="103"/>
                            <a:pt x="169" y="67"/>
                            <a:pt x="169" y="67"/>
                          </a:cubicBezTo>
                          <a:cubicBezTo>
                            <a:pt x="119" y="79"/>
                            <a:pt x="138" y="83"/>
                            <a:pt x="161" y="119"/>
                          </a:cubicBezTo>
                          <a:cubicBezTo>
                            <a:pt x="149" y="167"/>
                            <a:pt x="144" y="149"/>
                            <a:pt x="110" y="126"/>
                          </a:cubicBezTo>
                          <a:cubicBezTo>
                            <a:pt x="105" y="119"/>
                            <a:pt x="104" y="106"/>
                            <a:pt x="95" y="104"/>
                          </a:cubicBezTo>
                          <a:cubicBezTo>
                            <a:pt x="75" y="100"/>
                            <a:pt x="69" y="131"/>
                            <a:pt x="65" y="141"/>
                          </a:cubicBezTo>
                          <a:cubicBezTo>
                            <a:pt x="70" y="148"/>
                            <a:pt x="73" y="157"/>
                            <a:pt x="80" y="163"/>
                          </a:cubicBezTo>
                          <a:cubicBezTo>
                            <a:pt x="93" y="175"/>
                            <a:pt x="124" y="193"/>
                            <a:pt x="124" y="193"/>
                          </a:cubicBezTo>
                          <a:cubicBezTo>
                            <a:pt x="119" y="200"/>
                            <a:pt x="119" y="213"/>
                            <a:pt x="110" y="215"/>
                          </a:cubicBezTo>
                          <a:cubicBezTo>
                            <a:pt x="101" y="217"/>
                            <a:pt x="95" y="204"/>
                            <a:pt x="87" y="200"/>
                          </a:cubicBezTo>
                          <a:cubicBezTo>
                            <a:pt x="73" y="193"/>
                            <a:pt x="58" y="190"/>
                            <a:pt x="43" y="185"/>
                          </a:cubicBezTo>
                          <a:cubicBezTo>
                            <a:pt x="33" y="188"/>
                            <a:pt x="19" y="185"/>
                            <a:pt x="13" y="193"/>
                          </a:cubicBezTo>
                          <a:cubicBezTo>
                            <a:pt x="0" y="211"/>
                            <a:pt x="53" y="241"/>
                            <a:pt x="65" y="245"/>
                          </a:cubicBezTo>
                          <a:cubicBezTo>
                            <a:pt x="65" y="245"/>
                            <a:pt x="114" y="219"/>
                            <a:pt x="95" y="259"/>
                          </a:cubicBezTo>
                          <a:cubicBezTo>
                            <a:pt x="94" y="261"/>
                            <a:pt x="51" y="274"/>
                            <a:pt x="50" y="274"/>
                          </a:cubicBezTo>
                          <a:cubicBezTo>
                            <a:pt x="62" y="308"/>
                            <a:pt x="73" y="309"/>
                            <a:pt x="102" y="289"/>
                          </a:cubicBezTo>
                          <a:cubicBezTo>
                            <a:pt x="106" y="279"/>
                            <a:pt x="112" y="248"/>
                            <a:pt x="132" y="252"/>
                          </a:cubicBezTo>
                          <a:cubicBezTo>
                            <a:pt x="141" y="254"/>
                            <a:pt x="142" y="267"/>
                            <a:pt x="147" y="274"/>
                          </a:cubicBezTo>
                          <a:cubicBezTo>
                            <a:pt x="149" y="286"/>
                            <a:pt x="148" y="300"/>
                            <a:pt x="154" y="311"/>
                          </a:cubicBezTo>
                          <a:cubicBezTo>
                            <a:pt x="158" y="319"/>
                            <a:pt x="168" y="330"/>
                            <a:pt x="176" y="326"/>
                          </a:cubicBezTo>
                          <a:cubicBezTo>
                            <a:pt x="183" y="323"/>
                            <a:pt x="171" y="311"/>
                            <a:pt x="169" y="304"/>
                          </a:cubicBezTo>
                          <a:cubicBezTo>
                            <a:pt x="166" y="297"/>
                            <a:pt x="164" y="289"/>
                            <a:pt x="161" y="282"/>
                          </a:cubicBezTo>
                          <a:cubicBezTo>
                            <a:pt x="166" y="274"/>
                            <a:pt x="168" y="262"/>
                            <a:pt x="176" y="259"/>
                          </a:cubicBezTo>
                          <a:cubicBezTo>
                            <a:pt x="213" y="244"/>
                            <a:pt x="192" y="285"/>
                            <a:pt x="191" y="289"/>
                          </a:cubicBezTo>
                          <a:cubicBezTo>
                            <a:pt x="195" y="300"/>
                            <a:pt x="199" y="330"/>
                            <a:pt x="221" y="326"/>
                          </a:cubicBezTo>
                          <a:cubicBezTo>
                            <a:pt x="230" y="324"/>
                            <a:pt x="231" y="311"/>
                            <a:pt x="236" y="304"/>
                          </a:cubicBezTo>
                          <a:cubicBezTo>
                            <a:pt x="223" y="268"/>
                            <a:pt x="207" y="268"/>
                            <a:pt x="243" y="245"/>
                          </a:cubicBezTo>
                          <a:cubicBezTo>
                            <a:pt x="254" y="281"/>
                            <a:pt x="255" y="312"/>
                            <a:pt x="287" y="334"/>
                          </a:cubicBezTo>
                          <a:cubicBezTo>
                            <a:pt x="292" y="326"/>
                            <a:pt x="302" y="320"/>
                            <a:pt x="302" y="311"/>
                          </a:cubicBezTo>
                          <a:cubicBezTo>
                            <a:pt x="302" y="289"/>
                            <a:pt x="261" y="280"/>
                            <a:pt x="310" y="297"/>
                          </a:cubicBezTo>
                          <a:cubicBezTo>
                            <a:pt x="317" y="304"/>
                            <a:pt x="322" y="316"/>
                            <a:pt x="332" y="319"/>
                          </a:cubicBezTo>
                          <a:cubicBezTo>
                            <a:pt x="339" y="321"/>
                            <a:pt x="352" y="319"/>
                            <a:pt x="354" y="311"/>
                          </a:cubicBezTo>
                          <a:cubicBezTo>
                            <a:pt x="356" y="302"/>
                            <a:pt x="346" y="294"/>
                            <a:pt x="339" y="289"/>
                          </a:cubicBezTo>
                          <a:cubicBezTo>
                            <a:pt x="333" y="284"/>
                            <a:pt x="324" y="284"/>
                            <a:pt x="317" y="282"/>
                          </a:cubicBezTo>
                          <a:cubicBezTo>
                            <a:pt x="276" y="218"/>
                            <a:pt x="349" y="268"/>
                            <a:pt x="369" y="274"/>
                          </a:cubicBezTo>
                          <a:cubicBezTo>
                            <a:pt x="371" y="267"/>
                            <a:pt x="380" y="259"/>
                            <a:pt x="376" y="252"/>
                          </a:cubicBezTo>
                          <a:cubicBezTo>
                            <a:pt x="372" y="245"/>
                            <a:pt x="361" y="248"/>
                            <a:pt x="354" y="245"/>
                          </a:cubicBezTo>
                          <a:cubicBezTo>
                            <a:pt x="310" y="223"/>
                            <a:pt x="308" y="222"/>
                            <a:pt x="250" y="215"/>
                          </a:cubicBezTo>
                          <a:cubicBezTo>
                            <a:pt x="194" y="197"/>
                            <a:pt x="266" y="203"/>
                            <a:pt x="280" y="208"/>
                          </a:cubicBezTo>
                          <a:cubicBezTo>
                            <a:pt x="270" y="176"/>
                            <a:pt x="260" y="168"/>
                            <a:pt x="228" y="178"/>
                          </a:cubicBezTo>
                          <a:cubicBezTo>
                            <a:pt x="165" y="163"/>
                            <a:pt x="216" y="158"/>
                            <a:pt x="243" y="148"/>
                          </a:cubicBezTo>
                          <a:cubicBezTo>
                            <a:pt x="248" y="150"/>
                            <a:pt x="289" y="173"/>
                            <a:pt x="280" y="134"/>
                          </a:cubicBezTo>
                          <a:cubicBezTo>
                            <a:pt x="280" y="133"/>
                            <a:pt x="237" y="119"/>
                            <a:pt x="236" y="119"/>
                          </a:cubicBezTo>
                          <a:cubicBezTo>
                            <a:pt x="270" y="95"/>
                            <a:pt x="272" y="115"/>
                            <a:pt x="310" y="104"/>
                          </a:cubicBezTo>
                          <a:cubicBezTo>
                            <a:pt x="307" y="97"/>
                            <a:pt x="308" y="88"/>
                            <a:pt x="302" y="82"/>
                          </a:cubicBezTo>
                          <a:cubicBezTo>
                            <a:pt x="286" y="66"/>
                            <a:pt x="243" y="81"/>
                            <a:pt x="317" y="67"/>
                          </a:cubicBezTo>
                          <a:cubicBezTo>
                            <a:pt x="300" y="14"/>
                            <a:pt x="325" y="68"/>
                            <a:pt x="287" y="52"/>
                          </a:cubicBezTo>
                          <a:cubicBezTo>
                            <a:pt x="274" y="47"/>
                            <a:pt x="267" y="8"/>
                            <a:pt x="265" y="0"/>
                          </a:cubicBezTo>
                          <a:close/>
                        </a:path>
                      </a:pathLst>
                    </a:custGeom>
                    <a:solidFill>
                      <a:srgbClr val="0080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72" name="Group 1264"/>
                  <p:cNvGrpSpPr>
                    <a:grpSpLocks/>
                  </p:cNvGrpSpPr>
                  <p:nvPr/>
                </p:nvGrpSpPr>
                <p:grpSpPr bwMode="auto">
                  <a:xfrm flipV="1">
                    <a:off x="1721" y="1612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481" name="Freeform 1265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82" name="Freeform 1266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83" name="Oval 12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73" name="Group 1268"/>
                  <p:cNvGrpSpPr>
                    <a:grpSpLocks/>
                  </p:cNvGrpSpPr>
                  <p:nvPr/>
                </p:nvGrpSpPr>
                <p:grpSpPr bwMode="auto">
                  <a:xfrm flipV="1">
                    <a:off x="1548" y="1612"/>
                    <a:ext cx="173" cy="500"/>
                    <a:chOff x="1632" y="1536"/>
                    <a:chExt cx="288" cy="1056"/>
                  </a:xfrm>
                </p:grpSpPr>
                <p:sp>
                  <p:nvSpPr>
                    <p:cNvPr id="478" name="Freeform 1269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79" name="Freeform 1270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80" name="Oval 12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grpSp>
                <p:nvGrpSpPr>
                  <p:cNvPr id="474" name="Group 1272"/>
                  <p:cNvGrpSpPr>
                    <a:grpSpLocks/>
                  </p:cNvGrpSpPr>
                  <p:nvPr/>
                </p:nvGrpSpPr>
                <p:grpSpPr bwMode="auto">
                  <a:xfrm flipV="1">
                    <a:off x="1374" y="1612"/>
                    <a:ext cx="174" cy="500"/>
                    <a:chOff x="1632" y="1536"/>
                    <a:chExt cx="288" cy="1056"/>
                  </a:xfrm>
                </p:grpSpPr>
                <p:sp>
                  <p:nvSpPr>
                    <p:cNvPr id="475" name="Freeform 1273"/>
                    <p:cNvSpPr>
                      <a:spLocks/>
                    </p:cNvSpPr>
                    <p:nvPr/>
                  </p:nvSpPr>
                  <p:spPr bwMode="auto">
                    <a:xfrm>
                      <a:off x="1632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76" name="Freeform 1274"/>
                    <p:cNvSpPr>
                      <a:spLocks/>
                    </p:cNvSpPr>
                    <p:nvPr/>
                  </p:nvSpPr>
                  <p:spPr bwMode="auto">
                    <a:xfrm flipH="1">
                      <a:off x="1824" y="1728"/>
                      <a:ext cx="96" cy="864"/>
                    </a:xfrm>
                    <a:custGeom>
                      <a:avLst/>
                      <a:gdLst>
                        <a:gd name="T0" fmla="*/ 56 w 104"/>
                        <a:gd name="T1" fmla="*/ 16 h 880"/>
                        <a:gd name="T2" fmla="*/ 8 w 104"/>
                        <a:gd name="T3" fmla="*/ 160 h 880"/>
                        <a:gd name="T4" fmla="*/ 8 w 104"/>
                        <a:gd name="T5" fmla="*/ 304 h 880"/>
                        <a:gd name="T6" fmla="*/ 56 w 104"/>
                        <a:gd name="T7" fmla="*/ 496 h 880"/>
                        <a:gd name="T8" fmla="*/ 8 w 104"/>
                        <a:gd name="T9" fmla="*/ 784 h 880"/>
                        <a:gd name="T10" fmla="*/ 8 w 104"/>
                        <a:gd name="T11" fmla="*/ 832 h 880"/>
                        <a:gd name="T12" fmla="*/ 56 w 104"/>
                        <a:gd name="T13" fmla="*/ 832 h 880"/>
                        <a:gd name="T14" fmla="*/ 104 w 104"/>
                        <a:gd name="T15" fmla="*/ 544 h 880"/>
                        <a:gd name="T16" fmla="*/ 56 w 104"/>
                        <a:gd name="T17" fmla="*/ 352 h 880"/>
                        <a:gd name="T18" fmla="*/ 56 w 104"/>
                        <a:gd name="T19" fmla="*/ 256 h 880"/>
                        <a:gd name="T20" fmla="*/ 56 w 104"/>
                        <a:gd name="T21" fmla="*/ 160 h 880"/>
                        <a:gd name="T22" fmla="*/ 104 w 104"/>
                        <a:gd name="T23" fmla="*/ 64 h 880"/>
                        <a:gd name="T24" fmla="*/ 56 w 104"/>
                        <a:gd name="T25" fmla="*/ 16 h 8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04" h="880">
                          <a:moveTo>
                            <a:pt x="56" y="16"/>
                          </a:moveTo>
                          <a:cubicBezTo>
                            <a:pt x="40" y="32"/>
                            <a:pt x="16" y="112"/>
                            <a:pt x="8" y="160"/>
                          </a:cubicBezTo>
                          <a:cubicBezTo>
                            <a:pt x="0" y="208"/>
                            <a:pt x="0" y="248"/>
                            <a:pt x="8" y="304"/>
                          </a:cubicBezTo>
                          <a:cubicBezTo>
                            <a:pt x="16" y="360"/>
                            <a:pt x="56" y="416"/>
                            <a:pt x="56" y="496"/>
                          </a:cubicBezTo>
                          <a:cubicBezTo>
                            <a:pt x="56" y="576"/>
                            <a:pt x="16" y="728"/>
                            <a:pt x="8" y="784"/>
                          </a:cubicBezTo>
                          <a:cubicBezTo>
                            <a:pt x="0" y="840"/>
                            <a:pt x="0" y="824"/>
                            <a:pt x="8" y="832"/>
                          </a:cubicBezTo>
                          <a:cubicBezTo>
                            <a:pt x="16" y="840"/>
                            <a:pt x="40" y="880"/>
                            <a:pt x="56" y="832"/>
                          </a:cubicBezTo>
                          <a:cubicBezTo>
                            <a:pt x="72" y="784"/>
                            <a:pt x="104" y="624"/>
                            <a:pt x="104" y="544"/>
                          </a:cubicBezTo>
                          <a:cubicBezTo>
                            <a:pt x="104" y="464"/>
                            <a:pt x="64" y="400"/>
                            <a:pt x="56" y="352"/>
                          </a:cubicBezTo>
                          <a:cubicBezTo>
                            <a:pt x="48" y="304"/>
                            <a:pt x="56" y="288"/>
                            <a:pt x="56" y="256"/>
                          </a:cubicBezTo>
                          <a:cubicBezTo>
                            <a:pt x="56" y="224"/>
                            <a:pt x="48" y="192"/>
                            <a:pt x="56" y="160"/>
                          </a:cubicBezTo>
                          <a:cubicBezTo>
                            <a:pt x="64" y="128"/>
                            <a:pt x="104" y="88"/>
                            <a:pt x="104" y="64"/>
                          </a:cubicBezTo>
                          <a:cubicBezTo>
                            <a:pt x="104" y="40"/>
                            <a:pt x="72" y="0"/>
                            <a:pt x="56" y="16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77" name="Oval 12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1536"/>
                      <a:ext cx="288" cy="28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99"/>
                        </a:gs>
                        <a:gs pos="100000">
                          <a:srgbClr val="CCCC00"/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</p:grpSp>
          </p:grpSp>
        </p:grpSp>
        <p:grpSp>
          <p:nvGrpSpPr>
            <p:cNvPr id="18" name="Group 1276"/>
            <p:cNvGrpSpPr>
              <a:grpSpLocks/>
            </p:cNvGrpSpPr>
            <p:nvPr/>
          </p:nvGrpSpPr>
          <p:grpSpPr bwMode="auto">
            <a:xfrm>
              <a:off x="118635" y="1826941"/>
              <a:ext cx="3022521" cy="857031"/>
              <a:chOff x="-70" y="1135"/>
              <a:chExt cx="2433" cy="690"/>
            </a:xfrm>
          </p:grpSpPr>
          <p:sp>
            <p:nvSpPr>
              <p:cNvPr id="19" name="Text Box 1277"/>
              <p:cNvSpPr txBox="1">
                <a:spLocks noChangeArrowheads="1"/>
              </p:cNvSpPr>
              <p:nvPr/>
            </p:nvSpPr>
            <p:spPr bwMode="auto">
              <a:xfrm>
                <a:off x="-70" y="1135"/>
                <a:ext cx="111" cy="2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endParaRPr lang="it-IT" altLang="it-IT" sz="1600" b="1" dirty="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20" name="Group 1280"/>
              <p:cNvGrpSpPr>
                <a:grpSpLocks/>
              </p:cNvGrpSpPr>
              <p:nvPr/>
            </p:nvGrpSpPr>
            <p:grpSpPr bwMode="auto">
              <a:xfrm>
                <a:off x="802" y="1247"/>
                <a:ext cx="1561" cy="578"/>
                <a:chOff x="802" y="1247"/>
                <a:chExt cx="1561" cy="578"/>
              </a:xfrm>
            </p:grpSpPr>
            <p:grpSp>
              <p:nvGrpSpPr>
                <p:cNvPr id="21" name="Group 1281"/>
                <p:cNvGrpSpPr>
                  <a:grpSpLocks/>
                </p:cNvGrpSpPr>
                <p:nvPr/>
              </p:nvGrpSpPr>
              <p:grpSpPr bwMode="auto">
                <a:xfrm rot="1744657">
                  <a:off x="2061" y="1356"/>
                  <a:ext cx="192" cy="307"/>
                  <a:chOff x="3652" y="845"/>
                  <a:chExt cx="317" cy="635"/>
                </a:xfrm>
              </p:grpSpPr>
              <p:grpSp>
                <p:nvGrpSpPr>
                  <p:cNvPr id="205" name="Group 1282"/>
                  <p:cNvGrpSpPr>
                    <a:grpSpLocks/>
                  </p:cNvGrpSpPr>
                  <p:nvPr/>
                </p:nvGrpSpPr>
                <p:grpSpPr bwMode="auto">
                  <a:xfrm rot="16119851" flipH="1">
                    <a:off x="3689" y="850"/>
                    <a:ext cx="285" cy="275"/>
                    <a:chOff x="840" y="1389"/>
                    <a:chExt cx="272" cy="226"/>
                  </a:xfrm>
                </p:grpSpPr>
                <p:sp>
                  <p:nvSpPr>
                    <p:cNvPr id="207" name="Oval 12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85" y="1525"/>
                      <a:ext cx="45" cy="45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08" name="Oval 128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30" y="1479"/>
                      <a:ext cx="45" cy="45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09" name="Oval 12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76" y="1434"/>
                      <a:ext cx="45" cy="45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10" name="Oval 12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30" y="1434"/>
                      <a:ext cx="45" cy="45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11" name="Oval 12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31" y="1389"/>
                      <a:ext cx="45" cy="45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12" name="Oval 12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67" y="1434"/>
                      <a:ext cx="45" cy="45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13" name="Oval 12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40" y="1570"/>
                      <a:ext cx="45" cy="45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14" name="Oval 12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21" y="1434"/>
                      <a:ext cx="45" cy="45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it-IT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sp>
                <p:nvSpPr>
                  <p:cNvPr id="206" name="Oval 1291"/>
                  <p:cNvSpPr>
                    <a:spLocks noChangeArrowheads="1"/>
                  </p:cNvSpPr>
                  <p:nvPr/>
                </p:nvSpPr>
                <p:spPr bwMode="auto">
                  <a:xfrm>
                    <a:off x="3652" y="1117"/>
                    <a:ext cx="226" cy="363"/>
                  </a:xfrm>
                  <a:prstGeom prst="ellipse">
                    <a:avLst/>
                  </a:prstGeom>
                  <a:solidFill>
                    <a:srgbClr val="FF99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</p:grpSp>
            <p:sp>
              <p:nvSpPr>
                <p:cNvPr id="22" name="Oval 1292"/>
                <p:cNvSpPr>
                  <a:spLocks noChangeArrowheads="1"/>
                </p:cNvSpPr>
                <p:nvPr/>
              </p:nvSpPr>
              <p:spPr bwMode="auto">
                <a:xfrm>
                  <a:off x="1350" y="1445"/>
                  <a:ext cx="136" cy="175"/>
                </a:xfrm>
                <a:prstGeom prst="ellipse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" name="Oval 1293"/>
                <p:cNvSpPr>
                  <a:spLocks noChangeArrowheads="1"/>
                </p:cNvSpPr>
                <p:nvPr/>
              </p:nvSpPr>
              <p:spPr bwMode="auto">
                <a:xfrm>
                  <a:off x="1185" y="1445"/>
                  <a:ext cx="137" cy="175"/>
                </a:xfrm>
                <a:prstGeom prst="ellipse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4" name="Oval 1294"/>
                <p:cNvSpPr>
                  <a:spLocks noChangeArrowheads="1"/>
                </p:cNvSpPr>
                <p:nvPr/>
              </p:nvSpPr>
              <p:spPr bwMode="auto">
                <a:xfrm>
                  <a:off x="1432" y="1554"/>
                  <a:ext cx="136" cy="175"/>
                </a:xfrm>
                <a:prstGeom prst="ellipse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>
                    <a:solidFill>
                      <a:prstClr val="black"/>
                    </a:solidFill>
                  </a:endParaRPr>
                </a:p>
              </p:txBody>
            </p:sp>
            <p:grpSp>
              <p:nvGrpSpPr>
                <p:cNvPr id="25" name="Group 1295"/>
                <p:cNvGrpSpPr>
                  <a:grpSpLocks/>
                </p:cNvGrpSpPr>
                <p:nvPr/>
              </p:nvGrpSpPr>
              <p:grpSpPr bwMode="auto">
                <a:xfrm rot="-1360011">
                  <a:off x="1212" y="1335"/>
                  <a:ext cx="165" cy="109"/>
                  <a:chOff x="840" y="1389"/>
                  <a:chExt cx="272" cy="226"/>
                </a:xfrm>
              </p:grpSpPr>
              <p:sp>
                <p:nvSpPr>
                  <p:cNvPr id="197" name="Oval 1296"/>
                  <p:cNvSpPr>
                    <a:spLocks noChangeArrowheads="1"/>
                  </p:cNvSpPr>
                  <p:nvPr/>
                </p:nvSpPr>
                <p:spPr bwMode="auto">
                  <a:xfrm>
                    <a:off x="885" y="1525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98" name="Oval 1297"/>
                  <p:cNvSpPr>
                    <a:spLocks noChangeArrowheads="1"/>
                  </p:cNvSpPr>
                  <p:nvPr/>
                </p:nvSpPr>
                <p:spPr bwMode="auto">
                  <a:xfrm>
                    <a:off x="930" y="1479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99" name="Oval 1298"/>
                  <p:cNvSpPr>
                    <a:spLocks noChangeArrowheads="1"/>
                  </p:cNvSpPr>
                  <p:nvPr/>
                </p:nvSpPr>
                <p:spPr bwMode="auto">
                  <a:xfrm>
                    <a:off x="976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00" name="Oval 1299"/>
                  <p:cNvSpPr>
                    <a:spLocks noChangeArrowheads="1"/>
                  </p:cNvSpPr>
                  <p:nvPr/>
                </p:nvSpPr>
                <p:spPr bwMode="auto">
                  <a:xfrm>
                    <a:off x="930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01" name="Oval 1300"/>
                  <p:cNvSpPr>
                    <a:spLocks noChangeArrowheads="1"/>
                  </p:cNvSpPr>
                  <p:nvPr/>
                </p:nvSpPr>
                <p:spPr bwMode="auto">
                  <a:xfrm>
                    <a:off x="931" y="1389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02" name="Oval 1301"/>
                  <p:cNvSpPr>
                    <a:spLocks noChangeArrowheads="1"/>
                  </p:cNvSpPr>
                  <p:nvPr/>
                </p:nvSpPr>
                <p:spPr bwMode="auto">
                  <a:xfrm>
                    <a:off x="1067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03" name="Oval 1302"/>
                  <p:cNvSpPr>
                    <a:spLocks noChangeArrowheads="1"/>
                  </p:cNvSpPr>
                  <p:nvPr/>
                </p:nvSpPr>
                <p:spPr bwMode="auto">
                  <a:xfrm>
                    <a:off x="840" y="1570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04" name="Oval 1303"/>
                  <p:cNvSpPr>
                    <a:spLocks noChangeArrowheads="1"/>
                  </p:cNvSpPr>
                  <p:nvPr/>
                </p:nvSpPr>
                <p:spPr bwMode="auto">
                  <a:xfrm>
                    <a:off x="1021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26" name="Group 1304"/>
                <p:cNvGrpSpPr>
                  <a:grpSpLocks/>
                </p:cNvGrpSpPr>
                <p:nvPr/>
              </p:nvGrpSpPr>
              <p:grpSpPr bwMode="auto">
                <a:xfrm rot="16119851" flipH="1">
                  <a:off x="1471" y="1409"/>
                  <a:ext cx="137" cy="166"/>
                  <a:chOff x="840" y="1389"/>
                  <a:chExt cx="272" cy="226"/>
                </a:xfrm>
              </p:grpSpPr>
              <p:sp>
                <p:nvSpPr>
                  <p:cNvPr id="189" name="Oval 1305"/>
                  <p:cNvSpPr>
                    <a:spLocks noChangeArrowheads="1"/>
                  </p:cNvSpPr>
                  <p:nvPr/>
                </p:nvSpPr>
                <p:spPr bwMode="auto">
                  <a:xfrm>
                    <a:off x="885" y="1525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90" name="Oval 1306"/>
                  <p:cNvSpPr>
                    <a:spLocks noChangeArrowheads="1"/>
                  </p:cNvSpPr>
                  <p:nvPr/>
                </p:nvSpPr>
                <p:spPr bwMode="auto">
                  <a:xfrm>
                    <a:off x="930" y="1479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91" name="Oval 1307"/>
                  <p:cNvSpPr>
                    <a:spLocks noChangeArrowheads="1"/>
                  </p:cNvSpPr>
                  <p:nvPr/>
                </p:nvSpPr>
                <p:spPr bwMode="auto">
                  <a:xfrm>
                    <a:off x="976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92" name="Oval 1308"/>
                  <p:cNvSpPr>
                    <a:spLocks noChangeArrowheads="1"/>
                  </p:cNvSpPr>
                  <p:nvPr/>
                </p:nvSpPr>
                <p:spPr bwMode="auto">
                  <a:xfrm>
                    <a:off x="930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93" name="Oval 1309"/>
                  <p:cNvSpPr>
                    <a:spLocks noChangeArrowheads="1"/>
                  </p:cNvSpPr>
                  <p:nvPr/>
                </p:nvSpPr>
                <p:spPr bwMode="auto">
                  <a:xfrm>
                    <a:off x="931" y="1389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94" name="Oval 1310"/>
                  <p:cNvSpPr>
                    <a:spLocks noChangeArrowheads="1"/>
                  </p:cNvSpPr>
                  <p:nvPr/>
                </p:nvSpPr>
                <p:spPr bwMode="auto">
                  <a:xfrm>
                    <a:off x="1067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95" name="Oval 1311"/>
                  <p:cNvSpPr>
                    <a:spLocks noChangeArrowheads="1"/>
                  </p:cNvSpPr>
                  <p:nvPr/>
                </p:nvSpPr>
                <p:spPr bwMode="auto">
                  <a:xfrm>
                    <a:off x="840" y="1570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96" name="Oval 1312"/>
                  <p:cNvSpPr>
                    <a:spLocks noChangeArrowheads="1"/>
                  </p:cNvSpPr>
                  <p:nvPr/>
                </p:nvSpPr>
                <p:spPr bwMode="auto">
                  <a:xfrm>
                    <a:off x="1021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27" name="Group 1313"/>
                <p:cNvGrpSpPr>
                  <a:grpSpLocks/>
                </p:cNvGrpSpPr>
                <p:nvPr/>
              </p:nvGrpSpPr>
              <p:grpSpPr bwMode="auto">
                <a:xfrm rot="16119851" flipH="1">
                  <a:off x="1553" y="1474"/>
                  <a:ext cx="138" cy="166"/>
                  <a:chOff x="840" y="1389"/>
                  <a:chExt cx="272" cy="226"/>
                </a:xfrm>
              </p:grpSpPr>
              <p:sp>
                <p:nvSpPr>
                  <p:cNvPr id="181" name="Oval 1314"/>
                  <p:cNvSpPr>
                    <a:spLocks noChangeArrowheads="1"/>
                  </p:cNvSpPr>
                  <p:nvPr/>
                </p:nvSpPr>
                <p:spPr bwMode="auto">
                  <a:xfrm>
                    <a:off x="885" y="1525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82" name="Oval 1315"/>
                  <p:cNvSpPr>
                    <a:spLocks noChangeArrowheads="1"/>
                  </p:cNvSpPr>
                  <p:nvPr/>
                </p:nvSpPr>
                <p:spPr bwMode="auto">
                  <a:xfrm>
                    <a:off x="930" y="1479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83" name="Oval 1316"/>
                  <p:cNvSpPr>
                    <a:spLocks noChangeArrowheads="1"/>
                  </p:cNvSpPr>
                  <p:nvPr/>
                </p:nvSpPr>
                <p:spPr bwMode="auto">
                  <a:xfrm>
                    <a:off x="976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84" name="Oval 1317"/>
                  <p:cNvSpPr>
                    <a:spLocks noChangeArrowheads="1"/>
                  </p:cNvSpPr>
                  <p:nvPr/>
                </p:nvSpPr>
                <p:spPr bwMode="auto">
                  <a:xfrm>
                    <a:off x="930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85" name="Oval 1318"/>
                  <p:cNvSpPr>
                    <a:spLocks noChangeArrowheads="1"/>
                  </p:cNvSpPr>
                  <p:nvPr/>
                </p:nvSpPr>
                <p:spPr bwMode="auto">
                  <a:xfrm>
                    <a:off x="931" y="1389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86" name="Oval 1319"/>
                  <p:cNvSpPr>
                    <a:spLocks noChangeArrowheads="1"/>
                  </p:cNvSpPr>
                  <p:nvPr/>
                </p:nvSpPr>
                <p:spPr bwMode="auto">
                  <a:xfrm>
                    <a:off x="1067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87" name="Oval 1320"/>
                  <p:cNvSpPr>
                    <a:spLocks noChangeArrowheads="1"/>
                  </p:cNvSpPr>
                  <p:nvPr/>
                </p:nvSpPr>
                <p:spPr bwMode="auto">
                  <a:xfrm>
                    <a:off x="840" y="1570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88" name="Oval 1321"/>
                  <p:cNvSpPr>
                    <a:spLocks noChangeArrowheads="1"/>
                  </p:cNvSpPr>
                  <p:nvPr/>
                </p:nvSpPr>
                <p:spPr bwMode="auto">
                  <a:xfrm>
                    <a:off x="1021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28" name="Group 1322"/>
                <p:cNvGrpSpPr>
                  <a:grpSpLocks/>
                </p:cNvGrpSpPr>
                <p:nvPr/>
              </p:nvGrpSpPr>
              <p:grpSpPr bwMode="auto">
                <a:xfrm rot="16119851" flipH="1">
                  <a:off x="1391" y="1299"/>
                  <a:ext cx="138" cy="166"/>
                  <a:chOff x="840" y="1389"/>
                  <a:chExt cx="272" cy="226"/>
                </a:xfrm>
              </p:grpSpPr>
              <p:sp>
                <p:nvSpPr>
                  <p:cNvPr id="173" name="Oval 1323"/>
                  <p:cNvSpPr>
                    <a:spLocks noChangeArrowheads="1"/>
                  </p:cNvSpPr>
                  <p:nvPr/>
                </p:nvSpPr>
                <p:spPr bwMode="auto">
                  <a:xfrm>
                    <a:off x="885" y="1525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74" name="Oval 1324"/>
                  <p:cNvSpPr>
                    <a:spLocks noChangeArrowheads="1"/>
                  </p:cNvSpPr>
                  <p:nvPr/>
                </p:nvSpPr>
                <p:spPr bwMode="auto">
                  <a:xfrm>
                    <a:off x="930" y="1479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75" name="Oval 1325"/>
                  <p:cNvSpPr>
                    <a:spLocks noChangeArrowheads="1"/>
                  </p:cNvSpPr>
                  <p:nvPr/>
                </p:nvSpPr>
                <p:spPr bwMode="auto">
                  <a:xfrm>
                    <a:off x="976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76" name="Oval 1326"/>
                  <p:cNvSpPr>
                    <a:spLocks noChangeArrowheads="1"/>
                  </p:cNvSpPr>
                  <p:nvPr/>
                </p:nvSpPr>
                <p:spPr bwMode="auto">
                  <a:xfrm>
                    <a:off x="930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77" name="Oval 1327"/>
                  <p:cNvSpPr>
                    <a:spLocks noChangeArrowheads="1"/>
                  </p:cNvSpPr>
                  <p:nvPr/>
                </p:nvSpPr>
                <p:spPr bwMode="auto">
                  <a:xfrm>
                    <a:off x="931" y="1389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78" name="Oval 1328"/>
                  <p:cNvSpPr>
                    <a:spLocks noChangeArrowheads="1"/>
                  </p:cNvSpPr>
                  <p:nvPr/>
                </p:nvSpPr>
                <p:spPr bwMode="auto">
                  <a:xfrm>
                    <a:off x="1067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79" name="Oval 1329"/>
                  <p:cNvSpPr>
                    <a:spLocks noChangeArrowheads="1"/>
                  </p:cNvSpPr>
                  <p:nvPr/>
                </p:nvSpPr>
                <p:spPr bwMode="auto">
                  <a:xfrm>
                    <a:off x="840" y="1570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80" name="Oval 1330"/>
                  <p:cNvSpPr>
                    <a:spLocks noChangeArrowheads="1"/>
                  </p:cNvSpPr>
                  <p:nvPr/>
                </p:nvSpPr>
                <p:spPr bwMode="auto">
                  <a:xfrm>
                    <a:off x="1021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29" name="Group 1331"/>
                <p:cNvGrpSpPr>
                  <a:grpSpLocks/>
                </p:cNvGrpSpPr>
                <p:nvPr/>
              </p:nvGrpSpPr>
              <p:grpSpPr bwMode="auto">
                <a:xfrm rot="16119851" flipH="1">
                  <a:off x="1307" y="1431"/>
                  <a:ext cx="138" cy="166"/>
                  <a:chOff x="840" y="1389"/>
                  <a:chExt cx="272" cy="226"/>
                </a:xfrm>
              </p:grpSpPr>
              <p:sp>
                <p:nvSpPr>
                  <p:cNvPr id="165" name="Oval 1332"/>
                  <p:cNvSpPr>
                    <a:spLocks noChangeArrowheads="1"/>
                  </p:cNvSpPr>
                  <p:nvPr/>
                </p:nvSpPr>
                <p:spPr bwMode="auto">
                  <a:xfrm>
                    <a:off x="885" y="1525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66" name="Oval 1333"/>
                  <p:cNvSpPr>
                    <a:spLocks noChangeArrowheads="1"/>
                  </p:cNvSpPr>
                  <p:nvPr/>
                </p:nvSpPr>
                <p:spPr bwMode="auto">
                  <a:xfrm>
                    <a:off x="930" y="1479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67" name="Oval 1334"/>
                  <p:cNvSpPr>
                    <a:spLocks noChangeArrowheads="1"/>
                  </p:cNvSpPr>
                  <p:nvPr/>
                </p:nvSpPr>
                <p:spPr bwMode="auto">
                  <a:xfrm>
                    <a:off x="976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68" name="Oval 1335"/>
                  <p:cNvSpPr>
                    <a:spLocks noChangeArrowheads="1"/>
                  </p:cNvSpPr>
                  <p:nvPr/>
                </p:nvSpPr>
                <p:spPr bwMode="auto">
                  <a:xfrm>
                    <a:off x="930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69" name="Oval 1336"/>
                  <p:cNvSpPr>
                    <a:spLocks noChangeArrowheads="1"/>
                  </p:cNvSpPr>
                  <p:nvPr/>
                </p:nvSpPr>
                <p:spPr bwMode="auto">
                  <a:xfrm>
                    <a:off x="931" y="1389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70" name="Oval 1337"/>
                  <p:cNvSpPr>
                    <a:spLocks noChangeArrowheads="1"/>
                  </p:cNvSpPr>
                  <p:nvPr/>
                </p:nvSpPr>
                <p:spPr bwMode="auto">
                  <a:xfrm>
                    <a:off x="1067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71" name="Oval 1338"/>
                  <p:cNvSpPr>
                    <a:spLocks noChangeArrowheads="1"/>
                  </p:cNvSpPr>
                  <p:nvPr/>
                </p:nvSpPr>
                <p:spPr bwMode="auto">
                  <a:xfrm>
                    <a:off x="840" y="1570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72" name="Oval 1339"/>
                  <p:cNvSpPr>
                    <a:spLocks noChangeArrowheads="1"/>
                  </p:cNvSpPr>
                  <p:nvPr/>
                </p:nvSpPr>
                <p:spPr bwMode="auto">
                  <a:xfrm>
                    <a:off x="1021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30" name="Group 1340"/>
                <p:cNvGrpSpPr>
                  <a:grpSpLocks/>
                </p:cNvGrpSpPr>
                <p:nvPr/>
              </p:nvGrpSpPr>
              <p:grpSpPr bwMode="auto">
                <a:xfrm rot="16119851" flipH="1">
                  <a:off x="1144" y="1409"/>
                  <a:ext cx="137" cy="166"/>
                  <a:chOff x="840" y="1389"/>
                  <a:chExt cx="272" cy="226"/>
                </a:xfrm>
              </p:grpSpPr>
              <p:sp>
                <p:nvSpPr>
                  <p:cNvPr id="157" name="Oval 1341"/>
                  <p:cNvSpPr>
                    <a:spLocks noChangeArrowheads="1"/>
                  </p:cNvSpPr>
                  <p:nvPr/>
                </p:nvSpPr>
                <p:spPr bwMode="auto">
                  <a:xfrm>
                    <a:off x="885" y="1525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58" name="Oval 1342"/>
                  <p:cNvSpPr>
                    <a:spLocks noChangeArrowheads="1"/>
                  </p:cNvSpPr>
                  <p:nvPr/>
                </p:nvSpPr>
                <p:spPr bwMode="auto">
                  <a:xfrm>
                    <a:off x="930" y="1479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59" name="Oval 1343"/>
                  <p:cNvSpPr>
                    <a:spLocks noChangeArrowheads="1"/>
                  </p:cNvSpPr>
                  <p:nvPr/>
                </p:nvSpPr>
                <p:spPr bwMode="auto">
                  <a:xfrm>
                    <a:off x="976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60" name="Oval 1344"/>
                  <p:cNvSpPr>
                    <a:spLocks noChangeArrowheads="1"/>
                  </p:cNvSpPr>
                  <p:nvPr/>
                </p:nvSpPr>
                <p:spPr bwMode="auto">
                  <a:xfrm>
                    <a:off x="930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61" name="Oval 1345"/>
                  <p:cNvSpPr>
                    <a:spLocks noChangeArrowheads="1"/>
                  </p:cNvSpPr>
                  <p:nvPr/>
                </p:nvSpPr>
                <p:spPr bwMode="auto">
                  <a:xfrm>
                    <a:off x="931" y="1389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62" name="Oval 1346"/>
                  <p:cNvSpPr>
                    <a:spLocks noChangeArrowheads="1"/>
                  </p:cNvSpPr>
                  <p:nvPr/>
                </p:nvSpPr>
                <p:spPr bwMode="auto">
                  <a:xfrm>
                    <a:off x="1067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63" name="Oval 1347"/>
                  <p:cNvSpPr>
                    <a:spLocks noChangeArrowheads="1"/>
                  </p:cNvSpPr>
                  <p:nvPr/>
                </p:nvSpPr>
                <p:spPr bwMode="auto">
                  <a:xfrm>
                    <a:off x="840" y="1570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64" name="Oval 1348"/>
                  <p:cNvSpPr>
                    <a:spLocks noChangeArrowheads="1"/>
                  </p:cNvSpPr>
                  <p:nvPr/>
                </p:nvSpPr>
                <p:spPr bwMode="auto">
                  <a:xfrm>
                    <a:off x="1021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31" name="Group 1349"/>
                <p:cNvGrpSpPr>
                  <a:grpSpLocks/>
                </p:cNvGrpSpPr>
                <p:nvPr/>
              </p:nvGrpSpPr>
              <p:grpSpPr bwMode="auto">
                <a:xfrm rot="16119851" flipH="1">
                  <a:off x="1060" y="1299"/>
                  <a:ext cx="138" cy="166"/>
                  <a:chOff x="840" y="1389"/>
                  <a:chExt cx="272" cy="226"/>
                </a:xfrm>
              </p:grpSpPr>
              <p:sp>
                <p:nvSpPr>
                  <p:cNvPr id="149" name="Oval 1350"/>
                  <p:cNvSpPr>
                    <a:spLocks noChangeArrowheads="1"/>
                  </p:cNvSpPr>
                  <p:nvPr/>
                </p:nvSpPr>
                <p:spPr bwMode="auto">
                  <a:xfrm>
                    <a:off x="885" y="1525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50" name="Oval 1351"/>
                  <p:cNvSpPr>
                    <a:spLocks noChangeArrowheads="1"/>
                  </p:cNvSpPr>
                  <p:nvPr/>
                </p:nvSpPr>
                <p:spPr bwMode="auto">
                  <a:xfrm>
                    <a:off x="930" y="1479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51" name="Oval 1352"/>
                  <p:cNvSpPr>
                    <a:spLocks noChangeArrowheads="1"/>
                  </p:cNvSpPr>
                  <p:nvPr/>
                </p:nvSpPr>
                <p:spPr bwMode="auto">
                  <a:xfrm>
                    <a:off x="976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52" name="Oval 1353"/>
                  <p:cNvSpPr>
                    <a:spLocks noChangeArrowheads="1"/>
                  </p:cNvSpPr>
                  <p:nvPr/>
                </p:nvSpPr>
                <p:spPr bwMode="auto">
                  <a:xfrm>
                    <a:off x="930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53" name="Oval 1354"/>
                  <p:cNvSpPr>
                    <a:spLocks noChangeArrowheads="1"/>
                  </p:cNvSpPr>
                  <p:nvPr/>
                </p:nvSpPr>
                <p:spPr bwMode="auto">
                  <a:xfrm>
                    <a:off x="931" y="1389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54" name="Oval 1355"/>
                  <p:cNvSpPr>
                    <a:spLocks noChangeArrowheads="1"/>
                  </p:cNvSpPr>
                  <p:nvPr/>
                </p:nvSpPr>
                <p:spPr bwMode="auto">
                  <a:xfrm>
                    <a:off x="1067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55" name="Oval 1356"/>
                  <p:cNvSpPr>
                    <a:spLocks noChangeArrowheads="1"/>
                  </p:cNvSpPr>
                  <p:nvPr/>
                </p:nvSpPr>
                <p:spPr bwMode="auto">
                  <a:xfrm>
                    <a:off x="840" y="1570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56" name="Oval 1357"/>
                  <p:cNvSpPr>
                    <a:spLocks noChangeArrowheads="1"/>
                  </p:cNvSpPr>
                  <p:nvPr/>
                </p:nvSpPr>
                <p:spPr bwMode="auto">
                  <a:xfrm>
                    <a:off x="1021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32" name="Group 1358"/>
                <p:cNvGrpSpPr>
                  <a:grpSpLocks/>
                </p:cNvGrpSpPr>
                <p:nvPr/>
              </p:nvGrpSpPr>
              <p:grpSpPr bwMode="auto">
                <a:xfrm rot="16119851" flipH="1">
                  <a:off x="952" y="1402"/>
                  <a:ext cx="138" cy="166"/>
                  <a:chOff x="840" y="1389"/>
                  <a:chExt cx="272" cy="226"/>
                </a:xfrm>
              </p:grpSpPr>
              <p:sp>
                <p:nvSpPr>
                  <p:cNvPr id="141" name="Oval 1359"/>
                  <p:cNvSpPr>
                    <a:spLocks noChangeArrowheads="1"/>
                  </p:cNvSpPr>
                  <p:nvPr/>
                </p:nvSpPr>
                <p:spPr bwMode="auto">
                  <a:xfrm>
                    <a:off x="885" y="1525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42" name="Oval 1360"/>
                  <p:cNvSpPr>
                    <a:spLocks noChangeArrowheads="1"/>
                  </p:cNvSpPr>
                  <p:nvPr/>
                </p:nvSpPr>
                <p:spPr bwMode="auto">
                  <a:xfrm>
                    <a:off x="930" y="1479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43" name="Oval 1361"/>
                  <p:cNvSpPr>
                    <a:spLocks noChangeArrowheads="1"/>
                  </p:cNvSpPr>
                  <p:nvPr/>
                </p:nvSpPr>
                <p:spPr bwMode="auto">
                  <a:xfrm>
                    <a:off x="976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44" name="Oval 1362"/>
                  <p:cNvSpPr>
                    <a:spLocks noChangeArrowheads="1"/>
                  </p:cNvSpPr>
                  <p:nvPr/>
                </p:nvSpPr>
                <p:spPr bwMode="auto">
                  <a:xfrm>
                    <a:off x="930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45" name="Oval 1363"/>
                  <p:cNvSpPr>
                    <a:spLocks noChangeArrowheads="1"/>
                  </p:cNvSpPr>
                  <p:nvPr/>
                </p:nvSpPr>
                <p:spPr bwMode="auto">
                  <a:xfrm>
                    <a:off x="931" y="1389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46" name="Oval 1364"/>
                  <p:cNvSpPr>
                    <a:spLocks noChangeArrowheads="1"/>
                  </p:cNvSpPr>
                  <p:nvPr/>
                </p:nvSpPr>
                <p:spPr bwMode="auto">
                  <a:xfrm>
                    <a:off x="1067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47" name="Oval 1365"/>
                  <p:cNvSpPr>
                    <a:spLocks noChangeArrowheads="1"/>
                  </p:cNvSpPr>
                  <p:nvPr/>
                </p:nvSpPr>
                <p:spPr bwMode="auto">
                  <a:xfrm>
                    <a:off x="840" y="1570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48" name="Oval 1366"/>
                  <p:cNvSpPr>
                    <a:spLocks noChangeArrowheads="1"/>
                  </p:cNvSpPr>
                  <p:nvPr/>
                </p:nvSpPr>
                <p:spPr bwMode="auto">
                  <a:xfrm>
                    <a:off x="1021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</p:grpSp>
            <p:sp>
              <p:nvSpPr>
                <p:cNvPr id="33" name="Freeform 1367"/>
                <p:cNvSpPr>
                  <a:spLocks/>
                </p:cNvSpPr>
                <p:nvPr/>
              </p:nvSpPr>
              <p:spPr bwMode="auto">
                <a:xfrm>
                  <a:off x="938" y="1554"/>
                  <a:ext cx="795" cy="66"/>
                </a:xfrm>
                <a:custGeom>
                  <a:avLst/>
                  <a:gdLst>
                    <a:gd name="T0" fmla="*/ 0 w 6622"/>
                    <a:gd name="T1" fmla="*/ 749 h 840"/>
                    <a:gd name="T2" fmla="*/ 3946 w 6622"/>
                    <a:gd name="T3" fmla="*/ 704 h 840"/>
                    <a:gd name="T4" fmla="*/ 5171 w 6622"/>
                    <a:gd name="T5" fmla="*/ 23 h 840"/>
                    <a:gd name="T6" fmla="*/ 6622 w 6622"/>
                    <a:gd name="T7" fmla="*/ 840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22" h="840">
                      <a:moveTo>
                        <a:pt x="0" y="749"/>
                      </a:moveTo>
                      <a:cubicBezTo>
                        <a:pt x="1542" y="787"/>
                        <a:pt x="3084" y="825"/>
                        <a:pt x="3946" y="704"/>
                      </a:cubicBezTo>
                      <a:cubicBezTo>
                        <a:pt x="4808" y="583"/>
                        <a:pt x="4725" y="0"/>
                        <a:pt x="5171" y="23"/>
                      </a:cubicBezTo>
                      <a:cubicBezTo>
                        <a:pt x="5617" y="46"/>
                        <a:pt x="6380" y="696"/>
                        <a:pt x="6622" y="840"/>
                      </a:cubicBezTo>
                    </a:path>
                  </a:pathLst>
                </a:custGeom>
                <a:noFill/>
                <a:ln w="38100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it-IT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4" name="Oval 1368"/>
                <p:cNvSpPr>
                  <a:spLocks noChangeArrowheads="1"/>
                </p:cNvSpPr>
                <p:nvPr/>
              </p:nvSpPr>
              <p:spPr bwMode="auto">
                <a:xfrm>
                  <a:off x="1268" y="1554"/>
                  <a:ext cx="136" cy="175"/>
                </a:xfrm>
                <a:prstGeom prst="ellipse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5" name="Freeform 1369"/>
                <p:cNvSpPr>
                  <a:spLocks/>
                </p:cNvSpPr>
                <p:nvPr/>
              </p:nvSpPr>
              <p:spPr bwMode="auto">
                <a:xfrm>
                  <a:off x="856" y="1467"/>
                  <a:ext cx="822" cy="87"/>
                </a:xfrm>
                <a:custGeom>
                  <a:avLst/>
                  <a:gdLst>
                    <a:gd name="T0" fmla="*/ 0 w 2586"/>
                    <a:gd name="T1" fmla="*/ 52 h 279"/>
                    <a:gd name="T2" fmla="*/ 499 w 2586"/>
                    <a:gd name="T3" fmla="*/ 52 h 279"/>
                    <a:gd name="T4" fmla="*/ 953 w 2586"/>
                    <a:gd name="T5" fmla="*/ 234 h 279"/>
                    <a:gd name="T6" fmla="*/ 1588 w 2586"/>
                    <a:gd name="T7" fmla="*/ 7 h 279"/>
                    <a:gd name="T8" fmla="*/ 2586 w 2586"/>
                    <a:gd name="T9" fmla="*/ 279 h 2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86" h="279">
                      <a:moveTo>
                        <a:pt x="0" y="52"/>
                      </a:moveTo>
                      <a:cubicBezTo>
                        <a:pt x="170" y="37"/>
                        <a:pt x="340" y="22"/>
                        <a:pt x="499" y="52"/>
                      </a:cubicBezTo>
                      <a:cubicBezTo>
                        <a:pt x="658" y="82"/>
                        <a:pt x="772" y="241"/>
                        <a:pt x="953" y="234"/>
                      </a:cubicBezTo>
                      <a:cubicBezTo>
                        <a:pt x="1134" y="227"/>
                        <a:pt x="1316" y="0"/>
                        <a:pt x="1588" y="7"/>
                      </a:cubicBezTo>
                      <a:cubicBezTo>
                        <a:pt x="1860" y="14"/>
                        <a:pt x="2420" y="234"/>
                        <a:pt x="2586" y="279"/>
                      </a:cubicBezTo>
                    </a:path>
                  </a:pathLst>
                </a:custGeom>
                <a:noFill/>
                <a:ln w="38100">
                  <a:solidFill>
                    <a:srgbClr val="33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it-IT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6" name="Freeform 1370"/>
                <p:cNvSpPr>
                  <a:spLocks/>
                </p:cNvSpPr>
                <p:nvPr/>
              </p:nvSpPr>
              <p:spPr bwMode="auto">
                <a:xfrm flipV="1">
                  <a:off x="802" y="1511"/>
                  <a:ext cx="767" cy="65"/>
                </a:xfrm>
                <a:custGeom>
                  <a:avLst/>
                  <a:gdLst>
                    <a:gd name="T0" fmla="*/ 0 w 2586"/>
                    <a:gd name="T1" fmla="*/ 52 h 279"/>
                    <a:gd name="T2" fmla="*/ 499 w 2586"/>
                    <a:gd name="T3" fmla="*/ 52 h 279"/>
                    <a:gd name="T4" fmla="*/ 953 w 2586"/>
                    <a:gd name="T5" fmla="*/ 234 h 279"/>
                    <a:gd name="T6" fmla="*/ 1588 w 2586"/>
                    <a:gd name="T7" fmla="*/ 7 h 279"/>
                    <a:gd name="T8" fmla="*/ 2586 w 2586"/>
                    <a:gd name="T9" fmla="*/ 279 h 2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86" h="279">
                      <a:moveTo>
                        <a:pt x="0" y="52"/>
                      </a:moveTo>
                      <a:cubicBezTo>
                        <a:pt x="170" y="37"/>
                        <a:pt x="340" y="22"/>
                        <a:pt x="499" y="52"/>
                      </a:cubicBezTo>
                      <a:cubicBezTo>
                        <a:pt x="658" y="82"/>
                        <a:pt x="772" y="241"/>
                        <a:pt x="953" y="234"/>
                      </a:cubicBezTo>
                      <a:cubicBezTo>
                        <a:pt x="1134" y="227"/>
                        <a:pt x="1316" y="0"/>
                        <a:pt x="1588" y="7"/>
                      </a:cubicBezTo>
                      <a:cubicBezTo>
                        <a:pt x="1860" y="14"/>
                        <a:pt x="2420" y="234"/>
                        <a:pt x="2586" y="279"/>
                      </a:cubicBezTo>
                    </a:path>
                  </a:pathLst>
                </a:custGeom>
                <a:noFill/>
                <a:ln w="38100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it-IT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7" name="Oval 1371"/>
                <p:cNvSpPr>
                  <a:spLocks noChangeArrowheads="1"/>
                </p:cNvSpPr>
                <p:nvPr/>
              </p:nvSpPr>
              <p:spPr bwMode="auto">
                <a:xfrm>
                  <a:off x="1021" y="1444"/>
                  <a:ext cx="137" cy="176"/>
                </a:xfrm>
                <a:prstGeom prst="ellipse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8" name="Oval 1372"/>
                <p:cNvSpPr>
                  <a:spLocks noChangeArrowheads="1"/>
                </p:cNvSpPr>
                <p:nvPr/>
              </p:nvSpPr>
              <p:spPr bwMode="auto">
                <a:xfrm>
                  <a:off x="938" y="1554"/>
                  <a:ext cx="137" cy="175"/>
                </a:xfrm>
                <a:prstGeom prst="ellipse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9" name="Oval 1373"/>
                <p:cNvSpPr>
                  <a:spLocks noChangeArrowheads="1"/>
                </p:cNvSpPr>
                <p:nvPr/>
              </p:nvSpPr>
              <p:spPr bwMode="auto">
                <a:xfrm>
                  <a:off x="1103" y="1554"/>
                  <a:ext cx="137" cy="175"/>
                </a:xfrm>
                <a:prstGeom prst="ellipse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0" name="Oval 1374"/>
                <p:cNvSpPr>
                  <a:spLocks noChangeArrowheads="1"/>
                </p:cNvSpPr>
                <p:nvPr/>
              </p:nvSpPr>
              <p:spPr bwMode="auto">
                <a:xfrm>
                  <a:off x="1980" y="1445"/>
                  <a:ext cx="136" cy="175"/>
                </a:xfrm>
                <a:prstGeom prst="ellipse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1" name="Oval 1375"/>
                <p:cNvSpPr>
                  <a:spLocks noChangeArrowheads="1"/>
                </p:cNvSpPr>
                <p:nvPr/>
              </p:nvSpPr>
              <p:spPr bwMode="auto">
                <a:xfrm>
                  <a:off x="1816" y="1445"/>
                  <a:ext cx="136" cy="175"/>
                </a:xfrm>
                <a:prstGeom prst="ellipse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2" name="Oval 1376"/>
                <p:cNvSpPr>
                  <a:spLocks noChangeArrowheads="1"/>
                </p:cNvSpPr>
                <p:nvPr/>
              </p:nvSpPr>
              <p:spPr bwMode="auto">
                <a:xfrm>
                  <a:off x="2062" y="1554"/>
                  <a:ext cx="136" cy="175"/>
                </a:xfrm>
                <a:prstGeom prst="ellipse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>
                    <a:solidFill>
                      <a:prstClr val="black"/>
                    </a:solidFill>
                  </a:endParaRPr>
                </a:p>
              </p:txBody>
            </p:sp>
            <p:grpSp>
              <p:nvGrpSpPr>
                <p:cNvPr id="43" name="Group 1377"/>
                <p:cNvGrpSpPr>
                  <a:grpSpLocks/>
                </p:cNvGrpSpPr>
                <p:nvPr/>
              </p:nvGrpSpPr>
              <p:grpSpPr bwMode="auto">
                <a:xfrm rot="-1360011">
                  <a:off x="1843" y="1335"/>
                  <a:ext cx="164" cy="109"/>
                  <a:chOff x="840" y="1389"/>
                  <a:chExt cx="272" cy="226"/>
                </a:xfrm>
              </p:grpSpPr>
              <p:sp>
                <p:nvSpPr>
                  <p:cNvPr id="133" name="Oval 1378"/>
                  <p:cNvSpPr>
                    <a:spLocks noChangeArrowheads="1"/>
                  </p:cNvSpPr>
                  <p:nvPr/>
                </p:nvSpPr>
                <p:spPr bwMode="auto">
                  <a:xfrm>
                    <a:off x="885" y="1525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34" name="Oval 1379"/>
                  <p:cNvSpPr>
                    <a:spLocks noChangeArrowheads="1"/>
                  </p:cNvSpPr>
                  <p:nvPr/>
                </p:nvSpPr>
                <p:spPr bwMode="auto">
                  <a:xfrm>
                    <a:off x="930" y="1479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35" name="Oval 1380"/>
                  <p:cNvSpPr>
                    <a:spLocks noChangeArrowheads="1"/>
                  </p:cNvSpPr>
                  <p:nvPr/>
                </p:nvSpPr>
                <p:spPr bwMode="auto">
                  <a:xfrm>
                    <a:off x="976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36" name="Oval 1381"/>
                  <p:cNvSpPr>
                    <a:spLocks noChangeArrowheads="1"/>
                  </p:cNvSpPr>
                  <p:nvPr/>
                </p:nvSpPr>
                <p:spPr bwMode="auto">
                  <a:xfrm>
                    <a:off x="930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37" name="Oval 1382"/>
                  <p:cNvSpPr>
                    <a:spLocks noChangeArrowheads="1"/>
                  </p:cNvSpPr>
                  <p:nvPr/>
                </p:nvSpPr>
                <p:spPr bwMode="auto">
                  <a:xfrm>
                    <a:off x="931" y="1389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38" name="Oval 1383"/>
                  <p:cNvSpPr>
                    <a:spLocks noChangeArrowheads="1"/>
                  </p:cNvSpPr>
                  <p:nvPr/>
                </p:nvSpPr>
                <p:spPr bwMode="auto">
                  <a:xfrm>
                    <a:off x="1067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39" name="Oval 1384"/>
                  <p:cNvSpPr>
                    <a:spLocks noChangeArrowheads="1"/>
                  </p:cNvSpPr>
                  <p:nvPr/>
                </p:nvSpPr>
                <p:spPr bwMode="auto">
                  <a:xfrm>
                    <a:off x="840" y="1570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40" name="Oval 1385"/>
                  <p:cNvSpPr>
                    <a:spLocks noChangeArrowheads="1"/>
                  </p:cNvSpPr>
                  <p:nvPr/>
                </p:nvSpPr>
                <p:spPr bwMode="auto">
                  <a:xfrm>
                    <a:off x="1021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44" name="Group 1386"/>
                <p:cNvGrpSpPr>
                  <a:grpSpLocks/>
                </p:cNvGrpSpPr>
                <p:nvPr/>
              </p:nvGrpSpPr>
              <p:grpSpPr bwMode="auto">
                <a:xfrm rot="16119851" flipH="1">
                  <a:off x="2101" y="1409"/>
                  <a:ext cx="137" cy="166"/>
                  <a:chOff x="840" y="1389"/>
                  <a:chExt cx="272" cy="226"/>
                </a:xfrm>
              </p:grpSpPr>
              <p:sp>
                <p:nvSpPr>
                  <p:cNvPr id="125" name="Oval 1387"/>
                  <p:cNvSpPr>
                    <a:spLocks noChangeArrowheads="1"/>
                  </p:cNvSpPr>
                  <p:nvPr/>
                </p:nvSpPr>
                <p:spPr bwMode="auto">
                  <a:xfrm>
                    <a:off x="885" y="1525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26" name="Oval 1388"/>
                  <p:cNvSpPr>
                    <a:spLocks noChangeArrowheads="1"/>
                  </p:cNvSpPr>
                  <p:nvPr/>
                </p:nvSpPr>
                <p:spPr bwMode="auto">
                  <a:xfrm>
                    <a:off x="930" y="1479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27" name="Oval 1389"/>
                  <p:cNvSpPr>
                    <a:spLocks noChangeArrowheads="1"/>
                  </p:cNvSpPr>
                  <p:nvPr/>
                </p:nvSpPr>
                <p:spPr bwMode="auto">
                  <a:xfrm>
                    <a:off x="976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28" name="Oval 1390"/>
                  <p:cNvSpPr>
                    <a:spLocks noChangeArrowheads="1"/>
                  </p:cNvSpPr>
                  <p:nvPr/>
                </p:nvSpPr>
                <p:spPr bwMode="auto">
                  <a:xfrm>
                    <a:off x="930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29" name="Oval 1391"/>
                  <p:cNvSpPr>
                    <a:spLocks noChangeArrowheads="1"/>
                  </p:cNvSpPr>
                  <p:nvPr/>
                </p:nvSpPr>
                <p:spPr bwMode="auto">
                  <a:xfrm>
                    <a:off x="931" y="1389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30" name="Oval 1392"/>
                  <p:cNvSpPr>
                    <a:spLocks noChangeArrowheads="1"/>
                  </p:cNvSpPr>
                  <p:nvPr/>
                </p:nvSpPr>
                <p:spPr bwMode="auto">
                  <a:xfrm>
                    <a:off x="1067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31" name="Oval 1393"/>
                  <p:cNvSpPr>
                    <a:spLocks noChangeArrowheads="1"/>
                  </p:cNvSpPr>
                  <p:nvPr/>
                </p:nvSpPr>
                <p:spPr bwMode="auto">
                  <a:xfrm>
                    <a:off x="840" y="1570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32" name="Oval 1394"/>
                  <p:cNvSpPr>
                    <a:spLocks noChangeArrowheads="1"/>
                  </p:cNvSpPr>
                  <p:nvPr/>
                </p:nvSpPr>
                <p:spPr bwMode="auto">
                  <a:xfrm>
                    <a:off x="1021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45" name="Group 1395"/>
                <p:cNvGrpSpPr>
                  <a:grpSpLocks/>
                </p:cNvGrpSpPr>
                <p:nvPr/>
              </p:nvGrpSpPr>
              <p:grpSpPr bwMode="auto">
                <a:xfrm rot="16119851" flipH="1">
                  <a:off x="2183" y="1474"/>
                  <a:ext cx="138" cy="166"/>
                  <a:chOff x="840" y="1389"/>
                  <a:chExt cx="272" cy="226"/>
                </a:xfrm>
              </p:grpSpPr>
              <p:sp>
                <p:nvSpPr>
                  <p:cNvPr id="117" name="Oval 1396"/>
                  <p:cNvSpPr>
                    <a:spLocks noChangeArrowheads="1"/>
                  </p:cNvSpPr>
                  <p:nvPr/>
                </p:nvSpPr>
                <p:spPr bwMode="auto">
                  <a:xfrm>
                    <a:off x="885" y="1525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18" name="Oval 1397"/>
                  <p:cNvSpPr>
                    <a:spLocks noChangeArrowheads="1"/>
                  </p:cNvSpPr>
                  <p:nvPr/>
                </p:nvSpPr>
                <p:spPr bwMode="auto">
                  <a:xfrm>
                    <a:off x="930" y="1479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19" name="Oval 1398"/>
                  <p:cNvSpPr>
                    <a:spLocks noChangeArrowheads="1"/>
                  </p:cNvSpPr>
                  <p:nvPr/>
                </p:nvSpPr>
                <p:spPr bwMode="auto">
                  <a:xfrm>
                    <a:off x="976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20" name="Oval 1399"/>
                  <p:cNvSpPr>
                    <a:spLocks noChangeArrowheads="1"/>
                  </p:cNvSpPr>
                  <p:nvPr/>
                </p:nvSpPr>
                <p:spPr bwMode="auto">
                  <a:xfrm>
                    <a:off x="930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21" name="Oval 1400"/>
                  <p:cNvSpPr>
                    <a:spLocks noChangeArrowheads="1"/>
                  </p:cNvSpPr>
                  <p:nvPr/>
                </p:nvSpPr>
                <p:spPr bwMode="auto">
                  <a:xfrm>
                    <a:off x="931" y="1389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22" name="Oval 1401"/>
                  <p:cNvSpPr>
                    <a:spLocks noChangeArrowheads="1"/>
                  </p:cNvSpPr>
                  <p:nvPr/>
                </p:nvSpPr>
                <p:spPr bwMode="auto">
                  <a:xfrm>
                    <a:off x="1067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23" name="Oval 1402"/>
                  <p:cNvSpPr>
                    <a:spLocks noChangeArrowheads="1"/>
                  </p:cNvSpPr>
                  <p:nvPr/>
                </p:nvSpPr>
                <p:spPr bwMode="auto">
                  <a:xfrm>
                    <a:off x="840" y="1570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24" name="Oval 1403"/>
                  <p:cNvSpPr>
                    <a:spLocks noChangeArrowheads="1"/>
                  </p:cNvSpPr>
                  <p:nvPr/>
                </p:nvSpPr>
                <p:spPr bwMode="auto">
                  <a:xfrm>
                    <a:off x="1021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46" name="Group 1404"/>
                <p:cNvGrpSpPr>
                  <a:grpSpLocks/>
                </p:cNvGrpSpPr>
                <p:nvPr/>
              </p:nvGrpSpPr>
              <p:grpSpPr bwMode="auto">
                <a:xfrm rot="16119851" flipH="1">
                  <a:off x="2021" y="1299"/>
                  <a:ext cx="138" cy="166"/>
                  <a:chOff x="840" y="1389"/>
                  <a:chExt cx="272" cy="226"/>
                </a:xfrm>
              </p:grpSpPr>
              <p:sp>
                <p:nvSpPr>
                  <p:cNvPr id="109" name="Oval 1405"/>
                  <p:cNvSpPr>
                    <a:spLocks noChangeArrowheads="1"/>
                  </p:cNvSpPr>
                  <p:nvPr/>
                </p:nvSpPr>
                <p:spPr bwMode="auto">
                  <a:xfrm>
                    <a:off x="885" y="1525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10" name="Oval 1406"/>
                  <p:cNvSpPr>
                    <a:spLocks noChangeArrowheads="1"/>
                  </p:cNvSpPr>
                  <p:nvPr/>
                </p:nvSpPr>
                <p:spPr bwMode="auto">
                  <a:xfrm>
                    <a:off x="930" y="1479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11" name="Oval 1407"/>
                  <p:cNvSpPr>
                    <a:spLocks noChangeArrowheads="1"/>
                  </p:cNvSpPr>
                  <p:nvPr/>
                </p:nvSpPr>
                <p:spPr bwMode="auto">
                  <a:xfrm>
                    <a:off x="976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12" name="Oval 1408"/>
                  <p:cNvSpPr>
                    <a:spLocks noChangeArrowheads="1"/>
                  </p:cNvSpPr>
                  <p:nvPr/>
                </p:nvSpPr>
                <p:spPr bwMode="auto">
                  <a:xfrm>
                    <a:off x="930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13" name="Oval 1409"/>
                  <p:cNvSpPr>
                    <a:spLocks noChangeArrowheads="1"/>
                  </p:cNvSpPr>
                  <p:nvPr/>
                </p:nvSpPr>
                <p:spPr bwMode="auto">
                  <a:xfrm>
                    <a:off x="931" y="1389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14" name="Oval 1410"/>
                  <p:cNvSpPr>
                    <a:spLocks noChangeArrowheads="1"/>
                  </p:cNvSpPr>
                  <p:nvPr/>
                </p:nvSpPr>
                <p:spPr bwMode="auto">
                  <a:xfrm>
                    <a:off x="1067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15" name="Oval 1411"/>
                  <p:cNvSpPr>
                    <a:spLocks noChangeArrowheads="1"/>
                  </p:cNvSpPr>
                  <p:nvPr/>
                </p:nvSpPr>
                <p:spPr bwMode="auto">
                  <a:xfrm>
                    <a:off x="840" y="1570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16" name="Oval 1412"/>
                  <p:cNvSpPr>
                    <a:spLocks noChangeArrowheads="1"/>
                  </p:cNvSpPr>
                  <p:nvPr/>
                </p:nvSpPr>
                <p:spPr bwMode="auto">
                  <a:xfrm>
                    <a:off x="1021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47" name="Group 1413"/>
                <p:cNvGrpSpPr>
                  <a:grpSpLocks/>
                </p:cNvGrpSpPr>
                <p:nvPr/>
              </p:nvGrpSpPr>
              <p:grpSpPr bwMode="auto">
                <a:xfrm rot="16119851" flipH="1">
                  <a:off x="1937" y="1431"/>
                  <a:ext cx="138" cy="166"/>
                  <a:chOff x="840" y="1389"/>
                  <a:chExt cx="272" cy="226"/>
                </a:xfrm>
              </p:grpSpPr>
              <p:sp>
                <p:nvSpPr>
                  <p:cNvPr id="101" name="Oval 1414"/>
                  <p:cNvSpPr>
                    <a:spLocks noChangeArrowheads="1"/>
                  </p:cNvSpPr>
                  <p:nvPr/>
                </p:nvSpPr>
                <p:spPr bwMode="auto">
                  <a:xfrm>
                    <a:off x="885" y="1525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02" name="Oval 1415"/>
                  <p:cNvSpPr>
                    <a:spLocks noChangeArrowheads="1"/>
                  </p:cNvSpPr>
                  <p:nvPr/>
                </p:nvSpPr>
                <p:spPr bwMode="auto">
                  <a:xfrm>
                    <a:off x="930" y="1479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03" name="Oval 1416"/>
                  <p:cNvSpPr>
                    <a:spLocks noChangeArrowheads="1"/>
                  </p:cNvSpPr>
                  <p:nvPr/>
                </p:nvSpPr>
                <p:spPr bwMode="auto">
                  <a:xfrm>
                    <a:off x="976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04" name="Oval 1417"/>
                  <p:cNvSpPr>
                    <a:spLocks noChangeArrowheads="1"/>
                  </p:cNvSpPr>
                  <p:nvPr/>
                </p:nvSpPr>
                <p:spPr bwMode="auto">
                  <a:xfrm>
                    <a:off x="930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05" name="Oval 1418"/>
                  <p:cNvSpPr>
                    <a:spLocks noChangeArrowheads="1"/>
                  </p:cNvSpPr>
                  <p:nvPr/>
                </p:nvSpPr>
                <p:spPr bwMode="auto">
                  <a:xfrm>
                    <a:off x="931" y="1389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06" name="Oval 1419"/>
                  <p:cNvSpPr>
                    <a:spLocks noChangeArrowheads="1"/>
                  </p:cNvSpPr>
                  <p:nvPr/>
                </p:nvSpPr>
                <p:spPr bwMode="auto">
                  <a:xfrm>
                    <a:off x="1067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07" name="Oval 1420"/>
                  <p:cNvSpPr>
                    <a:spLocks noChangeArrowheads="1"/>
                  </p:cNvSpPr>
                  <p:nvPr/>
                </p:nvSpPr>
                <p:spPr bwMode="auto">
                  <a:xfrm>
                    <a:off x="840" y="1570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08" name="Oval 1421"/>
                  <p:cNvSpPr>
                    <a:spLocks noChangeArrowheads="1"/>
                  </p:cNvSpPr>
                  <p:nvPr/>
                </p:nvSpPr>
                <p:spPr bwMode="auto">
                  <a:xfrm>
                    <a:off x="1021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48" name="Group 1422"/>
                <p:cNvGrpSpPr>
                  <a:grpSpLocks/>
                </p:cNvGrpSpPr>
                <p:nvPr/>
              </p:nvGrpSpPr>
              <p:grpSpPr bwMode="auto">
                <a:xfrm rot="16119851" flipH="1">
                  <a:off x="1775" y="1409"/>
                  <a:ext cx="137" cy="166"/>
                  <a:chOff x="840" y="1389"/>
                  <a:chExt cx="272" cy="226"/>
                </a:xfrm>
              </p:grpSpPr>
              <p:sp>
                <p:nvSpPr>
                  <p:cNvPr id="93" name="Oval 1423"/>
                  <p:cNvSpPr>
                    <a:spLocks noChangeArrowheads="1"/>
                  </p:cNvSpPr>
                  <p:nvPr/>
                </p:nvSpPr>
                <p:spPr bwMode="auto">
                  <a:xfrm>
                    <a:off x="885" y="1525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4" name="Oval 1424"/>
                  <p:cNvSpPr>
                    <a:spLocks noChangeArrowheads="1"/>
                  </p:cNvSpPr>
                  <p:nvPr/>
                </p:nvSpPr>
                <p:spPr bwMode="auto">
                  <a:xfrm>
                    <a:off x="930" y="1479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5" name="Oval 1425"/>
                  <p:cNvSpPr>
                    <a:spLocks noChangeArrowheads="1"/>
                  </p:cNvSpPr>
                  <p:nvPr/>
                </p:nvSpPr>
                <p:spPr bwMode="auto">
                  <a:xfrm>
                    <a:off x="976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6" name="Oval 1426"/>
                  <p:cNvSpPr>
                    <a:spLocks noChangeArrowheads="1"/>
                  </p:cNvSpPr>
                  <p:nvPr/>
                </p:nvSpPr>
                <p:spPr bwMode="auto">
                  <a:xfrm>
                    <a:off x="930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7" name="Oval 1427"/>
                  <p:cNvSpPr>
                    <a:spLocks noChangeArrowheads="1"/>
                  </p:cNvSpPr>
                  <p:nvPr/>
                </p:nvSpPr>
                <p:spPr bwMode="auto">
                  <a:xfrm>
                    <a:off x="931" y="1389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8" name="Oval 1428"/>
                  <p:cNvSpPr>
                    <a:spLocks noChangeArrowheads="1"/>
                  </p:cNvSpPr>
                  <p:nvPr/>
                </p:nvSpPr>
                <p:spPr bwMode="auto">
                  <a:xfrm>
                    <a:off x="1067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9" name="Oval 1429"/>
                  <p:cNvSpPr>
                    <a:spLocks noChangeArrowheads="1"/>
                  </p:cNvSpPr>
                  <p:nvPr/>
                </p:nvSpPr>
                <p:spPr bwMode="auto">
                  <a:xfrm>
                    <a:off x="840" y="1570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00" name="Oval 1430"/>
                  <p:cNvSpPr>
                    <a:spLocks noChangeArrowheads="1"/>
                  </p:cNvSpPr>
                  <p:nvPr/>
                </p:nvSpPr>
                <p:spPr bwMode="auto">
                  <a:xfrm>
                    <a:off x="1021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49" name="Group 1431"/>
                <p:cNvGrpSpPr>
                  <a:grpSpLocks/>
                </p:cNvGrpSpPr>
                <p:nvPr/>
              </p:nvGrpSpPr>
              <p:grpSpPr bwMode="auto">
                <a:xfrm rot="16119851" flipH="1">
                  <a:off x="1691" y="1299"/>
                  <a:ext cx="138" cy="166"/>
                  <a:chOff x="840" y="1389"/>
                  <a:chExt cx="272" cy="226"/>
                </a:xfrm>
              </p:grpSpPr>
              <p:sp>
                <p:nvSpPr>
                  <p:cNvPr id="85" name="Oval 1432"/>
                  <p:cNvSpPr>
                    <a:spLocks noChangeArrowheads="1"/>
                  </p:cNvSpPr>
                  <p:nvPr/>
                </p:nvSpPr>
                <p:spPr bwMode="auto">
                  <a:xfrm>
                    <a:off x="885" y="1525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6" name="Oval 1433"/>
                  <p:cNvSpPr>
                    <a:spLocks noChangeArrowheads="1"/>
                  </p:cNvSpPr>
                  <p:nvPr/>
                </p:nvSpPr>
                <p:spPr bwMode="auto">
                  <a:xfrm>
                    <a:off x="930" y="1479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7" name="Oval 1434"/>
                  <p:cNvSpPr>
                    <a:spLocks noChangeArrowheads="1"/>
                  </p:cNvSpPr>
                  <p:nvPr/>
                </p:nvSpPr>
                <p:spPr bwMode="auto">
                  <a:xfrm>
                    <a:off x="976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8" name="Oval 1435"/>
                  <p:cNvSpPr>
                    <a:spLocks noChangeArrowheads="1"/>
                  </p:cNvSpPr>
                  <p:nvPr/>
                </p:nvSpPr>
                <p:spPr bwMode="auto">
                  <a:xfrm>
                    <a:off x="930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9" name="Oval 1436"/>
                  <p:cNvSpPr>
                    <a:spLocks noChangeArrowheads="1"/>
                  </p:cNvSpPr>
                  <p:nvPr/>
                </p:nvSpPr>
                <p:spPr bwMode="auto">
                  <a:xfrm>
                    <a:off x="931" y="1389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0" name="Oval 1437"/>
                  <p:cNvSpPr>
                    <a:spLocks noChangeArrowheads="1"/>
                  </p:cNvSpPr>
                  <p:nvPr/>
                </p:nvSpPr>
                <p:spPr bwMode="auto">
                  <a:xfrm>
                    <a:off x="1067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1" name="Oval 1438"/>
                  <p:cNvSpPr>
                    <a:spLocks noChangeArrowheads="1"/>
                  </p:cNvSpPr>
                  <p:nvPr/>
                </p:nvSpPr>
                <p:spPr bwMode="auto">
                  <a:xfrm>
                    <a:off x="840" y="1570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2" name="Oval 1439"/>
                  <p:cNvSpPr>
                    <a:spLocks noChangeArrowheads="1"/>
                  </p:cNvSpPr>
                  <p:nvPr/>
                </p:nvSpPr>
                <p:spPr bwMode="auto">
                  <a:xfrm>
                    <a:off x="1021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50" name="Group 1440"/>
                <p:cNvGrpSpPr>
                  <a:grpSpLocks/>
                </p:cNvGrpSpPr>
                <p:nvPr/>
              </p:nvGrpSpPr>
              <p:grpSpPr bwMode="auto">
                <a:xfrm rot="16119851" flipH="1">
                  <a:off x="1583" y="1402"/>
                  <a:ext cx="138" cy="166"/>
                  <a:chOff x="840" y="1389"/>
                  <a:chExt cx="272" cy="226"/>
                </a:xfrm>
              </p:grpSpPr>
              <p:sp>
                <p:nvSpPr>
                  <p:cNvPr id="77" name="Oval 1441"/>
                  <p:cNvSpPr>
                    <a:spLocks noChangeArrowheads="1"/>
                  </p:cNvSpPr>
                  <p:nvPr/>
                </p:nvSpPr>
                <p:spPr bwMode="auto">
                  <a:xfrm>
                    <a:off x="885" y="1525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8" name="Oval 1442"/>
                  <p:cNvSpPr>
                    <a:spLocks noChangeArrowheads="1"/>
                  </p:cNvSpPr>
                  <p:nvPr/>
                </p:nvSpPr>
                <p:spPr bwMode="auto">
                  <a:xfrm>
                    <a:off x="930" y="1479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9" name="Oval 1443"/>
                  <p:cNvSpPr>
                    <a:spLocks noChangeArrowheads="1"/>
                  </p:cNvSpPr>
                  <p:nvPr/>
                </p:nvSpPr>
                <p:spPr bwMode="auto">
                  <a:xfrm>
                    <a:off x="976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0" name="Oval 1444"/>
                  <p:cNvSpPr>
                    <a:spLocks noChangeArrowheads="1"/>
                  </p:cNvSpPr>
                  <p:nvPr/>
                </p:nvSpPr>
                <p:spPr bwMode="auto">
                  <a:xfrm>
                    <a:off x="930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1" name="Oval 1445"/>
                  <p:cNvSpPr>
                    <a:spLocks noChangeArrowheads="1"/>
                  </p:cNvSpPr>
                  <p:nvPr/>
                </p:nvSpPr>
                <p:spPr bwMode="auto">
                  <a:xfrm>
                    <a:off x="931" y="1389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2" name="Oval 1446"/>
                  <p:cNvSpPr>
                    <a:spLocks noChangeArrowheads="1"/>
                  </p:cNvSpPr>
                  <p:nvPr/>
                </p:nvSpPr>
                <p:spPr bwMode="auto">
                  <a:xfrm>
                    <a:off x="1067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3" name="Oval 1447"/>
                  <p:cNvSpPr>
                    <a:spLocks noChangeArrowheads="1"/>
                  </p:cNvSpPr>
                  <p:nvPr/>
                </p:nvSpPr>
                <p:spPr bwMode="auto">
                  <a:xfrm>
                    <a:off x="840" y="1570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4" name="Oval 1448"/>
                  <p:cNvSpPr>
                    <a:spLocks noChangeArrowheads="1"/>
                  </p:cNvSpPr>
                  <p:nvPr/>
                </p:nvSpPr>
                <p:spPr bwMode="auto">
                  <a:xfrm>
                    <a:off x="1021" y="1434"/>
                    <a:ext cx="45" cy="45"/>
                  </a:xfrm>
                  <a:prstGeom prst="ellipse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</p:grpSp>
            <p:sp>
              <p:nvSpPr>
                <p:cNvPr id="51" name="Freeform 1449"/>
                <p:cNvSpPr>
                  <a:spLocks/>
                </p:cNvSpPr>
                <p:nvPr/>
              </p:nvSpPr>
              <p:spPr bwMode="auto">
                <a:xfrm>
                  <a:off x="1569" y="1554"/>
                  <a:ext cx="794" cy="66"/>
                </a:xfrm>
                <a:custGeom>
                  <a:avLst/>
                  <a:gdLst>
                    <a:gd name="T0" fmla="*/ 0 w 6622"/>
                    <a:gd name="T1" fmla="*/ 749 h 840"/>
                    <a:gd name="T2" fmla="*/ 3946 w 6622"/>
                    <a:gd name="T3" fmla="*/ 704 h 840"/>
                    <a:gd name="T4" fmla="*/ 5171 w 6622"/>
                    <a:gd name="T5" fmla="*/ 23 h 840"/>
                    <a:gd name="T6" fmla="*/ 6622 w 6622"/>
                    <a:gd name="T7" fmla="*/ 840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22" h="840">
                      <a:moveTo>
                        <a:pt x="0" y="749"/>
                      </a:moveTo>
                      <a:cubicBezTo>
                        <a:pt x="1542" y="787"/>
                        <a:pt x="3084" y="825"/>
                        <a:pt x="3946" y="704"/>
                      </a:cubicBezTo>
                      <a:cubicBezTo>
                        <a:pt x="4808" y="583"/>
                        <a:pt x="4725" y="0"/>
                        <a:pt x="5171" y="23"/>
                      </a:cubicBezTo>
                      <a:cubicBezTo>
                        <a:pt x="5617" y="46"/>
                        <a:pt x="6380" y="696"/>
                        <a:pt x="6622" y="840"/>
                      </a:cubicBezTo>
                    </a:path>
                  </a:pathLst>
                </a:custGeom>
                <a:noFill/>
                <a:ln w="38100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it-IT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2" name="Oval 1450"/>
                <p:cNvSpPr>
                  <a:spLocks noChangeArrowheads="1"/>
                </p:cNvSpPr>
                <p:nvPr/>
              </p:nvSpPr>
              <p:spPr bwMode="auto">
                <a:xfrm>
                  <a:off x="1898" y="1554"/>
                  <a:ext cx="137" cy="175"/>
                </a:xfrm>
                <a:prstGeom prst="ellipse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3" name="Freeform 1451"/>
                <p:cNvSpPr>
                  <a:spLocks/>
                </p:cNvSpPr>
                <p:nvPr/>
              </p:nvSpPr>
              <p:spPr bwMode="auto">
                <a:xfrm>
                  <a:off x="1816" y="1488"/>
                  <a:ext cx="493" cy="66"/>
                </a:xfrm>
                <a:custGeom>
                  <a:avLst/>
                  <a:gdLst>
                    <a:gd name="T0" fmla="*/ 0 w 2586"/>
                    <a:gd name="T1" fmla="*/ 52 h 279"/>
                    <a:gd name="T2" fmla="*/ 499 w 2586"/>
                    <a:gd name="T3" fmla="*/ 52 h 279"/>
                    <a:gd name="T4" fmla="*/ 953 w 2586"/>
                    <a:gd name="T5" fmla="*/ 234 h 279"/>
                    <a:gd name="T6" fmla="*/ 1588 w 2586"/>
                    <a:gd name="T7" fmla="*/ 7 h 279"/>
                    <a:gd name="T8" fmla="*/ 2586 w 2586"/>
                    <a:gd name="T9" fmla="*/ 279 h 2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86" h="279">
                      <a:moveTo>
                        <a:pt x="0" y="52"/>
                      </a:moveTo>
                      <a:cubicBezTo>
                        <a:pt x="170" y="37"/>
                        <a:pt x="340" y="22"/>
                        <a:pt x="499" y="52"/>
                      </a:cubicBezTo>
                      <a:cubicBezTo>
                        <a:pt x="658" y="82"/>
                        <a:pt x="772" y="241"/>
                        <a:pt x="953" y="234"/>
                      </a:cubicBezTo>
                      <a:cubicBezTo>
                        <a:pt x="1134" y="227"/>
                        <a:pt x="1316" y="0"/>
                        <a:pt x="1588" y="7"/>
                      </a:cubicBezTo>
                      <a:cubicBezTo>
                        <a:pt x="1860" y="14"/>
                        <a:pt x="2420" y="234"/>
                        <a:pt x="2586" y="279"/>
                      </a:cubicBezTo>
                    </a:path>
                  </a:pathLst>
                </a:custGeom>
                <a:noFill/>
                <a:ln w="38100">
                  <a:solidFill>
                    <a:srgbClr val="33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it-IT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4" name="Freeform 1452"/>
                <p:cNvSpPr>
                  <a:spLocks/>
                </p:cNvSpPr>
                <p:nvPr/>
              </p:nvSpPr>
              <p:spPr bwMode="auto">
                <a:xfrm flipV="1">
                  <a:off x="1568" y="1511"/>
                  <a:ext cx="657" cy="65"/>
                </a:xfrm>
                <a:custGeom>
                  <a:avLst/>
                  <a:gdLst>
                    <a:gd name="T0" fmla="*/ 0 w 2586"/>
                    <a:gd name="T1" fmla="*/ 52 h 279"/>
                    <a:gd name="T2" fmla="*/ 499 w 2586"/>
                    <a:gd name="T3" fmla="*/ 52 h 279"/>
                    <a:gd name="T4" fmla="*/ 953 w 2586"/>
                    <a:gd name="T5" fmla="*/ 234 h 279"/>
                    <a:gd name="T6" fmla="*/ 1588 w 2586"/>
                    <a:gd name="T7" fmla="*/ 7 h 279"/>
                    <a:gd name="T8" fmla="*/ 2586 w 2586"/>
                    <a:gd name="T9" fmla="*/ 279 h 2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86" h="279">
                      <a:moveTo>
                        <a:pt x="0" y="52"/>
                      </a:moveTo>
                      <a:cubicBezTo>
                        <a:pt x="170" y="37"/>
                        <a:pt x="340" y="22"/>
                        <a:pt x="499" y="52"/>
                      </a:cubicBezTo>
                      <a:cubicBezTo>
                        <a:pt x="658" y="82"/>
                        <a:pt x="772" y="241"/>
                        <a:pt x="953" y="234"/>
                      </a:cubicBezTo>
                      <a:cubicBezTo>
                        <a:pt x="1134" y="227"/>
                        <a:pt x="1316" y="0"/>
                        <a:pt x="1588" y="7"/>
                      </a:cubicBezTo>
                      <a:cubicBezTo>
                        <a:pt x="1860" y="14"/>
                        <a:pt x="2420" y="234"/>
                        <a:pt x="2586" y="279"/>
                      </a:cubicBezTo>
                    </a:path>
                  </a:pathLst>
                </a:custGeom>
                <a:noFill/>
                <a:ln w="38100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it-IT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5" name="Oval 1453"/>
                <p:cNvSpPr>
                  <a:spLocks noChangeArrowheads="1"/>
                </p:cNvSpPr>
                <p:nvPr/>
              </p:nvSpPr>
              <p:spPr bwMode="auto">
                <a:xfrm>
                  <a:off x="1651" y="1444"/>
                  <a:ext cx="137" cy="176"/>
                </a:xfrm>
                <a:prstGeom prst="ellipse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6" name="Oval 1454"/>
                <p:cNvSpPr>
                  <a:spLocks noChangeArrowheads="1"/>
                </p:cNvSpPr>
                <p:nvPr/>
              </p:nvSpPr>
              <p:spPr bwMode="auto">
                <a:xfrm>
                  <a:off x="1569" y="1554"/>
                  <a:ext cx="136" cy="175"/>
                </a:xfrm>
                <a:prstGeom prst="ellipse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7" name="Oval 1455"/>
                <p:cNvSpPr>
                  <a:spLocks noChangeArrowheads="1"/>
                </p:cNvSpPr>
                <p:nvPr/>
              </p:nvSpPr>
              <p:spPr bwMode="auto">
                <a:xfrm>
                  <a:off x="1733" y="1554"/>
                  <a:ext cx="137" cy="175"/>
                </a:xfrm>
                <a:prstGeom prst="ellipse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8" name="Oval 1456"/>
                <p:cNvSpPr>
                  <a:spLocks noChangeArrowheads="1"/>
                </p:cNvSpPr>
                <p:nvPr/>
              </p:nvSpPr>
              <p:spPr bwMode="auto">
                <a:xfrm>
                  <a:off x="2006" y="1715"/>
                  <a:ext cx="165" cy="110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>
                    <a:solidFill>
                      <a:prstClr val="black"/>
                    </a:solidFill>
                  </a:endParaRPr>
                </a:p>
              </p:txBody>
            </p:sp>
            <p:grpSp>
              <p:nvGrpSpPr>
                <p:cNvPr id="59" name="Group 1457"/>
                <p:cNvGrpSpPr>
                  <a:grpSpLocks/>
                </p:cNvGrpSpPr>
                <p:nvPr/>
              </p:nvGrpSpPr>
              <p:grpSpPr bwMode="auto">
                <a:xfrm>
                  <a:off x="2164" y="1673"/>
                  <a:ext cx="162" cy="86"/>
                  <a:chOff x="3323" y="1937"/>
                  <a:chExt cx="267" cy="179"/>
                </a:xfrm>
              </p:grpSpPr>
              <p:sp>
                <p:nvSpPr>
                  <p:cNvPr id="70" name="Oval 1458"/>
                  <p:cNvSpPr>
                    <a:spLocks noChangeArrowheads="1"/>
                  </p:cNvSpPr>
                  <p:nvPr/>
                </p:nvSpPr>
                <p:spPr bwMode="auto">
                  <a:xfrm rot="19623940" flipH="1">
                    <a:off x="3543" y="2050"/>
                    <a:ext cx="47" cy="55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1" name="Oval 1459"/>
                  <p:cNvSpPr>
                    <a:spLocks noChangeArrowheads="1"/>
                  </p:cNvSpPr>
                  <p:nvPr/>
                </p:nvSpPr>
                <p:spPr bwMode="auto">
                  <a:xfrm rot="19623940" flipH="1">
                    <a:off x="3473" y="2029"/>
                    <a:ext cx="47" cy="5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2" name="Oval 1460"/>
                  <p:cNvSpPr>
                    <a:spLocks noChangeArrowheads="1"/>
                  </p:cNvSpPr>
                  <p:nvPr/>
                </p:nvSpPr>
                <p:spPr bwMode="auto">
                  <a:xfrm rot="19623940" flipH="1">
                    <a:off x="3402" y="2009"/>
                    <a:ext cx="48" cy="55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3" name="Oval 1461"/>
                  <p:cNvSpPr>
                    <a:spLocks noChangeArrowheads="1"/>
                  </p:cNvSpPr>
                  <p:nvPr/>
                </p:nvSpPr>
                <p:spPr bwMode="auto">
                  <a:xfrm rot="19623940" flipH="1">
                    <a:off x="3444" y="1983"/>
                    <a:ext cx="47" cy="55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4" name="Oval 1462"/>
                  <p:cNvSpPr>
                    <a:spLocks noChangeArrowheads="1"/>
                  </p:cNvSpPr>
                  <p:nvPr/>
                </p:nvSpPr>
                <p:spPr bwMode="auto">
                  <a:xfrm rot="19623940" flipH="1">
                    <a:off x="3413" y="1937"/>
                    <a:ext cx="47" cy="55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5" name="Oval 1463"/>
                  <p:cNvSpPr>
                    <a:spLocks noChangeArrowheads="1"/>
                  </p:cNvSpPr>
                  <p:nvPr/>
                </p:nvSpPr>
                <p:spPr bwMode="auto">
                  <a:xfrm rot="19623940" flipH="1">
                    <a:off x="3323" y="2061"/>
                    <a:ext cx="47" cy="55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6" name="Oval 1464"/>
                  <p:cNvSpPr>
                    <a:spLocks noChangeArrowheads="1"/>
                  </p:cNvSpPr>
                  <p:nvPr/>
                </p:nvSpPr>
                <p:spPr bwMode="auto">
                  <a:xfrm rot="19623940" flipH="1">
                    <a:off x="3363" y="2035"/>
                    <a:ext cx="47" cy="55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60" name="Group 1465"/>
                <p:cNvGrpSpPr>
                  <a:grpSpLocks/>
                </p:cNvGrpSpPr>
                <p:nvPr/>
              </p:nvGrpSpPr>
              <p:grpSpPr bwMode="auto">
                <a:xfrm rot="-2934198">
                  <a:off x="1045" y="1678"/>
                  <a:ext cx="88" cy="138"/>
                  <a:chOff x="3323" y="1937"/>
                  <a:chExt cx="267" cy="179"/>
                </a:xfrm>
              </p:grpSpPr>
              <p:sp>
                <p:nvSpPr>
                  <p:cNvPr id="63" name="Oval 1466"/>
                  <p:cNvSpPr>
                    <a:spLocks noChangeArrowheads="1"/>
                  </p:cNvSpPr>
                  <p:nvPr/>
                </p:nvSpPr>
                <p:spPr bwMode="auto">
                  <a:xfrm rot="19623940" flipH="1">
                    <a:off x="3543" y="2050"/>
                    <a:ext cx="47" cy="55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4" name="Oval 1467"/>
                  <p:cNvSpPr>
                    <a:spLocks noChangeArrowheads="1"/>
                  </p:cNvSpPr>
                  <p:nvPr/>
                </p:nvSpPr>
                <p:spPr bwMode="auto">
                  <a:xfrm rot="19623940" flipH="1">
                    <a:off x="3473" y="2029"/>
                    <a:ext cx="47" cy="54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5" name="Oval 1468"/>
                  <p:cNvSpPr>
                    <a:spLocks noChangeArrowheads="1"/>
                  </p:cNvSpPr>
                  <p:nvPr/>
                </p:nvSpPr>
                <p:spPr bwMode="auto">
                  <a:xfrm rot="19623940" flipH="1">
                    <a:off x="3402" y="2009"/>
                    <a:ext cx="48" cy="55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6" name="Oval 1469"/>
                  <p:cNvSpPr>
                    <a:spLocks noChangeArrowheads="1"/>
                  </p:cNvSpPr>
                  <p:nvPr/>
                </p:nvSpPr>
                <p:spPr bwMode="auto">
                  <a:xfrm rot="19623940" flipH="1">
                    <a:off x="3444" y="1983"/>
                    <a:ext cx="47" cy="55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7" name="Oval 1470"/>
                  <p:cNvSpPr>
                    <a:spLocks noChangeArrowheads="1"/>
                  </p:cNvSpPr>
                  <p:nvPr/>
                </p:nvSpPr>
                <p:spPr bwMode="auto">
                  <a:xfrm rot="19623940" flipH="1">
                    <a:off x="3413" y="1937"/>
                    <a:ext cx="47" cy="55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8" name="Oval 1471"/>
                  <p:cNvSpPr>
                    <a:spLocks noChangeArrowheads="1"/>
                  </p:cNvSpPr>
                  <p:nvPr/>
                </p:nvSpPr>
                <p:spPr bwMode="auto">
                  <a:xfrm rot="19623940" flipH="1">
                    <a:off x="3323" y="2061"/>
                    <a:ext cx="47" cy="55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9" name="Oval 1472"/>
                  <p:cNvSpPr>
                    <a:spLocks noChangeArrowheads="1"/>
                  </p:cNvSpPr>
                  <p:nvPr/>
                </p:nvSpPr>
                <p:spPr bwMode="auto">
                  <a:xfrm rot="19623940" flipH="1">
                    <a:off x="3363" y="2035"/>
                    <a:ext cx="47" cy="55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it-IT">
                      <a:solidFill>
                        <a:prstClr val="black"/>
                      </a:solidFill>
                    </a:endParaRPr>
                  </a:p>
                </p:txBody>
              </p:sp>
            </p:grpSp>
            <p:sp>
              <p:nvSpPr>
                <p:cNvPr id="61" name="Line 1473"/>
                <p:cNvSpPr>
                  <a:spLocks noChangeShapeType="1"/>
                </p:cNvSpPr>
                <p:nvPr/>
              </p:nvSpPr>
              <p:spPr bwMode="auto">
                <a:xfrm flipV="1">
                  <a:off x="802" y="1620"/>
                  <a:ext cx="136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it-IT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" name="Line 1474"/>
                <p:cNvSpPr>
                  <a:spLocks noChangeShapeType="1"/>
                </p:cNvSpPr>
                <p:nvPr/>
              </p:nvSpPr>
              <p:spPr bwMode="auto">
                <a:xfrm>
                  <a:off x="966" y="1247"/>
                  <a:ext cx="109" cy="11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it-IT">
                    <a:solidFill>
                      <a:prstClr val="black"/>
                    </a:solidFill>
                  </a:endParaRPr>
                </a:p>
              </p:txBody>
            </p:sp>
          </p:grpSp>
        </p:grpSp>
      </p:grpSp>
      <p:grpSp>
        <p:nvGrpSpPr>
          <p:cNvPr id="1366" name="Group 1658"/>
          <p:cNvGrpSpPr>
            <a:grpSpLocks/>
          </p:cNvGrpSpPr>
          <p:nvPr/>
        </p:nvGrpSpPr>
        <p:grpSpPr bwMode="auto">
          <a:xfrm>
            <a:off x="8596752" y="2891070"/>
            <a:ext cx="2516217" cy="1140601"/>
            <a:chOff x="4107" y="2352"/>
            <a:chExt cx="1487" cy="618"/>
          </a:xfrm>
        </p:grpSpPr>
        <p:grpSp>
          <p:nvGrpSpPr>
            <p:cNvPr id="1367" name="Group 1659"/>
            <p:cNvGrpSpPr>
              <a:grpSpLocks/>
            </p:cNvGrpSpPr>
            <p:nvPr/>
          </p:nvGrpSpPr>
          <p:grpSpPr bwMode="auto">
            <a:xfrm rot="1744657">
              <a:off x="5312" y="2604"/>
              <a:ext cx="192" cy="307"/>
              <a:chOff x="3652" y="845"/>
              <a:chExt cx="317" cy="635"/>
            </a:xfrm>
          </p:grpSpPr>
          <p:grpSp>
            <p:nvGrpSpPr>
              <p:cNvPr id="1559" name="Group 1660"/>
              <p:cNvGrpSpPr>
                <a:grpSpLocks/>
              </p:cNvGrpSpPr>
              <p:nvPr/>
            </p:nvGrpSpPr>
            <p:grpSpPr bwMode="auto">
              <a:xfrm rot="16119851" flipH="1">
                <a:off x="3689" y="850"/>
                <a:ext cx="285" cy="275"/>
                <a:chOff x="840" y="1389"/>
                <a:chExt cx="272" cy="226"/>
              </a:xfrm>
            </p:grpSpPr>
            <p:sp>
              <p:nvSpPr>
                <p:cNvPr id="1561" name="Oval 1661"/>
                <p:cNvSpPr>
                  <a:spLocks noChangeArrowheads="1"/>
                </p:cNvSpPr>
                <p:nvPr/>
              </p:nvSpPr>
              <p:spPr bwMode="auto">
                <a:xfrm>
                  <a:off x="885" y="1525"/>
                  <a:ext cx="45" cy="45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62" name="Oval 1662"/>
                <p:cNvSpPr>
                  <a:spLocks noChangeArrowheads="1"/>
                </p:cNvSpPr>
                <p:nvPr/>
              </p:nvSpPr>
              <p:spPr bwMode="auto">
                <a:xfrm>
                  <a:off x="930" y="1479"/>
                  <a:ext cx="45" cy="45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63" name="Oval 1663"/>
                <p:cNvSpPr>
                  <a:spLocks noChangeArrowheads="1"/>
                </p:cNvSpPr>
                <p:nvPr/>
              </p:nvSpPr>
              <p:spPr bwMode="auto">
                <a:xfrm>
                  <a:off x="976" y="1434"/>
                  <a:ext cx="45" cy="45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64" name="Oval 1664"/>
                <p:cNvSpPr>
                  <a:spLocks noChangeArrowheads="1"/>
                </p:cNvSpPr>
                <p:nvPr/>
              </p:nvSpPr>
              <p:spPr bwMode="auto">
                <a:xfrm>
                  <a:off x="930" y="1434"/>
                  <a:ext cx="45" cy="45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65" name="Oval 1665"/>
                <p:cNvSpPr>
                  <a:spLocks noChangeArrowheads="1"/>
                </p:cNvSpPr>
                <p:nvPr/>
              </p:nvSpPr>
              <p:spPr bwMode="auto">
                <a:xfrm>
                  <a:off x="931" y="1389"/>
                  <a:ext cx="45" cy="45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66" name="Oval 1666"/>
                <p:cNvSpPr>
                  <a:spLocks noChangeArrowheads="1"/>
                </p:cNvSpPr>
                <p:nvPr/>
              </p:nvSpPr>
              <p:spPr bwMode="auto">
                <a:xfrm>
                  <a:off x="1067" y="1434"/>
                  <a:ext cx="45" cy="45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67" name="Oval 1667"/>
                <p:cNvSpPr>
                  <a:spLocks noChangeArrowheads="1"/>
                </p:cNvSpPr>
                <p:nvPr/>
              </p:nvSpPr>
              <p:spPr bwMode="auto">
                <a:xfrm>
                  <a:off x="840" y="1570"/>
                  <a:ext cx="45" cy="45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68" name="Oval 1668"/>
                <p:cNvSpPr>
                  <a:spLocks noChangeArrowheads="1"/>
                </p:cNvSpPr>
                <p:nvPr/>
              </p:nvSpPr>
              <p:spPr bwMode="auto">
                <a:xfrm>
                  <a:off x="1021" y="1434"/>
                  <a:ext cx="45" cy="45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1560" name="Oval 1669"/>
              <p:cNvSpPr>
                <a:spLocks noChangeArrowheads="1"/>
              </p:cNvSpPr>
              <p:nvPr/>
            </p:nvSpPr>
            <p:spPr bwMode="auto">
              <a:xfrm>
                <a:off x="3652" y="1117"/>
                <a:ext cx="226" cy="363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368" name="Oval 1670"/>
            <p:cNvSpPr>
              <a:spLocks noChangeArrowheads="1"/>
            </p:cNvSpPr>
            <p:nvPr/>
          </p:nvSpPr>
          <p:spPr bwMode="auto">
            <a:xfrm>
              <a:off x="4601" y="2693"/>
              <a:ext cx="136" cy="175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>
                <a:solidFill>
                  <a:prstClr val="black"/>
                </a:solidFill>
              </a:endParaRPr>
            </a:p>
          </p:txBody>
        </p:sp>
        <p:sp>
          <p:nvSpPr>
            <p:cNvPr id="1369" name="Oval 1671"/>
            <p:cNvSpPr>
              <a:spLocks noChangeArrowheads="1"/>
            </p:cNvSpPr>
            <p:nvPr/>
          </p:nvSpPr>
          <p:spPr bwMode="auto">
            <a:xfrm>
              <a:off x="4436" y="2693"/>
              <a:ext cx="137" cy="175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>
                <a:solidFill>
                  <a:prstClr val="black"/>
                </a:solidFill>
              </a:endParaRPr>
            </a:p>
          </p:txBody>
        </p:sp>
        <p:grpSp>
          <p:nvGrpSpPr>
            <p:cNvPr id="1370" name="Group 1672"/>
            <p:cNvGrpSpPr>
              <a:grpSpLocks/>
            </p:cNvGrpSpPr>
            <p:nvPr/>
          </p:nvGrpSpPr>
          <p:grpSpPr bwMode="auto">
            <a:xfrm rot="16119851" flipH="1">
              <a:off x="4722" y="2657"/>
              <a:ext cx="137" cy="166"/>
              <a:chOff x="840" y="1389"/>
              <a:chExt cx="272" cy="226"/>
            </a:xfrm>
          </p:grpSpPr>
          <p:sp>
            <p:nvSpPr>
              <p:cNvPr id="1551" name="Oval 1673"/>
              <p:cNvSpPr>
                <a:spLocks noChangeArrowheads="1"/>
              </p:cNvSpPr>
              <p:nvPr/>
            </p:nvSpPr>
            <p:spPr bwMode="auto">
              <a:xfrm>
                <a:off x="885" y="1525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52" name="Oval 1674"/>
              <p:cNvSpPr>
                <a:spLocks noChangeArrowheads="1"/>
              </p:cNvSpPr>
              <p:nvPr/>
            </p:nvSpPr>
            <p:spPr bwMode="auto">
              <a:xfrm>
                <a:off x="930" y="1479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53" name="Oval 1675"/>
              <p:cNvSpPr>
                <a:spLocks noChangeArrowheads="1"/>
              </p:cNvSpPr>
              <p:nvPr/>
            </p:nvSpPr>
            <p:spPr bwMode="auto">
              <a:xfrm>
                <a:off x="976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54" name="Oval 1676"/>
              <p:cNvSpPr>
                <a:spLocks noChangeArrowheads="1"/>
              </p:cNvSpPr>
              <p:nvPr/>
            </p:nvSpPr>
            <p:spPr bwMode="auto">
              <a:xfrm>
                <a:off x="930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55" name="Oval 1677"/>
              <p:cNvSpPr>
                <a:spLocks noChangeArrowheads="1"/>
              </p:cNvSpPr>
              <p:nvPr/>
            </p:nvSpPr>
            <p:spPr bwMode="auto">
              <a:xfrm>
                <a:off x="931" y="1389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56" name="Oval 1678"/>
              <p:cNvSpPr>
                <a:spLocks noChangeArrowheads="1"/>
              </p:cNvSpPr>
              <p:nvPr/>
            </p:nvSpPr>
            <p:spPr bwMode="auto">
              <a:xfrm>
                <a:off x="1067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57" name="Oval 1679"/>
              <p:cNvSpPr>
                <a:spLocks noChangeArrowheads="1"/>
              </p:cNvSpPr>
              <p:nvPr/>
            </p:nvSpPr>
            <p:spPr bwMode="auto">
              <a:xfrm>
                <a:off x="840" y="1570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58" name="Oval 1680"/>
              <p:cNvSpPr>
                <a:spLocks noChangeArrowheads="1"/>
              </p:cNvSpPr>
              <p:nvPr/>
            </p:nvSpPr>
            <p:spPr bwMode="auto">
              <a:xfrm>
                <a:off x="1021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371" name="Group 1681"/>
            <p:cNvGrpSpPr>
              <a:grpSpLocks/>
            </p:cNvGrpSpPr>
            <p:nvPr/>
          </p:nvGrpSpPr>
          <p:grpSpPr bwMode="auto">
            <a:xfrm rot="16119851" flipH="1">
              <a:off x="4804" y="2722"/>
              <a:ext cx="138" cy="166"/>
              <a:chOff x="840" y="1389"/>
              <a:chExt cx="272" cy="226"/>
            </a:xfrm>
          </p:grpSpPr>
          <p:sp>
            <p:nvSpPr>
              <p:cNvPr id="1543" name="Oval 1682"/>
              <p:cNvSpPr>
                <a:spLocks noChangeArrowheads="1"/>
              </p:cNvSpPr>
              <p:nvPr/>
            </p:nvSpPr>
            <p:spPr bwMode="auto">
              <a:xfrm>
                <a:off x="885" y="1525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44" name="Oval 1683"/>
              <p:cNvSpPr>
                <a:spLocks noChangeArrowheads="1"/>
              </p:cNvSpPr>
              <p:nvPr/>
            </p:nvSpPr>
            <p:spPr bwMode="auto">
              <a:xfrm>
                <a:off x="930" y="1479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45" name="Oval 1684"/>
              <p:cNvSpPr>
                <a:spLocks noChangeArrowheads="1"/>
              </p:cNvSpPr>
              <p:nvPr/>
            </p:nvSpPr>
            <p:spPr bwMode="auto">
              <a:xfrm>
                <a:off x="976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46" name="Oval 1685"/>
              <p:cNvSpPr>
                <a:spLocks noChangeArrowheads="1"/>
              </p:cNvSpPr>
              <p:nvPr/>
            </p:nvSpPr>
            <p:spPr bwMode="auto">
              <a:xfrm>
                <a:off x="930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47" name="Oval 1686"/>
              <p:cNvSpPr>
                <a:spLocks noChangeArrowheads="1"/>
              </p:cNvSpPr>
              <p:nvPr/>
            </p:nvSpPr>
            <p:spPr bwMode="auto">
              <a:xfrm>
                <a:off x="931" y="1389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48" name="Oval 1687"/>
              <p:cNvSpPr>
                <a:spLocks noChangeArrowheads="1"/>
              </p:cNvSpPr>
              <p:nvPr/>
            </p:nvSpPr>
            <p:spPr bwMode="auto">
              <a:xfrm>
                <a:off x="1067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49" name="Oval 1688"/>
              <p:cNvSpPr>
                <a:spLocks noChangeArrowheads="1"/>
              </p:cNvSpPr>
              <p:nvPr/>
            </p:nvSpPr>
            <p:spPr bwMode="auto">
              <a:xfrm>
                <a:off x="840" y="1570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50" name="Oval 1689"/>
              <p:cNvSpPr>
                <a:spLocks noChangeArrowheads="1"/>
              </p:cNvSpPr>
              <p:nvPr/>
            </p:nvSpPr>
            <p:spPr bwMode="auto">
              <a:xfrm>
                <a:off x="1021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372" name="Group 1690"/>
            <p:cNvGrpSpPr>
              <a:grpSpLocks/>
            </p:cNvGrpSpPr>
            <p:nvPr/>
          </p:nvGrpSpPr>
          <p:grpSpPr bwMode="auto">
            <a:xfrm rot="16119851" flipH="1">
              <a:off x="4395" y="2657"/>
              <a:ext cx="137" cy="166"/>
              <a:chOff x="840" y="1389"/>
              <a:chExt cx="272" cy="226"/>
            </a:xfrm>
          </p:grpSpPr>
          <p:sp>
            <p:nvSpPr>
              <p:cNvPr id="1535" name="Oval 1691"/>
              <p:cNvSpPr>
                <a:spLocks noChangeArrowheads="1"/>
              </p:cNvSpPr>
              <p:nvPr/>
            </p:nvSpPr>
            <p:spPr bwMode="auto">
              <a:xfrm>
                <a:off x="885" y="1525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36" name="Oval 1692"/>
              <p:cNvSpPr>
                <a:spLocks noChangeArrowheads="1"/>
              </p:cNvSpPr>
              <p:nvPr/>
            </p:nvSpPr>
            <p:spPr bwMode="auto">
              <a:xfrm>
                <a:off x="930" y="1479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37" name="Oval 1693"/>
              <p:cNvSpPr>
                <a:spLocks noChangeArrowheads="1"/>
              </p:cNvSpPr>
              <p:nvPr/>
            </p:nvSpPr>
            <p:spPr bwMode="auto">
              <a:xfrm>
                <a:off x="976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38" name="Oval 1694"/>
              <p:cNvSpPr>
                <a:spLocks noChangeArrowheads="1"/>
              </p:cNvSpPr>
              <p:nvPr/>
            </p:nvSpPr>
            <p:spPr bwMode="auto">
              <a:xfrm>
                <a:off x="930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39" name="Oval 1695"/>
              <p:cNvSpPr>
                <a:spLocks noChangeArrowheads="1"/>
              </p:cNvSpPr>
              <p:nvPr/>
            </p:nvSpPr>
            <p:spPr bwMode="auto">
              <a:xfrm>
                <a:off x="931" y="1389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40" name="Oval 1696"/>
              <p:cNvSpPr>
                <a:spLocks noChangeArrowheads="1"/>
              </p:cNvSpPr>
              <p:nvPr/>
            </p:nvSpPr>
            <p:spPr bwMode="auto">
              <a:xfrm>
                <a:off x="1067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41" name="Oval 1697"/>
              <p:cNvSpPr>
                <a:spLocks noChangeArrowheads="1"/>
              </p:cNvSpPr>
              <p:nvPr/>
            </p:nvSpPr>
            <p:spPr bwMode="auto">
              <a:xfrm>
                <a:off x="840" y="1570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42" name="Oval 1698"/>
              <p:cNvSpPr>
                <a:spLocks noChangeArrowheads="1"/>
              </p:cNvSpPr>
              <p:nvPr/>
            </p:nvSpPr>
            <p:spPr bwMode="auto">
              <a:xfrm>
                <a:off x="1021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373" name="Group 1699"/>
            <p:cNvGrpSpPr>
              <a:grpSpLocks/>
            </p:cNvGrpSpPr>
            <p:nvPr/>
          </p:nvGrpSpPr>
          <p:grpSpPr bwMode="auto">
            <a:xfrm rot="16119851" flipH="1">
              <a:off x="4203" y="2650"/>
              <a:ext cx="138" cy="166"/>
              <a:chOff x="840" y="1389"/>
              <a:chExt cx="272" cy="226"/>
            </a:xfrm>
          </p:grpSpPr>
          <p:sp>
            <p:nvSpPr>
              <p:cNvPr id="1527" name="Oval 1700"/>
              <p:cNvSpPr>
                <a:spLocks noChangeArrowheads="1"/>
              </p:cNvSpPr>
              <p:nvPr/>
            </p:nvSpPr>
            <p:spPr bwMode="auto">
              <a:xfrm>
                <a:off x="885" y="1525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28" name="Oval 1701"/>
              <p:cNvSpPr>
                <a:spLocks noChangeArrowheads="1"/>
              </p:cNvSpPr>
              <p:nvPr/>
            </p:nvSpPr>
            <p:spPr bwMode="auto">
              <a:xfrm>
                <a:off x="930" y="1479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29" name="Oval 1702"/>
              <p:cNvSpPr>
                <a:spLocks noChangeArrowheads="1"/>
              </p:cNvSpPr>
              <p:nvPr/>
            </p:nvSpPr>
            <p:spPr bwMode="auto">
              <a:xfrm>
                <a:off x="976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30" name="Oval 1703"/>
              <p:cNvSpPr>
                <a:spLocks noChangeArrowheads="1"/>
              </p:cNvSpPr>
              <p:nvPr/>
            </p:nvSpPr>
            <p:spPr bwMode="auto">
              <a:xfrm>
                <a:off x="930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31" name="Oval 1704"/>
              <p:cNvSpPr>
                <a:spLocks noChangeArrowheads="1"/>
              </p:cNvSpPr>
              <p:nvPr/>
            </p:nvSpPr>
            <p:spPr bwMode="auto">
              <a:xfrm>
                <a:off x="931" y="1389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32" name="Oval 1705"/>
              <p:cNvSpPr>
                <a:spLocks noChangeArrowheads="1"/>
              </p:cNvSpPr>
              <p:nvPr/>
            </p:nvSpPr>
            <p:spPr bwMode="auto">
              <a:xfrm>
                <a:off x="1067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33" name="Oval 1706"/>
              <p:cNvSpPr>
                <a:spLocks noChangeArrowheads="1"/>
              </p:cNvSpPr>
              <p:nvPr/>
            </p:nvSpPr>
            <p:spPr bwMode="auto">
              <a:xfrm>
                <a:off x="840" y="1570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34" name="Oval 1707"/>
              <p:cNvSpPr>
                <a:spLocks noChangeArrowheads="1"/>
              </p:cNvSpPr>
              <p:nvPr/>
            </p:nvSpPr>
            <p:spPr bwMode="auto">
              <a:xfrm>
                <a:off x="1021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374" name="Freeform 1708"/>
            <p:cNvSpPr>
              <a:spLocks/>
            </p:cNvSpPr>
            <p:nvPr/>
          </p:nvSpPr>
          <p:spPr bwMode="auto">
            <a:xfrm>
              <a:off x="4128" y="2544"/>
              <a:ext cx="795" cy="66"/>
            </a:xfrm>
            <a:custGeom>
              <a:avLst/>
              <a:gdLst>
                <a:gd name="T0" fmla="*/ 0 w 6622"/>
                <a:gd name="T1" fmla="*/ 749 h 840"/>
                <a:gd name="T2" fmla="*/ 3946 w 6622"/>
                <a:gd name="T3" fmla="*/ 704 h 840"/>
                <a:gd name="T4" fmla="*/ 5171 w 6622"/>
                <a:gd name="T5" fmla="*/ 23 h 840"/>
                <a:gd name="T6" fmla="*/ 6622 w 6622"/>
                <a:gd name="T7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22" h="840">
                  <a:moveTo>
                    <a:pt x="0" y="749"/>
                  </a:moveTo>
                  <a:cubicBezTo>
                    <a:pt x="1542" y="787"/>
                    <a:pt x="3084" y="825"/>
                    <a:pt x="3946" y="704"/>
                  </a:cubicBezTo>
                  <a:cubicBezTo>
                    <a:pt x="4808" y="583"/>
                    <a:pt x="4725" y="0"/>
                    <a:pt x="5171" y="23"/>
                  </a:cubicBezTo>
                  <a:cubicBezTo>
                    <a:pt x="5617" y="46"/>
                    <a:pt x="6380" y="696"/>
                    <a:pt x="6622" y="840"/>
                  </a:cubicBezTo>
                </a:path>
              </a:pathLst>
            </a:cu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>
                <a:solidFill>
                  <a:prstClr val="black"/>
                </a:solidFill>
              </a:endParaRPr>
            </a:p>
          </p:txBody>
        </p:sp>
        <p:sp>
          <p:nvSpPr>
            <p:cNvPr id="1375" name="Freeform 1709"/>
            <p:cNvSpPr>
              <a:spLocks/>
            </p:cNvSpPr>
            <p:nvPr/>
          </p:nvSpPr>
          <p:spPr bwMode="auto">
            <a:xfrm>
              <a:off x="4107" y="2715"/>
              <a:ext cx="822" cy="87"/>
            </a:xfrm>
            <a:custGeom>
              <a:avLst/>
              <a:gdLst>
                <a:gd name="T0" fmla="*/ 0 w 2586"/>
                <a:gd name="T1" fmla="*/ 52 h 279"/>
                <a:gd name="T2" fmla="*/ 499 w 2586"/>
                <a:gd name="T3" fmla="*/ 52 h 279"/>
                <a:gd name="T4" fmla="*/ 953 w 2586"/>
                <a:gd name="T5" fmla="*/ 234 h 279"/>
                <a:gd name="T6" fmla="*/ 1588 w 2586"/>
                <a:gd name="T7" fmla="*/ 7 h 279"/>
                <a:gd name="T8" fmla="*/ 2586 w 2586"/>
                <a:gd name="T9" fmla="*/ 27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6" h="279">
                  <a:moveTo>
                    <a:pt x="0" y="52"/>
                  </a:moveTo>
                  <a:cubicBezTo>
                    <a:pt x="170" y="37"/>
                    <a:pt x="340" y="22"/>
                    <a:pt x="499" y="52"/>
                  </a:cubicBezTo>
                  <a:cubicBezTo>
                    <a:pt x="658" y="82"/>
                    <a:pt x="772" y="241"/>
                    <a:pt x="953" y="234"/>
                  </a:cubicBezTo>
                  <a:cubicBezTo>
                    <a:pt x="1134" y="227"/>
                    <a:pt x="1316" y="0"/>
                    <a:pt x="1588" y="7"/>
                  </a:cubicBezTo>
                  <a:cubicBezTo>
                    <a:pt x="1860" y="14"/>
                    <a:pt x="2420" y="234"/>
                    <a:pt x="2586" y="279"/>
                  </a:cubicBezTo>
                </a:path>
              </a:pathLst>
            </a:custGeom>
            <a:noFill/>
            <a:ln w="38100">
              <a:solidFill>
                <a:srgbClr val="33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>
                <a:solidFill>
                  <a:prstClr val="black"/>
                </a:solidFill>
              </a:endParaRPr>
            </a:p>
          </p:txBody>
        </p:sp>
        <p:sp>
          <p:nvSpPr>
            <p:cNvPr id="1376" name="Oval 1710"/>
            <p:cNvSpPr>
              <a:spLocks noChangeArrowheads="1"/>
            </p:cNvSpPr>
            <p:nvPr/>
          </p:nvSpPr>
          <p:spPr bwMode="auto">
            <a:xfrm>
              <a:off x="5231" y="2693"/>
              <a:ext cx="136" cy="175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>
                <a:solidFill>
                  <a:prstClr val="black"/>
                </a:solidFill>
              </a:endParaRPr>
            </a:p>
          </p:txBody>
        </p:sp>
        <p:grpSp>
          <p:nvGrpSpPr>
            <p:cNvPr id="1377" name="Group 1711"/>
            <p:cNvGrpSpPr>
              <a:grpSpLocks/>
            </p:cNvGrpSpPr>
            <p:nvPr/>
          </p:nvGrpSpPr>
          <p:grpSpPr bwMode="auto">
            <a:xfrm rot="16119851" flipH="1">
              <a:off x="5006" y="2818"/>
              <a:ext cx="138" cy="166"/>
              <a:chOff x="840" y="1389"/>
              <a:chExt cx="272" cy="226"/>
            </a:xfrm>
          </p:grpSpPr>
          <p:sp>
            <p:nvSpPr>
              <p:cNvPr id="1519" name="Oval 1712"/>
              <p:cNvSpPr>
                <a:spLocks noChangeArrowheads="1"/>
              </p:cNvSpPr>
              <p:nvPr/>
            </p:nvSpPr>
            <p:spPr bwMode="auto">
              <a:xfrm>
                <a:off x="885" y="1525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20" name="Oval 1713"/>
              <p:cNvSpPr>
                <a:spLocks noChangeArrowheads="1"/>
              </p:cNvSpPr>
              <p:nvPr/>
            </p:nvSpPr>
            <p:spPr bwMode="auto">
              <a:xfrm>
                <a:off x="930" y="1479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21" name="Oval 1714"/>
              <p:cNvSpPr>
                <a:spLocks noChangeArrowheads="1"/>
              </p:cNvSpPr>
              <p:nvPr/>
            </p:nvSpPr>
            <p:spPr bwMode="auto">
              <a:xfrm>
                <a:off x="976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22" name="Oval 1715"/>
              <p:cNvSpPr>
                <a:spLocks noChangeArrowheads="1"/>
              </p:cNvSpPr>
              <p:nvPr/>
            </p:nvSpPr>
            <p:spPr bwMode="auto">
              <a:xfrm>
                <a:off x="930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23" name="Oval 1716"/>
              <p:cNvSpPr>
                <a:spLocks noChangeArrowheads="1"/>
              </p:cNvSpPr>
              <p:nvPr/>
            </p:nvSpPr>
            <p:spPr bwMode="auto">
              <a:xfrm>
                <a:off x="931" y="1389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24" name="Oval 1717"/>
              <p:cNvSpPr>
                <a:spLocks noChangeArrowheads="1"/>
              </p:cNvSpPr>
              <p:nvPr/>
            </p:nvSpPr>
            <p:spPr bwMode="auto">
              <a:xfrm>
                <a:off x="1067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25" name="Oval 1718"/>
              <p:cNvSpPr>
                <a:spLocks noChangeArrowheads="1"/>
              </p:cNvSpPr>
              <p:nvPr/>
            </p:nvSpPr>
            <p:spPr bwMode="auto">
              <a:xfrm>
                <a:off x="840" y="1570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26" name="Oval 1719"/>
              <p:cNvSpPr>
                <a:spLocks noChangeArrowheads="1"/>
              </p:cNvSpPr>
              <p:nvPr/>
            </p:nvSpPr>
            <p:spPr bwMode="auto">
              <a:xfrm>
                <a:off x="1021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378" name="Group 1720"/>
            <p:cNvGrpSpPr>
              <a:grpSpLocks/>
            </p:cNvGrpSpPr>
            <p:nvPr/>
          </p:nvGrpSpPr>
          <p:grpSpPr bwMode="auto">
            <a:xfrm rot="16119851" flipH="1">
              <a:off x="5188" y="2679"/>
              <a:ext cx="138" cy="166"/>
              <a:chOff x="840" y="1389"/>
              <a:chExt cx="272" cy="226"/>
            </a:xfrm>
          </p:grpSpPr>
          <p:sp>
            <p:nvSpPr>
              <p:cNvPr id="1511" name="Oval 1721"/>
              <p:cNvSpPr>
                <a:spLocks noChangeArrowheads="1"/>
              </p:cNvSpPr>
              <p:nvPr/>
            </p:nvSpPr>
            <p:spPr bwMode="auto">
              <a:xfrm>
                <a:off x="885" y="1525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12" name="Oval 1722"/>
              <p:cNvSpPr>
                <a:spLocks noChangeArrowheads="1"/>
              </p:cNvSpPr>
              <p:nvPr/>
            </p:nvSpPr>
            <p:spPr bwMode="auto">
              <a:xfrm>
                <a:off x="930" y="1479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13" name="Oval 1723"/>
              <p:cNvSpPr>
                <a:spLocks noChangeArrowheads="1"/>
              </p:cNvSpPr>
              <p:nvPr/>
            </p:nvSpPr>
            <p:spPr bwMode="auto">
              <a:xfrm>
                <a:off x="976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14" name="Oval 1724"/>
              <p:cNvSpPr>
                <a:spLocks noChangeArrowheads="1"/>
              </p:cNvSpPr>
              <p:nvPr/>
            </p:nvSpPr>
            <p:spPr bwMode="auto">
              <a:xfrm>
                <a:off x="930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15" name="Oval 1725"/>
              <p:cNvSpPr>
                <a:spLocks noChangeArrowheads="1"/>
              </p:cNvSpPr>
              <p:nvPr/>
            </p:nvSpPr>
            <p:spPr bwMode="auto">
              <a:xfrm>
                <a:off x="931" y="1389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16" name="Oval 1726"/>
              <p:cNvSpPr>
                <a:spLocks noChangeArrowheads="1"/>
              </p:cNvSpPr>
              <p:nvPr/>
            </p:nvSpPr>
            <p:spPr bwMode="auto">
              <a:xfrm>
                <a:off x="1067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17" name="Oval 1727"/>
              <p:cNvSpPr>
                <a:spLocks noChangeArrowheads="1"/>
              </p:cNvSpPr>
              <p:nvPr/>
            </p:nvSpPr>
            <p:spPr bwMode="auto">
              <a:xfrm>
                <a:off x="840" y="1570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18" name="Oval 1728"/>
              <p:cNvSpPr>
                <a:spLocks noChangeArrowheads="1"/>
              </p:cNvSpPr>
              <p:nvPr/>
            </p:nvSpPr>
            <p:spPr bwMode="auto">
              <a:xfrm>
                <a:off x="1021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379" name="Freeform 1729"/>
            <p:cNvSpPr>
              <a:spLocks/>
            </p:cNvSpPr>
            <p:nvPr/>
          </p:nvSpPr>
          <p:spPr bwMode="auto">
            <a:xfrm>
              <a:off x="5067" y="2736"/>
              <a:ext cx="493" cy="66"/>
            </a:xfrm>
            <a:custGeom>
              <a:avLst/>
              <a:gdLst>
                <a:gd name="T0" fmla="*/ 0 w 2586"/>
                <a:gd name="T1" fmla="*/ 52 h 279"/>
                <a:gd name="T2" fmla="*/ 499 w 2586"/>
                <a:gd name="T3" fmla="*/ 52 h 279"/>
                <a:gd name="T4" fmla="*/ 953 w 2586"/>
                <a:gd name="T5" fmla="*/ 234 h 279"/>
                <a:gd name="T6" fmla="*/ 1588 w 2586"/>
                <a:gd name="T7" fmla="*/ 7 h 279"/>
                <a:gd name="T8" fmla="*/ 2586 w 2586"/>
                <a:gd name="T9" fmla="*/ 27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6" h="279">
                  <a:moveTo>
                    <a:pt x="0" y="52"/>
                  </a:moveTo>
                  <a:cubicBezTo>
                    <a:pt x="170" y="37"/>
                    <a:pt x="340" y="22"/>
                    <a:pt x="499" y="52"/>
                  </a:cubicBezTo>
                  <a:cubicBezTo>
                    <a:pt x="658" y="82"/>
                    <a:pt x="772" y="241"/>
                    <a:pt x="953" y="234"/>
                  </a:cubicBezTo>
                  <a:cubicBezTo>
                    <a:pt x="1134" y="227"/>
                    <a:pt x="1316" y="0"/>
                    <a:pt x="1588" y="7"/>
                  </a:cubicBezTo>
                  <a:cubicBezTo>
                    <a:pt x="1860" y="14"/>
                    <a:pt x="2420" y="234"/>
                    <a:pt x="2586" y="279"/>
                  </a:cubicBezTo>
                </a:path>
              </a:pathLst>
            </a:custGeom>
            <a:noFill/>
            <a:ln w="38100">
              <a:solidFill>
                <a:srgbClr val="33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>
                <a:solidFill>
                  <a:prstClr val="black"/>
                </a:solidFill>
              </a:endParaRPr>
            </a:p>
          </p:txBody>
        </p:sp>
        <p:grpSp>
          <p:nvGrpSpPr>
            <p:cNvPr id="1380" name="Group 1730"/>
            <p:cNvGrpSpPr>
              <a:grpSpLocks/>
            </p:cNvGrpSpPr>
            <p:nvPr/>
          </p:nvGrpSpPr>
          <p:grpSpPr bwMode="auto">
            <a:xfrm rot="-2934198">
              <a:off x="4345" y="2807"/>
              <a:ext cx="88" cy="138"/>
              <a:chOff x="3323" y="1937"/>
              <a:chExt cx="267" cy="179"/>
            </a:xfrm>
          </p:grpSpPr>
          <p:sp>
            <p:nvSpPr>
              <p:cNvPr id="1504" name="Oval 1731"/>
              <p:cNvSpPr>
                <a:spLocks noChangeArrowheads="1"/>
              </p:cNvSpPr>
              <p:nvPr/>
            </p:nvSpPr>
            <p:spPr bwMode="auto">
              <a:xfrm rot="19623940" flipH="1">
                <a:off x="3543" y="2050"/>
                <a:ext cx="47" cy="55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05" name="Oval 1732"/>
              <p:cNvSpPr>
                <a:spLocks noChangeArrowheads="1"/>
              </p:cNvSpPr>
              <p:nvPr/>
            </p:nvSpPr>
            <p:spPr bwMode="auto">
              <a:xfrm rot="19623940" flipH="1">
                <a:off x="3473" y="2029"/>
                <a:ext cx="47" cy="5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06" name="Oval 1733"/>
              <p:cNvSpPr>
                <a:spLocks noChangeArrowheads="1"/>
              </p:cNvSpPr>
              <p:nvPr/>
            </p:nvSpPr>
            <p:spPr bwMode="auto">
              <a:xfrm rot="19623940" flipH="1">
                <a:off x="3402" y="2009"/>
                <a:ext cx="48" cy="55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07" name="Oval 1734"/>
              <p:cNvSpPr>
                <a:spLocks noChangeArrowheads="1"/>
              </p:cNvSpPr>
              <p:nvPr/>
            </p:nvSpPr>
            <p:spPr bwMode="auto">
              <a:xfrm rot="19623940" flipH="1">
                <a:off x="3444" y="1983"/>
                <a:ext cx="47" cy="55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08" name="Oval 1735"/>
              <p:cNvSpPr>
                <a:spLocks noChangeArrowheads="1"/>
              </p:cNvSpPr>
              <p:nvPr/>
            </p:nvSpPr>
            <p:spPr bwMode="auto">
              <a:xfrm rot="19623940" flipH="1">
                <a:off x="3413" y="1937"/>
                <a:ext cx="47" cy="55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09" name="Oval 1736"/>
              <p:cNvSpPr>
                <a:spLocks noChangeArrowheads="1"/>
              </p:cNvSpPr>
              <p:nvPr/>
            </p:nvSpPr>
            <p:spPr bwMode="auto">
              <a:xfrm rot="19623940" flipH="1">
                <a:off x="3323" y="2061"/>
                <a:ext cx="47" cy="55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10" name="Oval 1737"/>
              <p:cNvSpPr>
                <a:spLocks noChangeArrowheads="1"/>
              </p:cNvSpPr>
              <p:nvPr/>
            </p:nvSpPr>
            <p:spPr bwMode="auto">
              <a:xfrm rot="19623940" flipH="1">
                <a:off x="3363" y="2035"/>
                <a:ext cx="47" cy="55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381" name="Group 1738"/>
            <p:cNvGrpSpPr>
              <a:grpSpLocks/>
            </p:cNvGrpSpPr>
            <p:nvPr/>
          </p:nvGrpSpPr>
          <p:grpSpPr bwMode="auto">
            <a:xfrm rot="-1360011">
              <a:off x="4450" y="2374"/>
              <a:ext cx="165" cy="109"/>
              <a:chOff x="840" y="1389"/>
              <a:chExt cx="272" cy="226"/>
            </a:xfrm>
          </p:grpSpPr>
          <p:sp>
            <p:nvSpPr>
              <p:cNvPr id="1496" name="Oval 1739"/>
              <p:cNvSpPr>
                <a:spLocks noChangeArrowheads="1"/>
              </p:cNvSpPr>
              <p:nvPr/>
            </p:nvSpPr>
            <p:spPr bwMode="auto">
              <a:xfrm>
                <a:off x="885" y="1525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97" name="Oval 1740"/>
              <p:cNvSpPr>
                <a:spLocks noChangeArrowheads="1"/>
              </p:cNvSpPr>
              <p:nvPr/>
            </p:nvSpPr>
            <p:spPr bwMode="auto">
              <a:xfrm>
                <a:off x="930" y="1479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98" name="Oval 1741"/>
              <p:cNvSpPr>
                <a:spLocks noChangeArrowheads="1"/>
              </p:cNvSpPr>
              <p:nvPr/>
            </p:nvSpPr>
            <p:spPr bwMode="auto">
              <a:xfrm>
                <a:off x="976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99" name="Oval 1742"/>
              <p:cNvSpPr>
                <a:spLocks noChangeArrowheads="1"/>
              </p:cNvSpPr>
              <p:nvPr/>
            </p:nvSpPr>
            <p:spPr bwMode="auto">
              <a:xfrm>
                <a:off x="930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00" name="Oval 1743"/>
              <p:cNvSpPr>
                <a:spLocks noChangeArrowheads="1"/>
              </p:cNvSpPr>
              <p:nvPr/>
            </p:nvSpPr>
            <p:spPr bwMode="auto">
              <a:xfrm>
                <a:off x="931" y="1389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01" name="Oval 1744"/>
              <p:cNvSpPr>
                <a:spLocks noChangeArrowheads="1"/>
              </p:cNvSpPr>
              <p:nvPr/>
            </p:nvSpPr>
            <p:spPr bwMode="auto">
              <a:xfrm>
                <a:off x="1067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02" name="Oval 1745"/>
              <p:cNvSpPr>
                <a:spLocks noChangeArrowheads="1"/>
              </p:cNvSpPr>
              <p:nvPr/>
            </p:nvSpPr>
            <p:spPr bwMode="auto">
              <a:xfrm>
                <a:off x="840" y="1570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03" name="Oval 1746"/>
              <p:cNvSpPr>
                <a:spLocks noChangeArrowheads="1"/>
              </p:cNvSpPr>
              <p:nvPr/>
            </p:nvSpPr>
            <p:spPr bwMode="auto">
              <a:xfrm>
                <a:off x="1021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382" name="Group 1747"/>
            <p:cNvGrpSpPr>
              <a:grpSpLocks/>
            </p:cNvGrpSpPr>
            <p:nvPr/>
          </p:nvGrpSpPr>
          <p:grpSpPr bwMode="auto">
            <a:xfrm rot="16119851" flipH="1">
              <a:off x="4622" y="2386"/>
              <a:ext cx="138" cy="166"/>
              <a:chOff x="840" y="1389"/>
              <a:chExt cx="272" cy="226"/>
            </a:xfrm>
          </p:grpSpPr>
          <p:sp>
            <p:nvSpPr>
              <p:cNvPr id="1488" name="Oval 1748"/>
              <p:cNvSpPr>
                <a:spLocks noChangeArrowheads="1"/>
              </p:cNvSpPr>
              <p:nvPr/>
            </p:nvSpPr>
            <p:spPr bwMode="auto">
              <a:xfrm>
                <a:off x="885" y="1525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89" name="Oval 1749"/>
              <p:cNvSpPr>
                <a:spLocks noChangeArrowheads="1"/>
              </p:cNvSpPr>
              <p:nvPr/>
            </p:nvSpPr>
            <p:spPr bwMode="auto">
              <a:xfrm>
                <a:off x="930" y="1479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90" name="Oval 1750"/>
              <p:cNvSpPr>
                <a:spLocks noChangeArrowheads="1"/>
              </p:cNvSpPr>
              <p:nvPr/>
            </p:nvSpPr>
            <p:spPr bwMode="auto">
              <a:xfrm>
                <a:off x="976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91" name="Oval 1751"/>
              <p:cNvSpPr>
                <a:spLocks noChangeArrowheads="1"/>
              </p:cNvSpPr>
              <p:nvPr/>
            </p:nvSpPr>
            <p:spPr bwMode="auto">
              <a:xfrm>
                <a:off x="930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92" name="Oval 1752"/>
              <p:cNvSpPr>
                <a:spLocks noChangeArrowheads="1"/>
              </p:cNvSpPr>
              <p:nvPr/>
            </p:nvSpPr>
            <p:spPr bwMode="auto">
              <a:xfrm>
                <a:off x="931" y="1389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93" name="Oval 1753"/>
              <p:cNvSpPr>
                <a:spLocks noChangeArrowheads="1"/>
              </p:cNvSpPr>
              <p:nvPr/>
            </p:nvSpPr>
            <p:spPr bwMode="auto">
              <a:xfrm>
                <a:off x="1067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94" name="Oval 1754"/>
              <p:cNvSpPr>
                <a:spLocks noChangeArrowheads="1"/>
              </p:cNvSpPr>
              <p:nvPr/>
            </p:nvSpPr>
            <p:spPr bwMode="auto">
              <a:xfrm>
                <a:off x="840" y="1570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95" name="Oval 1755"/>
              <p:cNvSpPr>
                <a:spLocks noChangeArrowheads="1"/>
              </p:cNvSpPr>
              <p:nvPr/>
            </p:nvSpPr>
            <p:spPr bwMode="auto">
              <a:xfrm>
                <a:off x="1021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383" name="Group 1756"/>
            <p:cNvGrpSpPr>
              <a:grpSpLocks/>
            </p:cNvGrpSpPr>
            <p:nvPr/>
          </p:nvGrpSpPr>
          <p:grpSpPr bwMode="auto">
            <a:xfrm rot="16119851" flipH="1">
              <a:off x="4526" y="2482"/>
              <a:ext cx="138" cy="166"/>
              <a:chOff x="840" y="1389"/>
              <a:chExt cx="272" cy="226"/>
            </a:xfrm>
          </p:grpSpPr>
          <p:sp>
            <p:nvSpPr>
              <p:cNvPr id="1480" name="Oval 1757"/>
              <p:cNvSpPr>
                <a:spLocks noChangeArrowheads="1"/>
              </p:cNvSpPr>
              <p:nvPr/>
            </p:nvSpPr>
            <p:spPr bwMode="auto">
              <a:xfrm>
                <a:off x="885" y="1525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81" name="Oval 1758"/>
              <p:cNvSpPr>
                <a:spLocks noChangeArrowheads="1"/>
              </p:cNvSpPr>
              <p:nvPr/>
            </p:nvSpPr>
            <p:spPr bwMode="auto">
              <a:xfrm>
                <a:off x="930" y="1479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82" name="Oval 1759"/>
              <p:cNvSpPr>
                <a:spLocks noChangeArrowheads="1"/>
              </p:cNvSpPr>
              <p:nvPr/>
            </p:nvSpPr>
            <p:spPr bwMode="auto">
              <a:xfrm>
                <a:off x="976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83" name="Oval 1760"/>
              <p:cNvSpPr>
                <a:spLocks noChangeArrowheads="1"/>
              </p:cNvSpPr>
              <p:nvPr/>
            </p:nvSpPr>
            <p:spPr bwMode="auto">
              <a:xfrm>
                <a:off x="930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84" name="Oval 1761"/>
              <p:cNvSpPr>
                <a:spLocks noChangeArrowheads="1"/>
              </p:cNvSpPr>
              <p:nvPr/>
            </p:nvSpPr>
            <p:spPr bwMode="auto">
              <a:xfrm>
                <a:off x="931" y="1389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85" name="Oval 1762"/>
              <p:cNvSpPr>
                <a:spLocks noChangeArrowheads="1"/>
              </p:cNvSpPr>
              <p:nvPr/>
            </p:nvSpPr>
            <p:spPr bwMode="auto">
              <a:xfrm>
                <a:off x="1067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86" name="Oval 1763"/>
              <p:cNvSpPr>
                <a:spLocks noChangeArrowheads="1"/>
              </p:cNvSpPr>
              <p:nvPr/>
            </p:nvSpPr>
            <p:spPr bwMode="auto">
              <a:xfrm>
                <a:off x="840" y="1570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87" name="Oval 1764"/>
              <p:cNvSpPr>
                <a:spLocks noChangeArrowheads="1"/>
              </p:cNvSpPr>
              <p:nvPr/>
            </p:nvSpPr>
            <p:spPr bwMode="auto">
              <a:xfrm>
                <a:off x="1021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384" name="Group 1765"/>
            <p:cNvGrpSpPr>
              <a:grpSpLocks/>
            </p:cNvGrpSpPr>
            <p:nvPr/>
          </p:nvGrpSpPr>
          <p:grpSpPr bwMode="auto">
            <a:xfrm rot="16119851" flipH="1">
              <a:off x="4298" y="2338"/>
              <a:ext cx="138" cy="166"/>
              <a:chOff x="840" y="1389"/>
              <a:chExt cx="272" cy="226"/>
            </a:xfrm>
          </p:grpSpPr>
          <p:sp>
            <p:nvSpPr>
              <p:cNvPr id="1472" name="Oval 1766"/>
              <p:cNvSpPr>
                <a:spLocks noChangeArrowheads="1"/>
              </p:cNvSpPr>
              <p:nvPr/>
            </p:nvSpPr>
            <p:spPr bwMode="auto">
              <a:xfrm>
                <a:off x="885" y="1525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73" name="Oval 1767"/>
              <p:cNvSpPr>
                <a:spLocks noChangeArrowheads="1"/>
              </p:cNvSpPr>
              <p:nvPr/>
            </p:nvSpPr>
            <p:spPr bwMode="auto">
              <a:xfrm>
                <a:off x="930" y="1479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74" name="Oval 1768"/>
              <p:cNvSpPr>
                <a:spLocks noChangeArrowheads="1"/>
              </p:cNvSpPr>
              <p:nvPr/>
            </p:nvSpPr>
            <p:spPr bwMode="auto">
              <a:xfrm>
                <a:off x="976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75" name="Oval 1769"/>
              <p:cNvSpPr>
                <a:spLocks noChangeArrowheads="1"/>
              </p:cNvSpPr>
              <p:nvPr/>
            </p:nvSpPr>
            <p:spPr bwMode="auto">
              <a:xfrm>
                <a:off x="930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76" name="Oval 1770"/>
              <p:cNvSpPr>
                <a:spLocks noChangeArrowheads="1"/>
              </p:cNvSpPr>
              <p:nvPr/>
            </p:nvSpPr>
            <p:spPr bwMode="auto">
              <a:xfrm>
                <a:off x="931" y="1389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77" name="Oval 1771"/>
              <p:cNvSpPr>
                <a:spLocks noChangeArrowheads="1"/>
              </p:cNvSpPr>
              <p:nvPr/>
            </p:nvSpPr>
            <p:spPr bwMode="auto">
              <a:xfrm>
                <a:off x="1067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78" name="Oval 1772"/>
              <p:cNvSpPr>
                <a:spLocks noChangeArrowheads="1"/>
              </p:cNvSpPr>
              <p:nvPr/>
            </p:nvSpPr>
            <p:spPr bwMode="auto">
              <a:xfrm>
                <a:off x="840" y="1570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79" name="Oval 1773"/>
              <p:cNvSpPr>
                <a:spLocks noChangeArrowheads="1"/>
              </p:cNvSpPr>
              <p:nvPr/>
            </p:nvSpPr>
            <p:spPr bwMode="auto">
              <a:xfrm>
                <a:off x="1021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385" name="Oval 1774"/>
            <p:cNvSpPr>
              <a:spLocks noChangeArrowheads="1"/>
            </p:cNvSpPr>
            <p:nvPr/>
          </p:nvSpPr>
          <p:spPr bwMode="auto">
            <a:xfrm>
              <a:off x="4259" y="2483"/>
              <a:ext cx="137" cy="176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>
                <a:solidFill>
                  <a:prstClr val="black"/>
                </a:solidFill>
              </a:endParaRPr>
            </a:p>
          </p:txBody>
        </p:sp>
        <p:sp>
          <p:nvSpPr>
            <p:cNvPr id="1386" name="Oval 1775"/>
            <p:cNvSpPr>
              <a:spLocks noChangeArrowheads="1"/>
            </p:cNvSpPr>
            <p:nvPr/>
          </p:nvSpPr>
          <p:spPr bwMode="auto">
            <a:xfrm>
              <a:off x="4176" y="2593"/>
              <a:ext cx="137" cy="175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>
                <a:solidFill>
                  <a:prstClr val="black"/>
                </a:solidFill>
              </a:endParaRPr>
            </a:p>
          </p:txBody>
        </p:sp>
        <p:grpSp>
          <p:nvGrpSpPr>
            <p:cNvPr id="1387" name="Group 1776"/>
            <p:cNvGrpSpPr>
              <a:grpSpLocks/>
            </p:cNvGrpSpPr>
            <p:nvPr/>
          </p:nvGrpSpPr>
          <p:grpSpPr bwMode="auto">
            <a:xfrm rot="-1360011">
              <a:off x="5081" y="2374"/>
              <a:ext cx="164" cy="109"/>
              <a:chOff x="840" y="1389"/>
              <a:chExt cx="272" cy="226"/>
            </a:xfrm>
          </p:grpSpPr>
          <p:sp>
            <p:nvSpPr>
              <p:cNvPr id="1464" name="Oval 1777"/>
              <p:cNvSpPr>
                <a:spLocks noChangeArrowheads="1"/>
              </p:cNvSpPr>
              <p:nvPr/>
            </p:nvSpPr>
            <p:spPr bwMode="auto">
              <a:xfrm>
                <a:off x="885" y="1525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65" name="Oval 1778"/>
              <p:cNvSpPr>
                <a:spLocks noChangeArrowheads="1"/>
              </p:cNvSpPr>
              <p:nvPr/>
            </p:nvSpPr>
            <p:spPr bwMode="auto">
              <a:xfrm>
                <a:off x="930" y="1479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66" name="Oval 1779"/>
              <p:cNvSpPr>
                <a:spLocks noChangeArrowheads="1"/>
              </p:cNvSpPr>
              <p:nvPr/>
            </p:nvSpPr>
            <p:spPr bwMode="auto">
              <a:xfrm>
                <a:off x="976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67" name="Oval 1780"/>
              <p:cNvSpPr>
                <a:spLocks noChangeArrowheads="1"/>
              </p:cNvSpPr>
              <p:nvPr/>
            </p:nvSpPr>
            <p:spPr bwMode="auto">
              <a:xfrm>
                <a:off x="930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68" name="Oval 1781"/>
              <p:cNvSpPr>
                <a:spLocks noChangeArrowheads="1"/>
              </p:cNvSpPr>
              <p:nvPr/>
            </p:nvSpPr>
            <p:spPr bwMode="auto">
              <a:xfrm>
                <a:off x="931" y="1389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69" name="Oval 1782"/>
              <p:cNvSpPr>
                <a:spLocks noChangeArrowheads="1"/>
              </p:cNvSpPr>
              <p:nvPr/>
            </p:nvSpPr>
            <p:spPr bwMode="auto">
              <a:xfrm>
                <a:off x="1067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70" name="Oval 1783"/>
              <p:cNvSpPr>
                <a:spLocks noChangeArrowheads="1"/>
              </p:cNvSpPr>
              <p:nvPr/>
            </p:nvSpPr>
            <p:spPr bwMode="auto">
              <a:xfrm>
                <a:off x="840" y="1570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71" name="Oval 1784"/>
              <p:cNvSpPr>
                <a:spLocks noChangeArrowheads="1"/>
              </p:cNvSpPr>
              <p:nvPr/>
            </p:nvSpPr>
            <p:spPr bwMode="auto">
              <a:xfrm>
                <a:off x="1021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388" name="Group 1785"/>
            <p:cNvGrpSpPr>
              <a:grpSpLocks/>
            </p:cNvGrpSpPr>
            <p:nvPr/>
          </p:nvGrpSpPr>
          <p:grpSpPr bwMode="auto">
            <a:xfrm rot="16119851" flipH="1">
              <a:off x="5339" y="2448"/>
              <a:ext cx="137" cy="166"/>
              <a:chOff x="840" y="1389"/>
              <a:chExt cx="272" cy="226"/>
            </a:xfrm>
          </p:grpSpPr>
          <p:sp>
            <p:nvSpPr>
              <p:cNvPr id="1456" name="Oval 1786"/>
              <p:cNvSpPr>
                <a:spLocks noChangeArrowheads="1"/>
              </p:cNvSpPr>
              <p:nvPr/>
            </p:nvSpPr>
            <p:spPr bwMode="auto">
              <a:xfrm>
                <a:off x="885" y="1525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57" name="Oval 1787"/>
              <p:cNvSpPr>
                <a:spLocks noChangeArrowheads="1"/>
              </p:cNvSpPr>
              <p:nvPr/>
            </p:nvSpPr>
            <p:spPr bwMode="auto">
              <a:xfrm>
                <a:off x="930" y="1479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58" name="Oval 1788"/>
              <p:cNvSpPr>
                <a:spLocks noChangeArrowheads="1"/>
              </p:cNvSpPr>
              <p:nvPr/>
            </p:nvSpPr>
            <p:spPr bwMode="auto">
              <a:xfrm>
                <a:off x="976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59" name="Oval 1789"/>
              <p:cNvSpPr>
                <a:spLocks noChangeArrowheads="1"/>
              </p:cNvSpPr>
              <p:nvPr/>
            </p:nvSpPr>
            <p:spPr bwMode="auto">
              <a:xfrm>
                <a:off x="930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60" name="Oval 1790"/>
              <p:cNvSpPr>
                <a:spLocks noChangeArrowheads="1"/>
              </p:cNvSpPr>
              <p:nvPr/>
            </p:nvSpPr>
            <p:spPr bwMode="auto">
              <a:xfrm>
                <a:off x="931" y="1389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61" name="Oval 1791"/>
              <p:cNvSpPr>
                <a:spLocks noChangeArrowheads="1"/>
              </p:cNvSpPr>
              <p:nvPr/>
            </p:nvSpPr>
            <p:spPr bwMode="auto">
              <a:xfrm>
                <a:off x="1067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62" name="Oval 1792"/>
              <p:cNvSpPr>
                <a:spLocks noChangeArrowheads="1"/>
              </p:cNvSpPr>
              <p:nvPr/>
            </p:nvSpPr>
            <p:spPr bwMode="auto">
              <a:xfrm>
                <a:off x="840" y="1570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63" name="Oval 1793"/>
              <p:cNvSpPr>
                <a:spLocks noChangeArrowheads="1"/>
              </p:cNvSpPr>
              <p:nvPr/>
            </p:nvSpPr>
            <p:spPr bwMode="auto">
              <a:xfrm>
                <a:off x="1021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389" name="Group 1794"/>
            <p:cNvGrpSpPr>
              <a:grpSpLocks/>
            </p:cNvGrpSpPr>
            <p:nvPr/>
          </p:nvGrpSpPr>
          <p:grpSpPr bwMode="auto">
            <a:xfrm rot="16119851" flipH="1">
              <a:off x="5259" y="2338"/>
              <a:ext cx="138" cy="166"/>
              <a:chOff x="840" y="1389"/>
              <a:chExt cx="272" cy="226"/>
            </a:xfrm>
          </p:grpSpPr>
          <p:sp>
            <p:nvSpPr>
              <p:cNvPr id="1448" name="Oval 1795"/>
              <p:cNvSpPr>
                <a:spLocks noChangeArrowheads="1"/>
              </p:cNvSpPr>
              <p:nvPr/>
            </p:nvSpPr>
            <p:spPr bwMode="auto">
              <a:xfrm>
                <a:off x="885" y="1525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49" name="Oval 1796"/>
              <p:cNvSpPr>
                <a:spLocks noChangeArrowheads="1"/>
              </p:cNvSpPr>
              <p:nvPr/>
            </p:nvSpPr>
            <p:spPr bwMode="auto">
              <a:xfrm>
                <a:off x="930" y="1479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50" name="Oval 1797"/>
              <p:cNvSpPr>
                <a:spLocks noChangeArrowheads="1"/>
              </p:cNvSpPr>
              <p:nvPr/>
            </p:nvSpPr>
            <p:spPr bwMode="auto">
              <a:xfrm>
                <a:off x="976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51" name="Oval 1798"/>
              <p:cNvSpPr>
                <a:spLocks noChangeArrowheads="1"/>
              </p:cNvSpPr>
              <p:nvPr/>
            </p:nvSpPr>
            <p:spPr bwMode="auto">
              <a:xfrm>
                <a:off x="930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52" name="Oval 1799"/>
              <p:cNvSpPr>
                <a:spLocks noChangeArrowheads="1"/>
              </p:cNvSpPr>
              <p:nvPr/>
            </p:nvSpPr>
            <p:spPr bwMode="auto">
              <a:xfrm>
                <a:off x="931" y="1389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53" name="Oval 1800"/>
              <p:cNvSpPr>
                <a:spLocks noChangeArrowheads="1"/>
              </p:cNvSpPr>
              <p:nvPr/>
            </p:nvSpPr>
            <p:spPr bwMode="auto">
              <a:xfrm>
                <a:off x="1067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54" name="Oval 1801"/>
              <p:cNvSpPr>
                <a:spLocks noChangeArrowheads="1"/>
              </p:cNvSpPr>
              <p:nvPr/>
            </p:nvSpPr>
            <p:spPr bwMode="auto">
              <a:xfrm>
                <a:off x="840" y="1570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55" name="Oval 1802"/>
              <p:cNvSpPr>
                <a:spLocks noChangeArrowheads="1"/>
              </p:cNvSpPr>
              <p:nvPr/>
            </p:nvSpPr>
            <p:spPr bwMode="auto">
              <a:xfrm>
                <a:off x="1021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390" name="Group 1803"/>
            <p:cNvGrpSpPr>
              <a:grpSpLocks/>
            </p:cNvGrpSpPr>
            <p:nvPr/>
          </p:nvGrpSpPr>
          <p:grpSpPr bwMode="auto">
            <a:xfrm rot="16119851" flipH="1">
              <a:off x="5013" y="2448"/>
              <a:ext cx="137" cy="166"/>
              <a:chOff x="840" y="1389"/>
              <a:chExt cx="272" cy="226"/>
            </a:xfrm>
          </p:grpSpPr>
          <p:sp>
            <p:nvSpPr>
              <p:cNvPr id="1440" name="Oval 1804"/>
              <p:cNvSpPr>
                <a:spLocks noChangeArrowheads="1"/>
              </p:cNvSpPr>
              <p:nvPr/>
            </p:nvSpPr>
            <p:spPr bwMode="auto">
              <a:xfrm>
                <a:off x="885" y="1525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41" name="Oval 1805"/>
              <p:cNvSpPr>
                <a:spLocks noChangeArrowheads="1"/>
              </p:cNvSpPr>
              <p:nvPr/>
            </p:nvSpPr>
            <p:spPr bwMode="auto">
              <a:xfrm>
                <a:off x="930" y="1479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42" name="Oval 1806"/>
              <p:cNvSpPr>
                <a:spLocks noChangeArrowheads="1"/>
              </p:cNvSpPr>
              <p:nvPr/>
            </p:nvSpPr>
            <p:spPr bwMode="auto">
              <a:xfrm>
                <a:off x="976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43" name="Oval 1807"/>
              <p:cNvSpPr>
                <a:spLocks noChangeArrowheads="1"/>
              </p:cNvSpPr>
              <p:nvPr/>
            </p:nvSpPr>
            <p:spPr bwMode="auto">
              <a:xfrm>
                <a:off x="930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44" name="Oval 1808"/>
              <p:cNvSpPr>
                <a:spLocks noChangeArrowheads="1"/>
              </p:cNvSpPr>
              <p:nvPr/>
            </p:nvSpPr>
            <p:spPr bwMode="auto">
              <a:xfrm>
                <a:off x="931" y="1389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45" name="Oval 1809"/>
              <p:cNvSpPr>
                <a:spLocks noChangeArrowheads="1"/>
              </p:cNvSpPr>
              <p:nvPr/>
            </p:nvSpPr>
            <p:spPr bwMode="auto">
              <a:xfrm>
                <a:off x="1067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46" name="Oval 1810"/>
              <p:cNvSpPr>
                <a:spLocks noChangeArrowheads="1"/>
              </p:cNvSpPr>
              <p:nvPr/>
            </p:nvSpPr>
            <p:spPr bwMode="auto">
              <a:xfrm>
                <a:off x="840" y="1570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47" name="Oval 1811"/>
              <p:cNvSpPr>
                <a:spLocks noChangeArrowheads="1"/>
              </p:cNvSpPr>
              <p:nvPr/>
            </p:nvSpPr>
            <p:spPr bwMode="auto">
              <a:xfrm>
                <a:off x="1021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391" name="Group 1812"/>
            <p:cNvGrpSpPr>
              <a:grpSpLocks/>
            </p:cNvGrpSpPr>
            <p:nvPr/>
          </p:nvGrpSpPr>
          <p:grpSpPr bwMode="auto">
            <a:xfrm rot="16119851" flipH="1">
              <a:off x="4929" y="2338"/>
              <a:ext cx="138" cy="166"/>
              <a:chOff x="840" y="1389"/>
              <a:chExt cx="272" cy="226"/>
            </a:xfrm>
          </p:grpSpPr>
          <p:sp>
            <p:nvSpPr>
              <p:cNvPr id="1432" name="Oval 1813"/>
              <p:cNvSpPr>
                <a:spLocks noChangeArrowheads="1"/>
              </p:cNvSpPr>
              <p:nvPr/>
            </p:nvSpPr>
            <p:spPr bwMode="auto">
              <a:xfrm>
                <a:off x="885" y="1525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33" name="Oval 1814"/>
              <p:cNvSpPr>
                <a:spLocks noChangeArrowheads="1"/>
              </p:cNvSpPr>
              <p:nvPr/>
            </p:nvSpPr>
            <p:spPr bwMode="auto">
              <a:xfrm>
                <a:off x="930" y="1479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34" name="Oval 1815"/>
              <p:cNvSpPr>
                <a:spLocks noChangeArrowheads="1"/>
              </p:cNvSpPr>
              <p:nvPr/>
            </p:nvSpPr>
            <p:spPr bwMode="auto">
              <a:xfrm>
                <a:off x="976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35" name="Oval 1816"/>
              <p:cNvSpPr>
                <a:spLocks noChangeArrowheads="1"/>
              </p:cNvSpPr>
              <p:nvPr/>
            </p:nvSpPr>
            <p:spPr bwMode="auto">
              <a:xfrm>
                <a:off x="930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36" name="Oval 1817"/>
              <p:cNvSpPr>
                <a:spLocks noChangeArrowheads="1"/>
              </p:cNvSpPr>
              <p:nvPr/>
            </p:nvSpPr>
            <p:spPr bwMode="auto">
              <a:xfrm>
                <a:off x="931" y="1389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37" name="Oval 1818"/>
              <p:cNvSpPr>
                <a:spLocks noChangeArrowheads="1"/>
              </p:cNvSpPr>
              <p:nvPr/>
            </p:nvSpPr>
            <p:spPr bwMode="auto">
              <a:xfrm>
                <a:off x="1067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38" name="Oval 1819"/>
              <p:cNvSpPr>
                <a:spLocks noChangeArrowheads="1"/>
              </p:cNvSpPr>
              <p:nvPr/>
            </p:nvSpPr>
            <p:spPr bwMode="auto">
              <a:xfrm>
                <a:off x="840" y="1570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39" name="Oval 1820"/>
              <p:cNvSpPr>
                <a:spLocks noChangeArrowheads="1"/>
              </p:cNvSpPr>
              <p:nvPr/>
            </p:nvSpPr>
            <p:spPr bwMode="auto">
              <a:xfrm>
                <a:off x="1021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392" name="Group 1821"/>
            <p:cNvGrpSpPr>
              <a:grpSpLocks/>
            </p:cNvGrpSpPr>
            <p:nvPr/>
          </p:nvGrpSpPr>
          <p:grpSpPr bwMode="auto">
            <a:xfrm rot="16119851" flipH="1">
              <a:off x="4821" y="2441"/>
              <a:ext cx="138" cy="166"/>
              <a:chOff x="840" y="1389"/>
              <a:chExt cx="272" cy="226"/>
            </a:xfrm>
          </p:grpSpPr>
          <p:sp>
            <p:nvSpPr>
              <p:cNvPr id="1424" name="Oval 1822"/>
              <p:cNvSpPr>
                <a:spLocks noChangeArrowheads="1"/>
              </p:cNvSpPr>
              <p:nvPr/>
            </p:nvSpPr>
            <p:spPr bwMode="auto">
              <a:xfrm>
                <a:off x="885" y="1525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25" name="Oval 1823"/>
              <p:cNvSpPr>
                <a:spLocks noChangeArrowheads="1"/>
              </p:cNvSpPr>
              <p:nvPr/>
            </p:nvSpPr>
            <p:spPr bwMode="auto">
              <a:xfrm>
                <a:off x="930" y="1479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26" name="Oval 1824"/>
              <p:cNvSpPr>
                <a:spLocks noChangeArrowheads="1"/>
              </p:cNvSpPr>
              <p:nvPr/>
            </p:nvSpPr>
            <p:spPr bwMode="auto">
              <a:xfrm>
                <a:off x="976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27" name="Oval 1825"/>
              <p:cNvSpPr>
                <a:spLocks noChangeArrowheads="1"/>
              </p:cNvSpPr>
              <p:nvPr/>
            </p:nvSpPr>
            <p:spPr bwMode="auto">
              <a:xfrm>
                <a:off x="930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28" name="Oval 1826"/>
              <p:cNvSpPr>
                <a:spLocks noChangeArrowheads="1"/>
              </p:cNvSpPr>
              <p:nvPr/>
            </p:nvSpPr>
            <p:spPr bwMode="auto">
              <a:xfrm>
                <a:off x="931" y="1389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29" name="Oval 1827"/>
              <p:cNvSpPr>
                <a:spLocks noChangeArrowheads="1"/>
              </p:cNvSpPr>
              <p:nvPr/>
            </p:nvSpPr>
            <p:spPr bwMode="auto">
              <a:xfrm>
                <a:off x="1067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30" name="Oval 1828"/>
              <p:cNvSpPr>
                <a:spLocks noChangeArrowheads="1"/>
              </p:cNvSpPr>
              <p:nvPr/>
            </p:nvSpPr>
            <p:spPr bwMode="auto">
              <a:xfrm>
                <a:off x="840" y="1570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31" name="Oval 1829"/>
              <p:cNvSpPr>
                <a:spLocks noChangeArrowheads="1"/>
              </p:cNvSpPr>
              <p:nvPr/>
            </p:nvSpPr>
            <p:spPr bwMode="auto">
              <a:xfrm>
                <a:off x="1021" y="1434"/>
                <a:ext cx="45" cy="4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393" name="Freeform 1830"/>
            <p:cNvSpPr>
              <a:spLocks/>
            </p:cNvSpPr>
            <p:nvPr/>
          </p:nvSpPr>
          <p:spPr bwMode="auto">
            <a:xfrm flipV="1">
              <a:off x="4806" y="2550"/>
              <a:ext cx="657" cy="65"/>
            </a:xfrm>
            <a:custGeom>
              <a:avLst/>
              <a:gdLst>
                <a:gd name="T0" fmla="*/ 0 w 2586"/>
                <a:gd name="T1" fmla="*/ 52 h 279"/>
                <a:gd name="T2" fmla="*/ 499 w 2586"/>
                <a:gd name="T3" fmla="*/ 52 h 279"/>
                <a:gd name="T4" fmla="*/ 953 w 2586"/>
                <a:gd name="T5" fmla="*/ 234 h 279"/>
                <a:gd name="T6" fmla="*/ 1588 w 2586"/>
                <a:gd name="T7" fmla="*/ 7 h 279"/>
                <a:gd name="T8" fmla="*/ 2586 w 2586"/>
                <a:gd name="T9" fmla="*/ 27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6" h="279">
                  <a:moveTo>
                    <a:pt x="0" y="52"/>
                  </a:moveTo>
                  <a:cubicBezTo>
                    <a:pt x="170" y="37"/>
                    <a:pt x="340" y="22"/>
                    <a:pt x="499" y="52"/>
                  </a:cubicBezTo>
                  <a:cubicBezTo>
                    <a:pt x="658" y="82"/>
                    <a:pt x="772" y="241"/>
                    <a:pt x="953" y="234"/>
                  </a:cubicBezTo>
                  <a:cubicBezTo>
                    <a:pt x="1134" y="227"/>
                    <a:pt x="1316" y="0"/>
                    <a:pt x="1588" y="7"/>
                  </a:cubicBezTo>
                  <a:cubicBezTo>
                    <a:pt x="1860" y="14"/>
                    <a:pt x="2420" y="234"/>
                    <a:pt x="2586" y="279"/>
                  </a:cubicBezTo>
                </a:path>
              </a:pathLst>
            </a:cu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>
                <a:solidFill>
                  <a:prstClr val="black"/>
                </a:solidFill>
              </a:endParaRPr>
            </a:p>
          </p:txBody>
        </p:sp>
        <p:sp>
          <p:nvSpPr>
            <p:cNvPr id="1394" name="Oval 1831"/>
            <p:cNvSpPr>
              <a:spLocks noChangeArrowheads="1"/>
            </p:cNvSpPr>
            <p:nvPr/>
          </p:nvSpPr>
          <p:spPr bwMode="auto">
            <a:xfrm>
              <a:off x="4889" y="2483"/>
              <a:ext cx="137" cy="176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>
                <a:solidFill>
                  <a:prstClr val="black"/>
                </a:solidFill>
              </a:endParaRPr>
            </a:p>
          </p:txBody>
        </p:sp>
        <p:sp>
          <p:nvSpPr>
            <p:cNvPr id="1395" name="Oval 1832"/>
            <p:cNvSpPr>
              <a:spLocks noChangeArrowheads="1"/>
            </p:cNvSpPr>
            <p:nvPr/>
          </p:nvSpPr>
          <p:spPr bwMode="auto">
            <a:xfrm>
              <a:off x="4807" y="2593"/>
              <a:ext cx="136" cy="175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>
                <a:solidFill>
                  <a:prstClr val="black"/>
                </a:solidFill>
              </a:endParaRPr>
            </a:p>
          </p:txBody>
        </p:sp>
        <p:grpSp>
          <p:nvGrpSpPr>
            <p:cNvPr id="1396" name="Group 1833"/>
            <p:cNvGrpSpPr>
              <a:grpSpLocks/>
            </p:cNvGrpSpPr>
            <p:nvPr/>
          </p:nvGrpSpPr>
          <p:grpSpPr bwMode="auto">
            <a:xfrm>
              <a:off x="4800" y="2496"/>
              <a:ext cx="794" cy="371"/>
              <a:chOff x="4800" y="2496"/>
              <a:chExt cx="794" cy="371"/>
            </a:xfrm>
          </p:grpSpPr>
          <p:sp>
            <p:nvSpPr>
              <p:cNvPr id="1419" name="Oval 1834"/>
              <p:cNvSpPr>
                <a:spLocks noChangeArrowheads="1"/>
              </p:cNvSpPr>
              <p:nvPr/>
            </p:nvSpPr>
            <p:spPr bwMode="auto">
              <a:xfrm>
                <a:off x="5047" y="2692"/>
                <a:ext cx="136" cy="17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20" name="Freeform 1835"/>
              <p:cNvSpPr>
                <a:spLocks/>
              </p:cNvSpPr>
              <p:nvPr/>
            </p:nvSpPr>
            <p:spPr bwMode="auto">
              <a:xfrm>
                <a:off x="4800" y="2592"/>
                <a:ext cx="794" cy="66"/>
              </a:xfrm>
              <a:custGeom>
                <a:avLst/>
                <a:gdLst>
                  <a:gd name="T0" fmla="*/ 0 w 6622"/>
                  <a:gd name="T1" fmla="*/ 749 h 840"/>
                  <a:gd name="T2" fmla="*/ 3946 w 6622"/>
                  <a:gd name="T3" fmla="*/ 704 h 840"/>
                  <a:gd name="T4" fmla="*/ 5171 w 6622"/>
                  <a:gd name="T5" fmla="*/ 23 h 840"/>
                  <a:gd name="T6" fmla="*/ 6622 w 6622"/>
                  <a:gd name="T7" fmla="*/ 840 h 8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22" h="840">
                    <a:moveTo>
                      <a:pt x="0" y="749"/>
                    </a:moveTo>
                    <a:cubicBezTo>
                      <a:pt x="1542" y="787"/>
                      <a:pt x="3084" y="825"/>
                      <a:pt x="3946" y="704"/>
                    </a:cubicBezTo>
                    <a:cubicBezTo>
                      <a:pt x="4808" y="583"/>
                      <a:pt x="4725" y="0"/>
                      <a:pt x="5171" y="23"/>
                    </a:cubicBezTo>
                    <a:cubicBezTo>
                      <a:pt x="5617" y="46"/>
                      <a:pt x="6380" y="696"/>
                      <a:pt x="6622" y="840"/>
                    </a:cubicBezTo>
                  </a:path>
                </a:pathLst>
              </a:cu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21" name="Oval 1836"/>
              <p:cNvSpPr>
                <a:spLocks noChangeArrowheads="1"/>
              </p:cNvSpPr>
              <p:nvPr/>
            </p:nvSpPr>
            <p:spPr bwMode="auto">
              <a:xfrm>
                <a:off x="5184" y="2496"/>
                <a:ext cx="137" cy="17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22" name="Oval 1837"/>
              <p:cNvSpPr>
                <a:spLocks noChangeArrowheads="1"/>
              </p:cNvSpPr>
              <p:nvPr/>
            </p:nvSpPr>
            <p:spPr bwMode="auto">
              <a:xfrm>
                <a:off x="5280" y="2592"/>
                <a:ext cx="136" cy="17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23" name="Oval 1838"/>
              <p:cNvSpPr>
                <a:spLocks noChangeArrowheads="1"/>
              </p:cNvSpPr>
              <p:nvPr/>
            </p:nvSpPr>
            <p:spPr bwMode="auto">
              <a:xfrm>
                <a:off x="4951" y="2592"/>
                <a:ext cx="137" cy="17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397" name="Group 1839"/>
            <p:cNvGrpSpPr>
              <a:grpSpLocks/>
            </p:cNvGrpSpPr>
            <p:nvPr/>
          </p:nvGrpSpPr>
          <p:grpSpPr bwMode="auto">
            <a:xfrm>
              <a:off x="5088" y="2736"/>
              <a:ext cx="162" cy="86"/>
              <a:chOff x="3323" y="1937"/>
              <a:chExt cx="267" cy="179"/>
            </a:xfrm>
          </p:grpSpPr>
          <p:sp>
            <p:nvSpPr>
              <p:cNvPr id="1412" name="Oval 1840"/>
              <p:cNvSpPr>
                <a:spLocks noChangeArrowheads="1"/>
              </p:cNvSpPr>
              <p:nvPr/>
            </p:nvSpPr>
            <p:spPr bwMode="auto">
              <a:xfrm rot="19623940" flipH="1">
                <a:off x="3543" y="2050"/>
                <a:ext cx="47" cy="5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13" name="Oval 1841"/>
              <p:cNvSpPr>
                <a:spLocks noChangeArrowheads="1"/>
              </p:cNvSpPr>
              <p:nvPr/>
            </p:nvSpPr>
            <p:spPr bwMode="auto">
              <a:xfrm rot="19623940" flipH="1">
                <a:off x="3473" y="2029"/>
                <a:ext cx="47" cy="54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14" name="Oval 1842"/>
              <p:cNvSpPr>
                <a:spLocks noChangeArrowheads="1"/>
              </p:cNvSpPr>
              <p:nvPr/>
            </p:nvSpPr>
            <p:spPr bwMode="auto">
              <a:xfrm rot="19623940" flipH="1">
                <a:off x="3402" y="2009"/>
                <a:ext cx="48" cy="5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15" name="Oval 1843"/>
              <p:cNvSpPr>
                <a:spLocks noChangeArrowheads="1"/>
              </p:cNvSpPr>
              <p:nvPr/>
            </p:nvSpPr>
            <p:spPr bwMode="auto">
              <a:xfrm rot="19623940" flipH="1">
                <a:off x="3444" y="1983"/>
                <a:ext cx="47" cy="5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16" name="Oval 1844"/>
              <p:cNvSpPr>
                <a:spLocks noChangeArrowheads="1"/>
              </p:cNvSpPr>
              <p:nvPr/>
            </p:nvSpPr>
            <p:spPr bwMode="auto">
              <a:xfrm rot="19623940" flipH="1">
                <a:off x="3413" y="1937"/>
                <a:ext cx="47" cy="5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17" name="Oval 1845"/>
              <p:cNvSpPr>
                <a:spLocks noChangeArrowheads="1"/>
              </p:cNvSpPr>
              <p:nvPr/>
            </p:nvSpPr>
            <p:spPr bwMode="auto">
              <a:xfrm rot="19623940" flipH="1">
                <a:off x="3323" y="2061"/>
                <a:ext cx="47" cy="5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18" name="Oval 1846"/>
              <p:cNvSpPr>
                <a:spLocks noChangeArrowheads="1"/>
              </p:cNvSpPr>
              <p:nvPr/>
            </p:nvSpPr>
            <p:spPr bwMode="auto">
              <a:xfrm rot="19623940" flipH="1">
                <a:off x="3363" y="2035"/>
                <a:ext cx="47" cy="5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398" name="Group 1847"/>
            <p:cNvGrpSpPr>
              <a:grpSpLocks/>
            </p:cNvGrpSpPr>
            <p:nvPr/>
          </p:nvGrpSpPr>
          <p:grpSpPr bwMode="auto">
            <a:xfrm>
              <a:off x="4368" y="2496"/>
              <a:ext cx="499" cy="340"/>
              <a:chOff x="4320" y="2637"/>
              <a:chExt cx="499" cy="340"/>
            </a:xfrm>
          </p:grpSpPr>
          <p:sp>
            <p:nvSpPr>
              <p:cNvPr id="1405" name="Oval 1848"/>
              <p:cNvSpPr>
                <a:spLocks noChangeArrowheads="1"/>
              </p:cNvSpPr>
              <p:nvPr/>
            </p:nvSpPr>
            <p:spPr bwMode="auto">
              <a:xfrm>
                <a:off x="4683" y="2802"/>
                <a:ext cx="136" cy="17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06" name="Oval 1849"/>
              <p:cNvSpPr>
                <a:spLocks noChangeArrowheads="1"/>
              </p:cNvSpPr>
              <p:nvPr/>
            </p:nvSpPr>
            <p:spPr bwMode="auto">
              <a:xfrm>
                <a:off x="4519" y="2802"/>
                <a:ext cx="136" cy="17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07" name="Oval 1850"/>
              <p:cNvSpPr>
                <a:spLocks noChangeArrowheads="1"/>
              </p:cNvSpPr>
              <p:nvPr/>
            </p:nvSpPr>
            <p:spPr bwMode="auto">
              <a:xfrm>
                <a:off x="4354" y="2802"/>
                <a:ext cx="137" cy="17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08" name="Oval 1851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137" cy="176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09" name="Oval 1852"/>
              <p:cNvSpPr>
                <a:spLocks noChangeArrowheads="1"/>
              </p:cNvSpPr>
              <p:nvPr/>
            </p:nvSpPr>
            <p:spPr bwMode="auto">
              <a:xfrm>
                <a:off x="4650" y="2637"/>
                <a:ext cx="136" cy="17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10" name="Oval 1853"/>
              <p:cNvSpPr>
                <a:spLocks noChangeArrowheads="1"/>
              </p:cNvSpPr>
              <p:nvPr/>
            </p:nvSpPr>
            <p:spPr bwMode="auto">
              <a:xfrm>
                <a:off x="4320" y="2637"/>
                <a:ext cx="137" cy="17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411" name="Oval 1854"/>
              <p:cNvSpPr>
                <a:spLocks noChangeArrowheads="1"/>
              </p:cNvSpPr>
              <p:nvPr/>
            </p:nvSpPr>
            <p:spPr bwMode="auto">
              <a:xfrm>
                <a:off x="4485" y="2637"/>
                <a:ext cx="137" cy="175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399" name="Oval 1855"/>
            <p:cNvSpPr>
              <a:spLocks noChangeArrowheads="1"/>
            </p:cNvSpPr>
            <p:nvPr/>
          </p:nvSpPr>
          <p:spPr bwMode="auto">
            <a:xfrm>
              <a:off x="5136" y="2592"/>
              <a:ext cx="137" cy="175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>
                <a:solidFill>
                  <a:prstClr val="black"/>
                </a:solidFill>
              </a:endParaRPr>
            </a:p>
          </p:txBody>
        </p:sp>
        <p:sp>
          <p:nvSpPr>
            <p:cNvPr id="1400" name="Oval 1856"/>
            <p:cNvSpPr>
              <a:spLocks noChangeArrowheads="1"/>
            </p:cNvSpPr>
            <p:nvPr/>
          </p:nvSpPr>
          <p:spPr bwMode="auto">
            <a:xfrm>
              <a:off x="5040" y="2496"/>
              <a:ext cx="137" cy="175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>
                <a:solidFill>
                  <a:prstClr val="black"/>
                </a:solidFill>
              </a:endParaRPr>
            </a:p>
          </p:txBody>
        </p:sp>
        <p:sp>
          <p:nvSpPr>
            <p:cNvPr id="1401" name="Oval 1857"/>
            <p:cNvSpPr>
              <a:spLocks noChangeArrowheads="1"/>
            </p:cNvSpPr>
            <p:nvPr/>
          </p:nvSpPr>
          <p:spPr bwMode="auto">
            <a:xfrm>
              <a:off x="4320" y="2496"/>
              <a:ext cx="137" cy="175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>
                <a:solidFill>
                  <a:prstClr val="black"/>
                </a:solidFill>
              </a:endParaRPr>
            </a:p>
          </p:txBody>
        </p:sp>
        <p:sp>
          <p:nvSpPr>
            <p:cNvPr id="1402" name="Oval 1858"/>
            <p:cNvSpPr>
              <a:spLocks noChangeArrowheads="1"/>
            </p:cNvSpPr>
            <p:nvPr/>
          </p:nvSpPr>
          <p:spPr bwMode="auto">
            <a:xfrm>
              <a:off x="4896" y="2736"/>
              <a:ext cx="137" cy="175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>
                <a:solidFill>
                  <a:prstClr val="black"/>
                </a:solidFill>
              </a:endParaRPr>
            </a:p>
          </p:txBody>
        </p:sp>
        <p:sp>
          <p:nvSpPr>
            <p:cNvPr id="1403" name="Oval 1859"/>
            <p:cNvSpPr>
              <a:spLocks noChangeArrowheads="1"/>
            </p:cNvSpPr>
            <p:nvPr/>
          </p:nvSpPr>
          <p:spPr bwMode="auto">
            <a:xfrm>
              <a:off x="4656" y="2592"/>
              <a:ext cx="137" cy="175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>
                <a:solidFill>
                  <a:prstClr val="black"/>
                </a:solidFill>
              </a:endParaRPr>
            </a:p>
          </p:txBody>
        </p:sp>
        <p:sp>
          <p:nvSpPr>
            <p:cNvPr id="1404" name="Oval 1860"/>
            <p:cNvSpPr>
              <a:spLocks noChangeArrowheads="1"/>
            </p:cNvSpPr>
            <p:nvPr/>
          </p:nvSpPr>
          <p:spPr bwMode="auto">
            <a:xfrm>
              <a:off x="4272" y="2688"/>
              <a:ext cx="137" cy="175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>
                <a:solidFill>
                  <a:prstClr val="black"/>
                </a:solidFill>
              </a:endParaRPr>
            </a:p>
          </p:txBody>
        </p:sp>
      </p:grpSp>
      <p:grpSp>
        <p:nvGrpSpPr>
          <p:cNvPr id="1569" name="Gruppo 3228"/>
          <p:cNvGrpSpPr/>
          <p:nvPr/>
        </p:nvGrpSpPr>
        <p:grpSpPr>
          <a:xfrm>
            <a:off x="9269177" y="4523251"/>
            <a:ext cx="1639840" cy="913117"/>
            <a:chOff x="6762453" y="4745188"/>
            <a:chExt cx="1758541" cy="979723"/>
          </a:xfrm>
        </p:grpSpPr>
        <p:grpSp>
          <p:nvGrpSpPr>
            <p:cNvPr id="1570" name="Gruppo 3229"/>
            <p:cNvGrpSpPr/>
            <p:nvPr/>
          </p:nvGrpSpPr>
          <p:grpSpPr>
            <a:xfrm>
              <a:off x="6762453" y="4977375"/>
              <a:ext cx="330292" cy="618864"/>
              <a:chOff x="2707614" y="5963073"/>
              <a:chExt cx="330292" cy="618864"/>
            </a:xfrm>
          </p:grpSpPr>
          <p:sp>
            <p:nvSpPr>
              <p:cNvPr id="1616" name="Oval 18"/>
              <p:cNvSpPr>
                <a:spLocks noChangeArrowheads="1"/>
              </p:cNvSpPr>
              <p:nvPr/>
            </p:nvSpPr>
            <p:spPr bwMode="auto">
              <a:xfrm rot="2891063" flipH="1">
                <a:off x="2844959" y="6371070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617" name="Oval 19"/>
              <p:cNvSpPr>
                <a:spLocks noChangeArrowheads="1"/>
              </p:cNvSpPr>
              <p:nvPr/>
            </p:nvSpPr>
            <p:spPr bwMode="auto">
              <a:xfrm rot="2891063" flipH="1">
                <a:off x="2838183" y="6246148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618" name="Oval 20"/>
              <p:cNvSpPr>
                <a:spLocks noChangeArrowheads="1"/>
              </p:cNvSpPr>
              <p:nvPr/>
            </p:nvSpPr>
            <p:spPr bwMode="auto">
              <a:xfrm rot="2891063" flipH="1">
                <a:off x="2828694" y="6120743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619" name="Oval 21"/>
              <p:cNvSpPr>
                <a:spLocks noChangeArrowheads="1"/>
              </p:cNvSpPr>
              <p:nvPr/>
            </p:nvSpPr>
            <p:spPr bwMode="auto">
              <a:xfrm rot="2891063" flipH="1">
                <a:off x="2895228" y="6195116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620" name="Oval 22"/>
              <p:cNvSpPr>
                <a:spLocks noChangeArrowheads="1"/>
              </p:cNvSpPr>
              <p:nvPr/>
            </p:nvSpPr>
            <p:spPr bwMode="auto">
              <a:xfrm rot="2891063" flipH="1">
                <a:off x="2950826" y="6142468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621" name="Oval 23"/>
              <p:cNvSpPr>
                <a:spLocks noChangeArrowheads="1"/>
              </p:cNvSpPr>
              <p:nvPr/>
            </p:nvSpPr>
            <p:spPr bwMode="auto">
              <a:xfrm rot="2891063" flipH="1">
                <a:off x="2697073" y="5973614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622" name="Oval 24"/>
              <p:cNvSpPr>
                <a:spLocks noChangeArrowheads="1"/>
              </p:cNvSpPr>
              <p:nvPr/>
            </p:nvSpPr>
            <p:spPr bwMode="auto">
              <a:xfrm rot="2891063" flipH="1">
                <a:off x="2853002" y="6494857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623" name="Oval 25"/>
              <p:cNvSpPr>
                <a:spLocks noChangeArrowheads="1"/>
              </p:cNvSpPr>
              <p:nvPr/>
            </p:nvSpPr>
            <p:spPr bwMode="auto">
              <a:xfrm rot="2891063" flipH="1">
                <a:off x="2763607" y="6047987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571" name="Gruppo 3230"/>
            <p:cNvGrpSpPr/>
            <p:nvPr/>
          </p:nvGrpSpPr>
          <p:grpSpPr>
            <a:xfrm>
              <a:off x="7045819" y="5057404"/>
              <a:ext cx="330292" cy="618864"/>
              <a:chOff x="2707614" y="5963073"/>
              <a:chExt cx="330292" cy="618864"/>
            </a:xfrm>
          </p:grpSpPr>
          <p:sp>
            <p:nvSpPr>
              <p:cNvPr id="1608" name="Oval 18"/>
              <p:cNvSpPr>
                <a:spLocks noChangeArrowheads="1"/>
              </p:cNvSpPr>
              <p:nvPr/>
            </p:nvSpPr>
            <p:spPr bwMode="auto">
              <a:xfrm rot="2891063" flipH="1">
                <a:off x="2844959" y="6371070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609" name="Oval 19"/>
              <p:cNvSpPr>
                <a:spLocks noChangeArrowheads="1"/>
              </p:cNvSpPr>
              <p:nvPr/>
            </p:nvSpPr>
            <p:spPr bwMode="auto">
              <a:xfrm rot="2891063" flipH="1">
                <a:off x="2838183" y="6246148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610" name="Oval 20"/>
              <p:cNvSpPr>
                <a:spLocks noChangeArrowheads="1"/>
              </p:cNvSpPr>
              <p:nvPr/>
            </p:nvSpPr>
            <p:spPr bwMode="auto">
              <a:xfrm rot="2891063" flipH="1">
                <a:off x="2828694" y="6120743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611" name="Oval 21"/>
              <p:cNvSpPr>
                <a:spLocks noChangeArrowheads="1"/>
              </p:cNvSpPr>
              <p:nvPr/>
            </p:nvSpPr>
            <p:spPr bwMode="auto">
              <a:xfrm rot="2891063" flipH="1">
                <a:off x="2895228" y="6195116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612" name="Oval 22"/>
              <p:cNvSpPr>
                <a:spLocks noChangeArrowheads="1"/>
              </p:cNvSpPr>
              <p:nvPr/>
            </p:nvSpPr>
            <p:spPr bwMode="auto">
              <a:xfrm rot="2891063" flipH="1">
                <a:off x="2950826" y="6142468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613" name="Oval 23"/>
              <p:cNvSpPr>
                <a:spLocks noChangeArrowheads="1"/>
              </p:cNvSpPr>
              <p:nvPr/>
            </p:nvSpPr>
            <p:spPr bwMode="auto">
              <a:xfrm rot="2891063" flipH="1">
                <a:off x="2697073" y="5973614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614" name="Oval 24"/>
              <p:cNvSpPr>
                <a:spLocks noChangeArrowheads="1"/>
              </p:cNvSpPr>
              <p:nvPr/>
            </p:nvSpPr>
            <p:spPr bwMode="auto">
              <a:xfrm rot="2891063" flipH="1">
                <a:off x="2853002" y="6494857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615" name="Oval 25"/>
              <p:cNvSpPr>
                <a:spLocks noChangeArrowheads="1"/>
              </p:cNvSpPr>
              <p:nvPr/>
            </p:nvSpPr>
            <p:spPr bwMode="auto">
              <a:xfrm rot="2891063" flipH="1">
                <a:off x="2763607" y="6047987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572" name="Gruppo 3231"/>
            <p:cNvGrpSpPr/>
            <p:nvPr/>
          </p:nvGrpSpPr>
          <p:grpSpPr>
            <a:xfrm>
              <a:off x="7328415" y="5106047"/>
              <a:ext cx="330292" cy="618864"/>
              <a:chOff x="2707614" y="5963073"/>
              <a:chExt cx="330292" cy="618864"/>
            </a:xfrm>
          </p:grpSpPr>
          <p:sp>
            <p:nvSpPr>
              <p:cNvPr id="1600" name="Oval 18"/>
              <p:cNvSpPr>
                <a:spLocks noChangeArrowheads="1"/>
              </p:cNvSpPr>
              <p:nvPr/>
            </p:nvSpPr>
            <p:spPr bwMode="auto">
              <a:xfrm rot="2891063" flipH="1">
                <a:off x="2844959" y="6371070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601" name="Oval 19"/>
              <p:cNvSpPr>
                <a:spLocks noChangeArrowheads="1"/>
              </p:cNvSpPr>
              <p:nvPr/>
            </p:nvSpPr>
            <p:spPr bwMode="auto">
              <a:xfrm rot="2891063" flipH="1">
                <a:off x="2838183" y="6246148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602" name="Oval 20"/>
              <p:cNvSpPr>
                <a:spLocks noChangeArrowheads="1"/>
              </p:cNvSpPr>
              <p:nvPr/>
            </p:nvSpPr>
            <p:spPr bwMode="auto">
              <a:xfrm rot="2891063" flipH="1">
                <a:off x="2828694" y="6120743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603" name="Oval 21"/>
              <p:cNvSpPr>
                <a:spLocks noChangeArrowheads="1"/>
              </p:cNvSpPr>
              <p:nvPr/>
            </p:nvSpPr>
            <p:spPr bwMode="auto">
              <a:xfrm rot="2891063" flipH="1">
                <a:off x="2895228" y="6195116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604" name="Oval 22"/>
              <p:cNvSpPr>
                <a:spLocks noChangeArrowheads="1"/>
              </p:cNvSpPr>
              <p:nvPr/>
            </p:nvSpPr>
            <p:spPr bwMode="auto">
              <a:xfrm rot="2891063" flipH="1">
                <a:off x="2950826" y="6142468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605" name="Oval 23"/>
              <p:cNvSpPr>
                <a:spLocks noChangeArrowheads="1"/>
              </p:cNvSpPr>
              <p:nvPr/>
            </p:nvSpPr>
            <p:spPr bwMode="auto">
              <a:xfrm rot="2891063" flipH="1">
                <a:off x="2697073" y="5973614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606" name="Oval 24"/>
              <p:cNvSpPr>
                <a:spLocks noChangeArrowheads="1"/>
              </p:cNvSpPr>
              <p:nvPr/>
            </p:nvSpPr>
            <p:spPr bwMode="auto">
              <a:xfrm rot="2891063" flipH="1">
                <a:off x="2853002" y="6494857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607" name="Oval 25"/>
              <p:cNvSpPr>
                <a:spLocks noChangeArrowheads="1"/>
              </p:cNvSpPr>
              <p:nvPr/>
            </p:nvSpPr>
            <p:spPr bwMode="auto">
              <a:xfrm rot="2891063" flipH="1">
                <a:off x="2763607" y="6047987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573" name="Gruppo 3232"/>
            <p:cNvGrpSpPr/>
            <p:nvPr/>
          </p:nvGrpSpPr>
          <p:grpSpPr>
            <a:xfrm>
              <a:off x="7683454" y="4897629"/>
              <a:ext cx="330292" cy="618864"/>
              <a:chOff x="2707614" y="5963073"/>
              <a:chExt cx="330292" cy="618864"/>
            </a:xfrm>
          </p:grpSpPr>
          <p:sp>
            <p:nvSpPr>
              <p:cNvPr id="1592" name="Oval 18"/>
              <p:cNvSpPr>
                <a:spLocks noChangeArrowheads="1"/>
              </p:cNvSpPr>
              <p:nvPr/>
            </p:nvSpPr>
            <p:spPr bwMode="auto">
              <a:xfrm rot="2891063" flipH="1">
                <a:off x="2844959" y="6371070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93" name="Oval 19"/>
              <p:cNvSpPr>
                <a:spLocks noChangeArrowheads="1"/>
              </p:cNvSpPr>
              <p:nvPr/>
            </p:nvSpPr>
            <p:spPr bwMode="auto">
              <a:xfrm rot="2891063" flipH="1">
                <a:off x="2838183" y="6246148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94" name="Oval 20"/>
              <p:cNvSpPr>
                <a:spLocks noChangeArrowheads="1"/>
              </p:cNvSpPr>
              <p:nvPr/>
            </p:nvSpPr>
            <p:spPr bwMode="auto">
              <a:xfrm rot="2891063" flipH="1">
                <a:off x="2828694" y="6120743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95" name="Oval 21"/>
              <p:cNvSpPr>
                <a:spLocks noChangeArrowheads="1"/>
              </p:cNvSpPr>
              <p:nvPr/>
            </p:nvSpPr>
            <p:spPr bwMode="auto">
              <a:xfrm rot="2891063" flipH="1">
                <a:off x="2895228" y="6195116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96" name="Oval 22"/>
              <p:cNvSpPr>
                <a:spLocks noChangeArrowheads="1"/>
              </p:cNvSpPr>
              <p:nvPr/>
            </p:nvSpPr>
            <p:spPr bwMode="auto">
              <a:xfrm rot="2891063" flipH="1">
                <a:off x="2950826" y="6142468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97" name="Oval 23"/>
              <p:cNvSpPr>
                <a:spLocks noChangeArrowheads="1"/>
              </p:cNvSpPr>
              <p:nvPr/>
            </p:nvSpPr>
            <p:spPr bwMode="auto">
              <a:xfrm rot="2891063" flipH="1">
                <a:off x="2697073" y="5973614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98" name="Oval 24"/>
              <p:cNvSpPr>
                <a:spLocks noChangeArrowheads="1"/>
              </p:cNvSpPr>
              <p:nvPr/>
            </p:nvSpPr>
            <p:spPr bwMode="auto">
              <a:xfrm rot="2891063" flipH="1">
                <a:off x="2853002" y="6494857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99" name="Oval 25"/>
              <p:cNvSpPr>
                <a:spLocks noChangeArrowheads="1"/>
              </p:cNvSpPr>
              <p:nvPr/>
            </p:nvSpPr>
            <p:spPr bwMode="auto">
              <a:xfrm rot="2891063" flipH="1">
                <a:off x="2763607" y="6047987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574" name="Gruppo 3233"/>
            <p:cNvGrpSpPr/>
            <p:nvPr/>
          </p:nvGrpSpPr>
          <p:grpSpPr>
            <a:xfrm>
              <a:off x="7862987" y="4745188"/>
              <a:ext cx="330292" cy="618864"/>
              <a:chOff x="2707614" y="5963073"/>
              <a:chExt cx="330292" cy="618864"/>
            </a:xfrm>
          </p:grpSpPr>
          <p:sp>
            <p:nvSpPr>
              <p:cNvPr id="1584" name="Oval 18"/>
              <p:cNvSpPr>
                <a:spLocks noChangeArrowheads="1"/>
              </p:cNvSpPr>
              <p:nvPr/>
            </p:nvSpPr>
            <p:spPr bwMode="auto">
              <a:xfrm rot="2891063" flipH="1">
                <a:off x="2844959" y="6371070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85" name="Oval 19"/>
              <p:cNvSpPr>
                <a:spLocks noChangeArrowheads="1"/>
              </p:cNvSpPr>
              <p:nvPr/>
            </p:nvSpPr>
            <p:spPr bwMode="auto">
              <a:xfrm rot="2891063" flipH="1">
                <a:off x="2838183" y="6246148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86" name="Oval 20"/>
              <p:cNvSpPr>
                <a:spLocks noChangeArrowheads="1"/>
              </p:cNvSpPr>
              <p:nvPr/>
            </p:nvSpPr>
            <p:spPr bwMode="auto">
              <a:xfrm rot="2891063" flipH="1">
                <a:off x="2828694" y="6120743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87" name="Oval 21"/>
              <p:cNvSpPr>
                <a:spLocks noChangeArrowheads="1"/>
              </p:cNvSpPr>
              <p:nvPr/>
            </p:nvSpPr>
            <p:spPr bwMode="auto">
              <a:xfrm rot="2891063" flipH="1">
                <a:off x="2895228" y="6195116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88" name="Oval 22"/>
              <p:cNvSpPr>
                <a:spLocks noChangeArrowheads="1"/>
              </p:cNvSpPr>
              <p:nvPr/>
            </p:nvSpPr>
            <p:spPr bwMode="auto">
              <a:xfrm rot="2891063" flipH="1">
                <a:off x="2950826" y="6142468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89" name="Oval 23"/>
              <p:cNvSpPr>
                <a:spLocks noChangeArrowheads="1"/>
              </p:cNvSpPr>
              <p:nvPr/>
            </p:nvSpPr>
            <p:spPr bwMode="auto">
              <a:xfrm rot="2891063" flipH="1">
                <a:off x="2697073" y="5973614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90" name="Oval 24"/>
              <p:cNvSpPr>
                <a:spLocks noChangeArrowheads="1"/>
              </p:cNvSpPr>
              <p:nvPr/>
            </p:nvSpPr>
            <p:spPr bwMode="auto">
              <a:xfrm rot="2891063" flipH="1">
                <a:off x="2853002" y="6494857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91" name="Oval 25"/>
              <p:cNvSpPr>
                <a:spLocks noChangeArrowheads="1"/>
              </p:cNvSpPr>
              <p:nvPr/>
            </p:nvSpPr>
            <p:spPr bwMode="auto">
              <a:xfrm rot="2891063" flipH="1">
                <a:off x="2763607" y="6047987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575" name="Gruppo 3234"/>
            <p:cNvGrpSpPr/>
            <p:nvPr/>
          </p:nvGrpSpPr>
          <p:grpSpPr>
            <a:xfrm>
              <a:off x="8190702" y="4768578"/>
              <a:ext cx="330292" cy="618864"/>
              <a:chOff x="2707614" y="5963073"/>
              <a:chExt cx="330292" cy="618864"/>
            </a:xfrm>
          </p:grpSpPr>
          <p:sp>
            <p:nvSpPr>
              <p:cNvPr id="1576" name="Oval 18"/>
              <p:cNvSpPr>
                <a:spLocks noChangeArrowheads="1"/>
              </p:cNvSpPr>
              <p:nvPr/>
            </p:nvSpPr>
            <p:spPr bwMode="auto">
              <a:xfrm rot="2891063" flipH="1">
                <a:off x="2844959" y="6371070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77" name="Oval 19"/>
              <p:cNvSpPr>
                <a:spLocks noChangeArrowheads="1"/>
              </p:cNvSpPr>
              <p:nvPr/>
            </p:nvSpPr>
            <p:spPr bwMode="auto">
              <a:xfrm rot="2891063" flipH="1">
                <a:off x="2838183" y="6246148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78" name="Oval 20"/>
              <p:cNvSpPr>
                <a:spLocks noChangeArrowheads="1"/>
              </p:cNvSpPr>
              <p:nvPr/>
            </p:nvSpPr>
            <p:spPr bwMode="auto">
              <a:xfrm rot="2891063" flipH="1">
                <a:off x="2828694" y="6120743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79" name="Oval 21"/>
              <p:cNvSpPr>
                <a:spLocks noChangeArrowheads="1"/>
              </p:cNvSpPr>
              <p:nvPr/>
            </p:nvSpPr>
            <p:spPr bwMode="auto">
              <a:xfrm rot="2891063" flipH="1">
                <a:off x="2895228" y="6195116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80" name="Oval 22"/>
              <p:cNvSpPr>
                <a:spLocks noChangeArrowheads="1"/>
              </p:cNvSpPr>
              <p:nvPr/>
            </p:nvSpPr>
            <p:spPr bwMode="auto">
              <a:xfrm rot="2891063" flipH="1">
                <a:off x="2950826" y="6142468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81" name="Oval 23"/>
              <p:cNvSpPr>
                <a:spLocks noChangeArrowheads="1"/>
              </p:cNvSpPr>
              <p:nvPr/>
            </p:nvSpPr>
            <p:spPr bwMode="auto">
              <a:xfrm rot="2891063" flipH="1">
                <a:off x="2697073" y="5973614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82" name="Oval 24"/>
              <p:cNvSpPr>
                <a:spLocks noChangeArrowheads="1"/>
              </p:cNvSpPr>
              <p:nvPr/>
            </p:nvSpPr>
            <p:spPr bwMode="auto">
              <a:xfrm rot="2891063" flipH="1">
                <a:off x="2853002" y="6494857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  <p:sp>
            <p:nvSpPr>
              <p:cNvPr id="1583" name="Oval 25"/>
              <p:cNvSpPr>
                <a:spLocks noChangeArrowheads="1"/>
              </p:cNvSpPr>
              <p:nvPr/>
            </p:nvSpPr>
            <p:spPr bwMode="auto">
              <a:xfrm rot="2891063" flipH="1">
                <a:off x="2763607" y="6047987"/>
                <a:ext cx="97621" cy="76539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1624" name="Croce 3283"/>
          <p:cNvSpPr/>
          <p:nvPr/>
        </p:nvSpPr>
        <p:spPr>
          <a:xfrm>
            <a:off x="9653420" y="2218995"/>
            <a:ext cx="572597" cy="572299"/>
          </a:xfrm>
          <a:prstGeom prst="plus">
            <a:avLst>
              <a:gd name="adj" fmla="val 34186"/>
            </a:avLst>
          </a:prstGeom>
          <a:solidFill>
            <a:srgbClr val="DF6424"/>
          </a:solidFill>
          <a:ln>
            <a:solidFill>
              <a:srgbClr val="DF642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54" tIns="60977" rIns="121954" bIns="60977"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1625" name="Croce 3284"/>
          <p:cNvSpPr/>
          <p:nvPr/>
        </p:nvSpPr>
        <p:spPr>
          <a:xfrm>
            <a:off x="9653420" y="4043197"/>
            <a:ext cx="572597" cy="572299"/>
          </a:xfrm>
          <a:prstGeom prst="plus">
            <a:avLst>
              <a:gd name="adj" fmla="val 34186"/>
            </a:avLst>
          </a:prstGeom>
          <a:solidFill>
            <a:srgbClr val="DF6424"/>
          </a:solidFill>
          <a:ln>
            <a:solidFill>
              <a:srgbClr val="DF642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54" tIns="60977" rIns="121954" bIns="60977"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1627" name="Segnaposto testo 4"/>
          <p:cNvSpPr>
            <a:spLocks noGrp="1"/>
          </p:cNvSpPr>
          <p:nvPr>
            <p:ph type="body" sz="quarter" idx="13"/>
          </p:nvPr>
        </p:nvSpPr>
        <p:spPr>
          <a:xfrm>
            <a:off x="0" y="0"/>
            <a:ext cx="12198350" cy="333375"/>
          </a:xfrm>
        </p:spPr>
        <p:txBody>
          <a:bodyPr/>
          <a:lstStyle/>
          <a:p>
            <a:r>
              <a:rPr lang="it-IT" dirty="0" smtClean="0"/>
              <a:t>T</a:t>
            </a:r>
            <a:r>
              <a:rPr lang="sk-SK" dirty="0" err="1" smtClean="0"/>
              <a:t>ropisches</a:t>
            </a:r>
            <a:r>
              <a:rPr lang="sk-SK" dirty="0" smtClean="0"/>
              <a:t>, </a:t>
            </a:r>
            <a:r>
              <a:rPr lang="sk-SK" dirty="0" err="1" smtClean="0"/>
              <a:t>thiolisches</a:t>
            </a:r>
            <a:r>
              <a:rPr lang="sk-SK" dirty="0" smtClean="0"/>
              <a:t> </a:t>
            </a:r>
            <a:r>
              <a:rPr lang="sk-SK" dirty="0" err="1" smtClean="0"/>
              <a:t>Aroma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34584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tes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>
              <a:buClr>
                <a:srgbClr val="4F81BD"/>
              </a:buClr>
            </a:pPr>
            <a:r>
              <a:rPr lang="it-IT" dirty="0" smtClean="0"/>
              <a:t>T</a:t>
            </a:r>
            <a:r>
              <a:rPr lang="sk-SK" dirty="0" err="1" smtClean="0"/>
              <a:t>ropisches</a:t>
            </a:r>
            <a:r>
              <a:rPr lang="sk-SK" dirty="0" smtClean="0"/>
              <a:t>, </a:t>
            </a:r>
            <a:r>
              <a:rPr lang="sk-SK" dirty="0" err="1" smtClean="0"/>
              <a:t>thiolisches</a:t>
            </a:r>
            <a:r>
              <a:rPr lang="sk-SK" dirty="0" smtClean="0"/>
              <a:t> </a:t>
            </a:r>
            <a:r>
              <a:rPr lang="sk-SK" dirty="0" err="1" smtClean="0"/>
              <a:t>Aroma</a:t>
            </a:r>
            <a:endParaRPr lang="it-IT" dirty="0"/>
          </a:p>
          <a:p>
            <a:endParaRPr lang="it-IT" dirty="0">
              <a:solidFill>
                <a:srgbClr val="595959"/>
              </a:solidFill>
            </a:endParaRPr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0D075-CE17-430E-AB08-FD48115467AB}" type="slidenum">
              <a:rPr lang="it-IT" smtClean="0"/>
              <a:pPr/>
              <a:t>23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ENARTIS </a:t>
            </a:r>
            <a:r>
              <a:rPr lang="sk-SK" dirty="0" smtClean="0"/>
              <a:t>HEFESTÄMME</a:t>
            </a:r>
            <a:endParaRPr lang="it-IT" dirty="0"/>
          </a:p>
        </p:txBody>
      </p:sp>
      <p:pic>
        <p:nvPicPr>
          <p:cNvPr id="10242" name="Picture 2" descr="Wine Glass Outline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886040" y="-26052463"/>
            <a:ext cx="1601033" cy="2809875"/>
          </a:xfrm>
          <a:prstGeom prst="rect">
            <a:avLst/>
          </a:prstGeom>
          <a:noFill/>
        </p:spPr>
      </p:pic>
      <p:pic>
        <p:nvPicPr>
          <p:cNvPr id="10244" name="Picture 4" descr="Wine Glass Outline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886040" y="-26052463"/>
            <a:ext cx="1601033" cy="2809875"/>
          </a:xfrm>
          <a:prstGeom prst="rect">
            <a:avLst/>
          </a:prstGeom>
          <a:noFill/>
        </p:spPr>
      </p:pic>
      <p:sp>
        <p:nvSpPr>
          <p:cNvPr id="15" name="CasellaDiTesto 14"/>
          <p:cNvSpPr txBox="1"/>
          <p:nvPr/>
        </p:nvSpPr>
        <p:spPr>
          <a:xfrm>
            <a:off x="623720" y="764704"/>
            <a:ext cx="10513816" cy="800237"/>
          </a:xfrm>
          <a:prstGeom prst="rect">
            <a:avLst/>
          </a:prstGeom>
          <a:noFill/>
        </p:spPr>
        <p:txBody>
          <a:bodyPr wrap="square" lIns="121939" tIns="60969" rIns="121939" bIns="60969" rtlCol="0">
            <a:spAutoFit/>
          </a:bodyPr>
          <a:lstStyle/>
          <a:p>
            <a:r>
              <a:rPr lang="sk-SK" sz="4400" dirty="0" smtClean="0">
                <a:solidFill>
                  <a:prstClr val="black"/>
                </a:solidFill>
                <a:latin typeface="Trebuchet MS"/>
                <a:cs typeface="Trebuchet MS"/>
              </a:rPr>
              <a:t>MIT</a:t>
            </a:r>
            <a:r>
              <a:rPr lang="it-IT" sz="4400" dirty="0" smtClean="0">
                <a:solidFill>
                  <a:prstClr val="black"/>
                </a:solidFill>
                <a:latin typeface="Trebuchet MS"/>
                <a:cs typeface="Trebuchet MS"/>
              </a:rPr>
              <a:t> </a:t>
            </a:r>
            <a:r>
              <a:rPr lang="it-IT" sz="4400" b="1" dirty="0" smtClean="0">
                <a:solidFill>
                  <a:prstClr val="black"/>
                </a:solidFill>
                <a:latin typeface="Trebuchet MS"/>
                <a:cs typeface="Trebuchet MS"/>
              </a:rPr>
              <a:t>β-LYASE</a:t>
            </a:r>
            <a:r>
              <a:rPr lang="sk-SK" sz="4400" dirty="0">
                <a:solidFill>
                  <a:prstClr val="black"/>
                </a:solidFill>
                <a:latin typeface="Trebuchet MS"/>
                <a:cs typeface="Trebuchet MS"/>
              </a:rPr>
              <a:t>-</a:t>
            </a:r>
            <a:r>
              <a:rPr lang="sk-SK" sz="4400" dirty="0" smtClean="0">
                <a:solidFill>
                  <a:prstClr val="black"/>
                </a:solidFill>
                <a:latin typeface="Trebuchet MS"/>
                <a:cs typeface="Trebuchet MS"/>
              </a:rPr>
              <a:t>AKTIVITÄT</a:t>
            </a:r>
            <a:endParaRPr lang="it-IT" sz="4400" dirty="0">
              <a:solidFill>
                <a:prstClr val="black"/>
              </a:solidFill>
              <a:latin typeface="Trebuchet MS"/>
              <a:cs typeface="Trebuchet MS"/>
            </a:endParaRPr>
          </a:p>
        </p:txBody>
      </p:sp>
      <p:sp>
        <p:nvSpPr>
          <p:cNvPr id="36" name="Freccia angolare in su 35"/>
          <p:cNvSpPr/>
          <p:nvPr/>
        </p:nvSpPr>
        <p:spPr>
          <a:xfrm rot="5400000">
            <a:off x="606661" y="2315994"/>
            <a:ext cx="2379595" cy="1405908"/>
          </a:xfrm>
          <a:prstGeom prst="bentUpArrow">
            <a:avLst>
              <a:gd name="adj1" fmla="val 34801"/>
              <a:gd name="adj2" fmla="val 43710"/>
              <a:gd name="adj3" fmla="val 31237"/>
            </a:avLst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solidFill>
              <a:srgbClr val="B0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39" tIns="60969" rIns="121939" bIns="60969"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pic>
        <p:nvPicPr>
          <p:cNvPr id="6" name="Immagine 5" descr="FermES18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3126" y="2320789"/>
            <a:ext cx="2590753" cy="1800000"/>
          </a:xfrm>
          <a:prstGeom prst="rect">
            <a:avLst/>
          </a:prstGeom>
        </p:spPr>
      </p:pic>
      <p:pic>
        <p:nvPicPr>
          <p:cNvPr id="7" name="Immagine 6" descr="FermES48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5893" y="2320789"/>
            <a:ext cx="2590753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04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0" y="2700472"/>
            <a:ext cx="6099175" cy="1444809"/>
          </a:xfrm>
        </p:spPr>
        <p:txBody>
          <a:bodyPr/>
          <a:lstStyle/>
          <a:p>
            <a:pPr algn="ctr"/>
            <a:r>
              <a:rPr lang="sk-SK" dirty="0" smtClean="0"/>
              <a:t>ROTES FRUCHTAROMA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4294967295"/>
          </p:nvPr>
        </p:nvSpPr>
        <p:spPr>
          <a:xfrm>
            <a:off x="0" y="4459288"/>
            <a:ext cx="6099175" cy="533400"/>
          </a:xfrm>
        </p:spPr>
        <p:txBody>
          <a:bodyPr>
            <a:noAutofit/>
          </a:bodyPr>
          <a:lstStyle/>
          <a:p>
            <a:pPr algn="ctr">
              <a:lnSpc>
                <a:spcPct val="120000"/>
              </a:lnSpc>
            </a:pPr>
            <a:r>
              <a:rPr lang="sk-SK" sz="2400" dirty="0" smtClean="0"/>
              <a:t>Oder:</a:t>
            </a:r>
            <a:r>
              <a:rPr lang="it-IT" sz="2400" dirty="0" smtClean="0"/>
              <a:t> </a:t>
            </a:r>
            <a:r>
              <a:rPr lang="sk-SK" sz="2400" dirty="0" err="1" smtClean="0"/>
              <a:t>Wer</a:t>
            </a:r>
            <a:r>
              <a:rPr lang="sk-SK" sz="2400" dirty="0"/>
              <a:t> </a:t>
            </a:r>
            <a:r>
              <a:rPr lang="sk-SK" sz="2400" dirty="0" err="1" smtClean="0"/>
              <a:t>mag</a:t>
            </a:r>
            <a:r>
              <a:rPr lang="sk-SK" sz="2400" dirty="0" smtClean="0"/>
              <a:t> </a:t>
            </a:r>
            <a:r>
              <a:rPr lang="sk-SK" sz="2400" dirty="0" err="1" smtClean="0"/>
              <a:t>nicht</a:t>
            </a:r>
            <a:r>
              <a:rPr lang="sk-SK" sz="2400" dirty="0" smtClean="0"/>
              <a:t> </a:t>
            </a:r>
            <a:r>
              <a:rPr lang="sk-SK" sz="2400" dirty="0" err="1" smtClean="0"/>
              <a:t>Kirschen</a:t>
            </a:r>
            <a:r>
              <a:rPr lang="it-IT" sz="2400" dirty="0" smtClean="0"/>
              <a:t>?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24608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9558" y="2040095"/>
            <a:ext cx="3660140" cy="2332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0D075-CE17-430E-AB08-FD48115467AB}" type="slidenum">
              <a:rPr lang="it-IT" smtClean="0">
                <a:solidFill>
                  <a:prstClr val="white"/>
                </a:solidFill>
              </a:rPr>
              <a:pPr/>
              <a:t>25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</a:t>
            </a:r>
            <a:r>
              <a:rPr lang="sk-SK" dirty="0" smtClean="0"/>
              <a:t>OTES FRUCHTAROMA</a:t>
            </a:r>
            <a:endParaRPr lang="it-IT" dirty="0"/>
          </a:p>
        </p:txBody>
      </p:sp>
      <p:pic>
        <p:nvPicPr>
          <p:cNvPr id="10242" name="Picture 2" descr="Wine Glass Outline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886040" y="-26052463"/>
            <a:ext cx="1601033" cy="2809875"/>
          </a:xfrm>
          <a:prstGeom prst="rect">
            <a:avLst/>
          </a:prstGeom>
          <a:noFill/>
        </p:spPr>
      </p:pic>
      <p:pic>
        <p:nvPicPr>
          <p:cNvPr id="10244" name="Picture 4" descr="Wine Glass Outline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886040" y="-26052463"/>
            <a:ext cx="1601033" cy="2809875"/>
          </a:xfrm>
          <a:prstGeom prst="rect">
            <a:avLst/>
          </a:prstGeom>
          <a:noFill/>
        </p:spPr>
      </p:pic>
      <p:sp>
        <p:nvSpPr>
          <p:cNvPr id="18" name="CasellaDiTesto 17"/>
          <p:cNvSpPr txBox="1"/>
          <p:nvPr/>
        </p:nvSpPr>
        <p:spPr>
          <a:xfrm>
            <a:off x="4177963" y="2053300"/>
            <a:ext cx="6115046" cy="1354235"/>
          </a:xfrm>
          <a:prstGeom prst="rect">
            <a:avLst/>
          </a:prstGeom>
          <a:noFill/>
        </p:spPr>
        <p:txBody>
          <a:bodyPr wrap="none" lIns="121939" tIns="60969" rIns="121939" bIns="60969" rtlCol="0">
            <a:spAutoFit/>
          </a:bodyPr>
          <a:lstStyle/>
          <a:p>
            <a:r>
              <a:rPr lang="it-IT" sz="3200" dirty="0" smtClean="0">
                <a:solidFill>
                  <a:prstClr val="black"/>
                </a:solidFill>
                <a:latin typeface="Trebuchet MS"/>
                <a:cs typeface="Trebuchet MS"/>
              </a:rPr>
              <a:t> </a:t>
            </a:r>
            <a:r>
              <a:rPr lang="sk-SK" sz="3200" dirty="0" smtClean="0">
                <a:solidFill>
                  <a:prstClr val="black"/>
                </a:solidFill>
                <a:latin typeface="Trebuchet MS"/>
                <a:cs typeface="Trebuchet MS"/>
              </a:rPr>
              <a:t>TYPISCHES ROTFRUCHTAROMA</a:t>
            </a:r>
            <a:endParaRPr lang="it-IT" sz="3200" dirty="0" smtClean="0">
              <a:solidFill>
                <a:prstClr val="black"/>
              </a:solidFill>
              <a:latin typeface="Trebuchet MS"/>
              <a:cs typeface="Trebuchet MS"/>
            </a:endParaRPr>
          </a:p>
          <a:p>
            <a:pPr lvl="1">
              <a:buFont typeface="Arial" pitchFamily="34" charset="0"/>
              <a:buChar char="•"/>
            </a:pPr>
            <a:r>
              <a:rPr lang="it-IT" dirty="0" smtClean="0">
                <a:solidFill>
                  <a:prstClr val="black"/>
                </a:solidFill>
                <a:latin typeface="Trebuchet MS"/>
                <a:cs typeface="Trebuchet MS"/>
              </a:rPr>
              <a:t> NOR</a:t>
            </a:r>
            <a:r>
              <a:rPr lang="sk-SK" dirty="0" smtClean="0">
                <a:solidFill>
                  <a:prstClr val="black"/>
                </a:solidFill>
                <a:latin typeface="Trebuchet MS"/>
                <a:cs typeface="Trebuchet MS"/>
              </a:rPr>
              <a:t>ISOPRENOIDE</a:t>
            </a:r>
            <a:endParaRPr lang="it-IT" dirty="0" smtClean="0">
              <a:solidFill>
                <a:prstClr val="black"/>
              </a:solidFill>
              <a:latin typeface="Trebuchet MS"/>
              <a:cs typeface="Trebuchet MS"/>
            </a:endParaRPr>
          </a:p>
          <a:p>
            <a:pPr lvl="1"/>
            <a:endParaRPr lang="it-IT" dirty="0">
              <a:solidFill>
                <a:prstClr val="black"/>
              </a:solidFill>
              <a:latin typeface="Trebuchet MS"/>
              <a:cs typeface="Trebuchet MS"/>
            </a:endParaRPr>
          </a:p>
        </p:txBody>
      </p:sp>
      <p:pic>
        <p:nvPicPr>
          <p:cNvPr id="12" name="Immagine 27" descr="tan-red-fruit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175" y="3047346"/>
            <a:ext cx="3615690" cy="2105025"/>
          </a:xfrm>
          <a:prstGeom prst="rect">
            <a:avLst/>
          </a:prstGeom>
        </p:spPr>
      </p:pic>
      <p:sp>
        <p:nvSpPr>
          <p:cNvPr id="14" name="Freccia angolare in su 13"/>
          <p:cNvSpPr/>
          <p:nvPr/>
        </p:nvSpPr>
        <p:spPr>
          <a:xfrm rot="5400000">
            <a:off x="4322503" y="3039416"/>
            <a:ext cx="1728192" cy="1825153"/>
          </a:xfrm>
          <a:prstGeom prst="bentUpArrow">
            <a:avLst>
              <a:gd name="adj1" fmla="val 29916"/>
              <a:gd name="adj2" fmla="val 42484"/>
              <a:gd name="adj3" fmla="val 37282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B93324"/>
              </a:gs>
            </a:gsLst>
            <a:path path="rect">
              <a:fillToRect l="100000" t="100000"/>
            </a:path>
            <a:tileRect r="-100000" b="-100000"/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39" tIns="60969" rIns="121939" bIns="60969"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38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tes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k-SK" dirty="0" err="1" smtClean="0"/>
              <a:t>Rotes</a:t>
            </a:r>
            <a:r>
              <a:rPr lang="sk-SK" dirty="0" smtClean="0"/>
              <a:t> </a:t>
            </a:r>
            <a:r>
              <a:rPr lang="sk-SK" dirty="0" err="1" smtClean="0"/>
              <a:t>Fruchtaroma</a:t>
            </a:r>
            <a:endParaRPr lang="it-IT" dirty="0"/>
          </a:p>
          <a:p>
            <a:r>
              <a:rPr lang="it-IT" dirty="0" smtClean="0">
                <a:solidFill>
                  <a:srgbClr val="595959"/>
                </a:solidFill>
              </a:rPr>
              <a:t> </a:t>
            </a:r>
            <a:endParaRPr lang="it-IT" dirty="0">
              <a:solidFill>
                <a:srgbClr val="595959"/>
              </a:solidFill>
            </a:endParaRPr>
          </a:p>
        </p:txBody>
      </p:sp>
      <p:sp>
        <p:nvSpPr>
          <p:cNvPr id="17" name="Segnaposto numero diapositiva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0D075-CE17-430E-AB08-FD48115467AB}" type="slidenum">
              <a:rPr lang="it-IT" smtClean="0">
                <a:solidFill>
                  <a:srgbClr val="FFFFFF"/>
                </a:solidFill>
              </a:rPr>
              <a:pPr/>
              <a:t>26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TAN RED </a:t>
            </a:r>
            <a:r>
              <a:rPr lang="it-IT" dirty="0" smtClean="0"/>
              <a:t>FRUIT</a:t>
            </a:r>
            <a:endParaRPr lang="it-IT" dirty="0"/>
          </a:p>
        </p:txBody>
      </p:sp>
      <p:pic>
        <p:nvPicPr>
          <p:cNvPr id="10242" name="Picture 2" descr="Wine Glass Outline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886040" y="-26052463"/>
            <a:ext cx="1601033" cy="2809875"/>
          </a:xfrm>
          <a:prstGeom prst="rect">
            <a:avLst/>
          </a:prstGeom>
          <a:noFill/>
        </p:spPr>
      </p:pic>
      <p:pic>
        <p:nvPicPr>
          <p:cNvPr id="10244" name="Picture 4" descr="Wine Glass Outline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886040" y="-26052463"/>
            <a:ext cx="1601033" cy="2809875"/>
          </a:xfrm>
          <a:prstGeom prst="rect">
            <a:avLst/>
          </a:prstGeom>
          <a:noFill/>
        </p:spPr>
      </p:pic>
      <p:sp>
        <p:nvSpPr>
          <p:cNvPr id="15" name="CasellaDiTesto 14"/>
          <p:cNvSpPr txBox="1"/>
          <p:nvPr/>
        </p:nvSpPr>
        <p:spPr>
          <a:xfrm>
            <a:off x="815841" y="3717032"/>
            <a:ext cx="10513816" cy="738682"/>
          </a:xfrm>
          <a:prstGeom prst="rect">
            <a:avLst/>
          </a:prstGeom>
          <a:noFill/>
          <a:ln w="38100" cmpd="sng">
            <a:solidFill>
              <a:srgbClr val="B93324"/>
            </a:solidFill>
          </a:ln>
        </p:spPr>
        <p:txBody>
          <a:bodyPr wrap="square" lIns="121939" tIns="60969" rIns="121939" bIns="60969" rtlCol="0">
            <a:spAutoFit/>
          </a:bodyPr>
          <a:lstStyle>
            <a:defPPr>
              <a:defRPr lang="it-IT"/>
            </a:defPPr>
            <a:lvl1pPr algn="ctr">
              <a:defRPr sz="2000" b="1">
                <a:latin typeface="Trebuchet MS"/>
                <a:cs typeface="Trebuchet MS"/>
              </a:defRPr>
            </a:lvl1pPr>
          </a:lstStyle>
          <a:p>
            <a:r>
              <a:rPr lang="sk-SK" dirty="0" smtClean="0">
                <a:solidFill>
                  <a:prstClr val="black"/>
                </a:solidFill>
              </a:rPr>
              <a:t>HEFE MIT AUSGEPRÄGTER GLYKOSIDASE-AKTIVITÄT WANDELT DIE GERUCHSLOSEN PREKURSOREN IN FLÜCHTIGE AROMASTOFFE UM</a:t>
            </a:r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29" name="CasellaDiTesto 28"/>
          <p:cNvSpPr txBox="1"/>
          <p:nvPr/>
        </p:nvSpPr>
        <p:spPr>
          <a:xfrm>
            <a:off x="6706803" y="1916833"/>
            <a:ext cx="3274269" cy="1600456"/>
          </a:xfrm>
          <a:prstGeom prst="rect">
            <a:avLst/>
          </a:prstGeom>
          <a:noFill/>
        </p:spPr>
        <p:txBody>
          <a:bodyPr wrap="none" lIns="121939" tIns="60969" rIns="121939" bIns="60969" rtlCol="0">
            <a:spAutoFit/>
          </a:bodyPr>
          <a:lstStyle/>
          <a:p>
            <a:pPr algn="ctr"/>
            <a:r>
              <a:rPr lang="it-IT" b="1" dirty="0" smtClean="0">
                <a:solidFill>
                  <a:prstClr val="black"/>
                </a:solidFill>
                <a:latin typeface="Trebuchet MS"/>
                <a:cs typeface="Trebuchet MS"/>
              </a:rPr>
              <a:t>GLYCO</a:t>
            </a:r>
            <a:r>
              <a:rPr lang="sk-SK" b="1" dirty="0" smtClean="0">
                <a:solidFill>
                  <a:prstClr val="black"/>
                </a:solidFill>
                <a:latin typeface="Trebuchet MS"/>
                <a:cs typeface="Trebuchet MS"/>
              </a:rPr>
              <a:t>KONJUGIERTE</a:t>
            </a:r>
            <a:r>
              <a:rPr lang="it-IT" dirty="0" smtClean="0">
                <a:solidFill>
                  <a:prstClr val="black"/>
                </a:solidFill>
                <a:latin typeface="Trebuchet MS"/>
                <a:cs typeface="Trebuchet MS"/>
              </a:rPr>
              <a:t> </a:t>
            </a:r>
            <a:endParaRPr lang="it-IT" dirty="0">
              <a:solidFill>
                <a:prstClr val="black"/>
              </a:solidFill>
              <a:latin typeface="Trebuchet MS"/>
              <a:cs typeface="Trebuchet MS"/>
            </a:endParaRPr>
          </a:p>
          <a:p>
            <a:pPr algn="ctr"/>
            <a:r>
              <a:rPr lang="it-IT" dirty="0" smtClean="0">
                <a:solidFill>
                  <a:prstClr val="black"/>
                </a:solidFill>
                <a:latin typeface="Trebuchet MS"/>
                <a:cs typeface="Trebuchet MS"/>
              </a:rPr>
              <a:t>NOR</a:t>
            </a:r>
            <a:r>
              <a:rPr lang="sk-SK" dirty="0" smtClean="0">
                <a:solidFill>
                  <a:prstClr val="black"/>
                </a:solidFill>
                <a:latin typeface="Trebuchet MS"/>
                <a:cs typeface="Trebuchet MS"/>
              </a:rPr>
              <a:t>ISOPRENOIDE</a:t>
            </a:r>
            <a:r>
              <a:rPr lang="it-IT" dirty="0" smtClean="0">
                <a:solidFill>
                  <a:prstClr val="black"/>
                </a:solidFill>
                <a:latin typeface="Trebuchet MS"/>
                <a:cs typeface="Trebuchet MS"/>
              </a:rPr>
              <a:t>:</a:t>
            </a:r>
            <a:endParaRPr lang="it-IT" dirty="0">
              <a:solidFill>
                <a:prstClr val="black"/>
              </a:solidFill>
              <a:latin typeface="Trebuchet MS"/>
              <a:cs typeface="Trebuchet MS"/>
            </a:endParaRPr>
          </a:p>
          <a:p>
            <a:pPr algn="ctr"/>
            <a:r>
              <a:rPr lang="sk-SK" b="1" dirty="0" smtClean="0">
                <a:solidFill>
                  <a:prstClr val="black"/>
                </a:solidFill>
                <a:latin typeface="Trebuchet MS"/>
                <a:cs typeface="Trebuchet MS"/>
              </a:rPr>
              <a:t>GERUCHSLOS</a:t>
            </a:r>
            <a:endParaRPr lang="it-IT" b="1" dirty="0">
              <a:solidFill>
                <a:prstClr val="black"/>
              </a:solidFill>
              <a:latin typeface="Trebuchet MS"/>
              <a:cs typeface="Trebuchet MS"/>
            </a:endParaRPr>
          </a:p>
          <a:p>
            <a:pPr algn="ctr"/>
            <a:endParaRPr lang="it-IT" b="1" dirty="0">
              <a:solidFill>
                <a:prstClr val="black"/>
              </a:solidFill>
              <a:latin typeface="Trebuchet MS"/>
              <a:cs typeface="Trebuchet MS"/>
            </a:endParaRPr>
          </a:p>
        </p:txBody>
      </p:sp>
      <p:pic>
        <p:nvPicPr>
          <p:cNvPr id="36" name="Immagine 27" descr="tan-red-frui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358" y="1412777"/>
            <a:ext cx="3615690" cy="2105025"/>
          </a:xfrm>
          <a:prstGeom prst="rect">
            <a:avLst/>
          </a:prstGeom>
        </p:spPr>
      </p:pic>
      <p:grpSp>
        <p:nvGrpSpPr>
          <p:cNvPr id="26" name="Gruppo 25"/>
          <p:cNvGrpSpPr/>
          <p:nvPr/>
        </p:nvGrpSpPr>
        <p:grpSpPr>
          <a:xfrm>
            <a:off x="2552758" y="4941170"/>
            <a:ext cx="6990677" cy="804985"/>
            <a:chOff x="3381209" y="4522445"/>
            <a:chExt cx="5240279" cy="804985"/>
          </a:xfrm>
        </p:grpSpPr>
        <p:grpSp>
          <p:nvGrpSpPr>
            <p:cNvPr id="27" name="Gruppo 25"/>
            <p:cNvGrpSpPr/>
            <p:nvPr/>
          </p:nvGrpSpPr>
          <p:grpSpPr>
            <a:xfrm>
              <a:off x="4082782" y="4529700"/>
              <a:ext cx="4538706" cy="797730"/>
              <a:chOff x="4242439" y="5342500"/>
              <a:chExt cx="4538706" cy="797730"/>
            </a:xfrm>
          </p:grpSpPr>
          <p:sp>
            <p:nvSpPr>
              <p:cNvPr id="30" name="AutoShape 54"/>
              <p:cNvSpPr>
                <a:spLocks noChangeArrowheads="1"/>
              </p:cNvSpPr>
              <p:nvPr/>
            </p:nvSpPr>
            <p:spPr bwMode="auto">
              <a:xfrm>
                <a:off x="4242439" y="5699922"/>
                <a:ext cx="368300" cy="368300"/>
              </a:xfrm>
              <a:prstGeom prst="star16">
                <a:avLst>
                  <a:gd name="adj" fmla="val 37500"/>
                </a:avLst>
              </a:prstGeom>
              <a:solidFill>
                <a:srgbClr val="9BBB59"/>
              </a:solidFill>
              <a:ln w="12700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es-ES_tradnl" sz="2100" b="1" dirty="0">
                    <a:solidFill>
                      <a:srgbClr val="990000"/>
                    </a:solidFill>
                    <a:latin typeface="Trebuchet MS"/>
                    <a:ea typeface="MS PGothic" pitchFamily="34" charset="-128"/>
                    <a:cs typeface="Trebuchet MS"/>
                  </a:rPr>
                  <a:t>N</a:t>
                </a:r>
              </a:p>
            </p:txBody>
          </p:sp>
          <p:sp>
            <p:nvSpPr>
              <p:cNvPr id="31" name="AutoShape 55"/>
              <p:cNvSpPr>
                <a:spLocks noChangeArrowheads="1"/>
              </p:cNvSpPr>
              <p:nvPr/>
            </p:nvSpPr>
            <p:spPr bwMode="auto">
              <a:xfrm>
                <a:off x="4580804" y="5693346"/>
                <a:ext cx="673100" cy="368300"/>
              </a:xfrm>
              <a:prstGeom prst="roundRect">
                <a:avLst>
                  <a:gd name="adj" fmla="val 12495"/>
                </a:avLst>
              </a:prstGeom>
              <a:solidFill>
                <a:srgbClr val="9BBB59"/>
              </a:solidFill>
              <a:ln w="12700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es-ES_tradnl" sz="2100" b="1" dirty="0">
                    <a:solidFill>
                      <a:prstClr val="white"/>
                    </a:solidFill>
                    <a:latin typeface="Trebuchet MS"/>
                    <a:ea typeface="MS PGothic" pitchFamily="34" charset="-128"/>
                    <a:cs typeface="Trebuchet MS"/>
                  </a:rPr>
                  <a:t>G</a:t>
                </a:r>
              </a:p>
            </p:txBody>
          </p:sp>
          <p:sp>
            <p:nvSpPr>
              <p:cNvPr id="32" name="AutoShape 56"/>
              <p:cNvSpPr>
                <a:spLocks noChangeArrowheads="1"/>
              </p:cNvSpPr>
              <p:nvPr/>
            </p:nvSpPr>
            <p:spPr bwMode="auto">
              <a:xfrm rot="16200000">
                <a:off x="6099289" y="5062200"/>
                <a:ext cx="443374" cy="1712686"/>
              </a:xfrm>
              <a:prstGeom prst="downArrow">
                <a:avLst>
                  <a:gd name="adj1" fmla="val 50000"/>
                  <a:gd name="adj2" fmla="val 50138"/>
                </a:avLst>
              </a:prstGeom>
              <a:solidFill>
                <a:srgbClr val="4F62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vert" wrap="none" anchor="ctr">
                <a:noAutofit/>
              </a:bodyPr>
              <a:lstStyle/>
              <a:p>
                <a:pPr algn="ctr"/>
                <a:r>
                  <a:rPr lang="es-ES_tradnl" sz="1500" b="1" i="1" dirty="0">
                    <a:solidFill>
                      <a:prstClr val="white"/>
                    </a:solidFill>
                    <a:latin typeface="Trebuchet MS"/>
                    <a:ea typeface="MS PGothic" pitchFamily="34" charset="-128"/>
                    <a:cs typeface="Trebuchet MS"/>
                    <a:sym typeface="Symbol" pitchFamily="18" charset="2"/>
                  </a:rPr>
                  <a:t></a:t>
                </a:r>
                <a:r>
                  <a:rPr lang="es-ES_tradnl" sz="1600" b="1" i="1" dirty="0" smtClean="0">
                    <a:solidFill>
                      <a:prstClr val="white"/>
                    </a:solidFill>
                    <a:latin typeface="Trebuchet MS"/>
                    <a:ea typeface="MS PGothic" pitchFamily="34" charset="-128"/>
                    <a:cs typeface="Trebuchet MS"/>
                    <a:sym typeface="Symbol" pitchFamily="18" charset="2"/>
                  </a:rPr>
                  <a:t>-</a:t>
                </a:r>
                <a:r>
                  <a:rPr lang="sk-SK" sz="1900" b="1" i="1" dirty="0">
                    <a:solidFill>
                      <a:prstClr val="white"/>
                    </a:solidFill>
                    <a:latin typeface="Trebuchet MS"/>
                    <a:ea typeface="MS PGothic" pitchFamily="34" charset="-128"/>
                    <a:cs typeface="Trebuchet MS"/>
                    <a:sym typeface="Symbol" pitchFamily="18" charset="2"/>
                  </a:rPr>
                  <a:t>G</a:t>
                </a:r>
                <a:r>
                  <a:rPr lang="es-ES_tradnl" sz="1900" b="1" i="1" dirty="0" smtClean="0">
                    <a:solidFill>
                      <a:prstClr val="white"/>
                    </a:solidFill>
                    <a:latin typeface="Trebuchet MS"/>
                    <a:ea typeface="MS PGothic" pitchFamily="34" charset="-128"/>
                    <a:cs typeface="Trebuchet MS"/>
                    <a:sym typeface="Symbol" pitchFamily="18" charset="2"/>
                  </a:rPr>
                  <a:t>l</a:t>
                </a:r>
                <a:r>
                  <a:rPr lang="sk-SK" sz="1900" b="1" i="1" dirty="0" smtClean="0">
                    <a:solidFill>
                      <a:prstClr val="white"/>
                    </a:solidFill>
                    <a:latin typeface="Trebuchet MS"/>
                    <a:ea typeface="MS PGothic" pitchFamily="34" charset="-128"/>
                    <a:cs typeface="Trebuchet MS"/>
                    <a:sym typeface="Symbol" pitchFamily="18" charset="2"/>
                  </a:rPr>
                  <a:t>y</a:t>
                </a:r>
                <a:r>
                  <a:rPr lang="es-ES_tradnl" sz="1900" b="1" i="1" dirty="0" smtClean="0">
                    <a:solidFill>
                      <a:prstClr val="white"/>
                    </a:solidFill>
                    <a:latin typeface="Trebuchet MS"/>
                    <a:ea typeface="MS PGothic" pitchFamily="34" charset="-128"/>
                    <a:cs typeface="Trebuchet MS"/>
                    <a:sym typeface="Symbol" pitchFamily="18" charset="2"/>
                  </a:rPr>
                  <a:t>cosidase</a:t>
                </a:r>
                <a:endParaRPr lang="es-ES_tradnl" sz="1900" dirty="0">
                  <a:solidFill>
                    <a:prstClr val="white"/>
                  </a:solidFill>
                  <a:latin typeface="Trebuchet MS"/>
                  <a:ea typeface="MS PGothic" pitchFamily="34" charset="-128"/>
                  <a:cs typeface="Trebuchet MS"/>
                </a:endParaRPr>
              </a:p>
            </p:txBody>
          </p:sp>
          <p:sp>
            <p:nvSpPr>
              <p:cNvPr id="33" name="AutoShape 57"/>
              <p:cNvSpPr>
                <a:spLocks noChangeArrowheads="1"/>
              </p:cNvSpPr>
              <p:nvPr/>
            </p:nvSpPr>
            <p:spPr bwMode="auto">
              <a:xfrm>
                <a:off x="7351444" y="5646800"/>
                <a:ext cx="368300" cy="368300"/>
              </a:xfrm>
              <a:prstGeom prst="star16">
                <a:avLst>
                  <a:gd name="adj" fmla="val 37500"/>
                </a:avLst>
              </a:prstGeom>
              <a:solidFill>
                <a:srgbClr val="9BBB59"/>
              </a:solidFill>
              <a:ln w="12700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es-ES_tradnl" sz="2100" b="1" dirty="0">
                    <a:solidFill>
                      <a:srgbClr val="990000"/>
                    </a:solidFill>
                    <a:latin typeface="Trebuchet MS"/>
                    <a:ea typeface="MS PGothic" pitchFamily="34" charset="-128"/>
                    <a:cs typeface="Trebuchet MS"/>
                  </a:rPr>
                  <a:t>N</a:t>
                </a:r>
              </a:p>
            </p:txBody>
          </p:sp>
          <p:sp>
            <p:nvSpPr>
              <p:cNvPr id="34" name="Text Box 94"/>
              <p:cNvSpPr txBox="1">
                <a:spLocks noChangeArrowheads="1"/>
              </p:cNvSpPr>
              <p:nvPr/>
            </p:nvSpPr>
            <p:spPr bwMode="auto">
              <a:xfrm>
                <a:off x="6374047" y="5342500"/>
                <a:ext cx="2407098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sk-SK" sz="2000" b="1" dirty="0" err="1" smtClean="0">
                    <a:solidFill>
                      <a:prstClr val="black"/>
                    </a:solidFill>
                    <a:latin typeface="Trebuchet MS"/>
                    <a:cs typeface="Trebuchet MS"/>
                  </a:rPr>
                  <a:t>Flüchtige</a:t>
                </a:r>
                <a:r>
                  <a:rPr lang="es-ES_tradnl" sz="2000" b="1" dirty="0" smtClean="0">
                    <a:solidFill>
                      <a:prstClr val="black"/>
                    </a:solidFill>
                    <a:latin typeface="Trebuchet MS"/>
                    <a:cs typeface="Trebuchet MS"/>
                  </a:rPr>
                  <a:t> </a:t>
                </a:r>
                <a:r>
                  <a:rPr lang="sk-SK" sz="2000" b="1" dirty="0">
                    <a:solidFill>
                      <a:prstClr val="black"/>
                    </a:solidFill>
                    <a:latin typeface="Trebuchet MS"/>
                    <a:cs typeface="Trebuchet MS"/>
                  </a:rPr>
                  <a:t>N</a:t>
                </a:r>
                <a:r>
                  <a:rPr lang="es-ES_tradnl" sz="2000" b="1" dirty="0" smtClean="0">
                    <a:solidFill>
                      <a:prstClr val="black"/>
                    </a:solidFill>
                    <a:latin typeface="Trebuchet MS"/>
                    <a:cs typeface="Trebuchet MS"/>
                  </a:rPr>
                  <a:t>orisoprenoid</a:t>
                </a:r>
                <a:r>
                  <a:rPr lang="sk-SK" sz="2000" b="1" dirty="0" smtClean="0">
                    <a:solidFill>
                      <a:prstClr val="black"/>
                    </a:solidFill>
                    <a:latin typeface="Trebuchet MS"/>
                    <a:cs typeface="Trebuchet MS"/>
                  </a:rPr>
                  <a:t>e</a:t>
                </a:r>
                <a:endParaRPr lang="es-ES_tradnl" sz="2000" b="1" dirty="0">
                  <a:solidFill>
                    <a:prstClr val="black"/>
                  </a:solidFill>
                  <a:latin typeface="Trebuchet MS"/>
                  <a:cs typeface="Trebuchet MS"/>
                </a:endParaRPr>
              </a:p>
            </p:txBody>
          </p:sp>
        </p:grpSp>
        <p:sp>
          <p:nvSpPr>
            <p:cNvPr id="28" name="Text Box 94"/>
            <p:cNvSpPr txBox="1">
              <a:spLocks noChangeArrowheads="1"/>
            </p:cNvSpPr>
            <p:nvPr/>
          </p:nvSpPr>
          <p:spPr bwMode="auto">
            <a:xfrm>
              <a:off x="3381209" y="4522445"/>
              <a:ext cx="263060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sk-SK" sz="2000" b="1" dirty="0">
                  <a:solidFill>
                    <a:prstClr val="black"/>
                  </a:solidFill>
                  <a:latin typeface="Trebuchet MS"/>
                  <a:cs typeface="Trebuchet MS"/>
                </a:rPr>
                <a:t>K</a:t>
              </a:r>
              <a:r>
                <a:rPr lang="es-ES_tradnl" sz="2000" b="1" dirty="0" smtClean="0">
                  <a:solidFill>
                    <a:prstClr val="black"/>
                  </a:solidFill>
                  <a:latin typeface="Trebuchet MS"/>
                  <a:cs typeface="Trebuchet MS"/>
                </a:rPr>
                <a:t>onjug</a:t>
              </a:r>
              <a:r>
                <a:rPr lang="sk-SK" sz="2000" b="1" dirty="0" err="1" smtClean="0">
                  <a:solidFill>
                    <a:prstClr val="black"/>
                  </a:solidFill>
                  <a:latin typeface="Trebuchet MS"/>
                  <a:cs typeface="Trebuchet MS"/>
                </a:rPr>
                <a:t>ierte</a:t>
              </a:r>
              <a:r>
                <a:rPr lang="es-ES_tradnl" sz="2000" b="1" dirty="0" smtClean="0">
                  <a:solidFill>
                    <a:prstClr val="black"/>
                  </a:solidFill>
                  <a:latin typeface="Trebuchet MS"/>
                  <a:cs typeface="Trebuchet MS"/>
                </a:rPr>
                <a:t> </a:t>
              </a:r>
              <a:r>
                <a:rPr lang="sk-SK" sz="2000" b="1" dirty="0">
                  <a:solidFill>
                    <a:prstClr val="black"/>
                  </a:solidFill>
                  <a:latin typeface="Trebuchet MS"/>
                  <a:cs typeface="Trebuchet MS"/>
                </a:rPr>
                <a:t>N</a:t>
              </a:r>
              <a:r>
                <a:rPr lang="es-ES_tradnl" sz="2000" b="1" dirty="0" smtClean="0">
                  <a:solidFill>
                    <a:prstClr val="black"/>
                  </a:solidFill>
                  <a:latin typeface="Trebuchet MS"/>
                  <a:cs typeface="Trebuchet MS"/>
                </a:rPr>
                <a:t>orisoprenoid</a:t>
              </a:r>
              <a:r>
                <a:rPr lang="sk-SK" sz="2000" b="1" dirty="0" smtClean="0">
                  <a:solidFill>
                    <a:prstClr val="black"/>
                  </a:solidFill>
                  <a:latin typeface="Trebuchet MS"/>
                  <a:cs typeface="Trebuchet MS"/>
                </a:rPr>
                <a:t>e</a:t>
              </a:r>
              <a:endParaRPr lang="es-ES_tradnl" sz="2000" b="1" dirty="0">
                <a:solidFill>
                  <a:prstClr val="black"/>
                </a:solidFill>
                <a:latin typeface="Trebuchet MS"/>
                <a:cs typeface="Trebuchet M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28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tes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it-IT" dirty="0" smtClean="0"/>
              <a:t>R</a:t>
            </a:r>
            <a:r>
              <a:rPr lang="sk-SK" dirty="0" err="1" smtClean="0"/>
              <a:t>otes</a:t>
            </a:r>
            <a:r>
              <a:rPr lang="sk-SK" dirty="0" smtClean="0"/>
              <a:t> </a:t>
            </a:r>
            <a:r>
              <a:rPr lang="sk-SK" dirty="0" err="1" smtClean="0"/>
              <a:t>Fruchtaroma</a:t>
            </a:r>
            <a:endParaRPr lang="it-IT" dirty="0"/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0D075-CE17-430E-AB08-FD48115467AB}" type="slidenum">
              <a:rPr lang="it-IT" smtClean="0">
                <a:solidFill>
                  <a:srgbClr val="FFFFFF"/>
                </a:solidFill>
              </a:rPr>
              <a:pPr/>
              <a:t>27</a:t>
            </a:fld>
            <a:endParaRPr lang="it-IT">
              <a:solidFill>
                <a:srgbClr val="FFFFFF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ENARTIS </a:t>
            </a:r>
            <a:r>
              <a:rPr lang="sk-SK" dirty="0" smtClean="0"/>
              <a:t>HEFESTÄMME</a:t>
            </a:r>
            <a:endParaRPr lang="it-IT" dirty="0"/>
          </a:p>
        </p:txBody>
      </p:sp>
      <p:pic>
        <p:nvPicPr>
          <p:cNvPr id="10242" name="Picture 2" descr="Wine Glass Outline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886040" y="-26052463"/>
            <a:ext cx="1601033" cy="2809875"/>
          </a:xfrm>
          <a:prstGeom prst="rect">
            <a:avLst/>
          </a:prstGeom>
          <a:noFill/>
        </p:spPr>
      </p:pic>
      <p:pic>
        <p:nvPicPr>
          <p:cNvPr id="10244" name="Picture 4" descr="Wine Glass Outline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886040" y="-26052463"/>
            <a:ext cx="1601033" cy="2809875"/>
          </a:xfrm>
          <a:prstGeom prst="rect">
            <a:avLst/>
          </a:prstGeom>
          <a:noFill/>
        </p:spPr>
      </p:pic>
      <p:sp>
        <p:nvSpPr>
          <p:cNvPr id="15" name="CasellaDiTesto 14"/>
          <p:cNvSpPr txBox="1"/>
          <p:nvPr/>
        </p:nvSpPr>
        <p:spPr>
          <a:xfrm>
            <a:off x="623720" y="683984"/>
            <a:ext cx="10513816" cy="800237"/>
          </a:xfrm>
          <a:prstGeom prst="rect">
            <a:avLst/>
          </a:prstGeom>
          <a:noFill/>
        </p:spPr>
        <p:txBody>
          <a:bodyPr wrap="square" lIns="121939" tIns="60969" rIns="121939" bIns="60969" rtlCol="0">
            <a:spAutoFit/>
          </a:bodyPr>
          <a:lstStyle/>
          <a:p>
            <a:r>
              <a:rPr lang="sk-SK" sz="4400" dirty="0" smtClean="0">
                <a:solidFill>
                  <a:srgbClr val="B93324"/>
                </a:solidFill>
                <a:latin typeface="Trebuchet MS"/>
                <a:cs typeface="Trebuchet MS"/>
              </a:rPr>
              <a:t>MIT</a:t>
            </a:r>
            <a:r>
              <a:rPr lang="it-IT" sz="4400" dirty="0" smtClean="0">
                <a:solidFill>
                  <a:srgbClr val="B93324"/>
                </a:solidFill>
                <a:latin typeface="Trebuchet MS"/>
                <a:cs typeface="Trebuchet MS"/>
              </a:rPr>
              <a:t> </a:t>
            </a:r>
            <a:r>
              <a:rPr lang="it-IT" sz="4400" b="1" dirty="0" smtClean="0">
                <a:solidFill>
                  <a:srgbClr val="B93324"/>
                </a:solidFill>
                <a:latin typeface="Trebuchet MS"/>
                <a:cs typeface="Trebuchet MS"/>
              </a:rPr>
              <a:t>GLYCOSIDASE</a:t>
            </a:r>
            <a:r>
              <a:rPr lang="sk-SK" sz="4400" dirty="0">
                <a:solidFill>
                  <a:srgbClr val="B93324"/>
                </a:solidFill>
                <a:latin typeface="Trebuchet MS"/>
                <a:cs typeface="Trebuchet MS"/>
              </a:rPr>
              <a:t>-</a:t>
            </a:r>
            <a:r>
              <a:rPr lang="it-IT" sz="4400" dirty="0" smtClean="0">
                <a:solidFill>
                  <a:srgbClr val="B93324"/>
                </a:solidFill>
                <a:latin typeface="Trebuchet MS"/>
                <a:cs typeface="Trebuchet MS"/>
              </a:rPr>
              <a:t>A</a:t>
            </a:r>
            <a:r>
              <a:rPr lang="sk-SK" sz="4400" dirty="0" smtClean="0">
                <a:solidFill>
                  <a:srgbClr val="B93324"/>
                </a:solidFill>
                <a:latin typeface="Trebuchet MS"/>
                <a:cs typeface="Trebuchet MS"/>
              </a:rPr>
              <a:t>KTIVITÄT</a:t>
            </a:r>
            <a:endParaRPr lang="it-IT" sz="4400" dirty="0">
              <a:solidFill>
                <a:srgbClr val="B93324"/>
              </a:solidFill>
              <a:latin typeface="Trebuchet MS"/>
              <a:cs typeface="Trebuchet MS"/>
            </a:endParaRPr>
          </a:p>
        </p:txBody>
      </p:sp>
      <p:pic>
        <p:nvPicPr>
          <p:cNvPr id="3" name="Immagine 2" descr="FermRedFrui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8288" y="2577030"/>
            <a:ext cx="2590751" cy="18000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4" name="Immagine 3" descr="FermES45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914" y="2589556"/>
            <a:ext cx="2590751" cy="18000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2" name="Freccia angolare in su 11"/>
          <p:cNvSpPr/>
          <p:nvPr/>
        </p:nvSpPr>
        <p:spPr>
          <a:xfrm rot="5400000">
            <a:off x="590498" y="2169662"/>
            <a:ext cx="2808312" cy="2401517"/>
          </a:xfrm>
          <a:prstGeom prst="bentUpArrow">
            <a:avLst>
              <a:gd name="adj1" fmla="val 29916"/>
              <a:gd name="adj2" fmla="val 42484"/>
              <a:gd name="adj3" fmla="val 37282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B31020"/>
              </a:gs>
            </a:gsLst>
            <a:path path="rect">
              <a:fillToRect l="100000" t="100000"/>
            </a:path>
            <a:tileRect r="-100000" b="-100000"/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39" tIns="60969" rIns="121939" bIns="60969"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02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0D075-CE17-430E-AB08-FD48115467AB}" type="slidenum">
              <a:rPr lang="it-IT" smtClean="0">
                <a:solidFill>
                  <a:prstClr val="black"/>
                </a:solidFill>
              </a:rPr>
              <a:pPr/>
              <a:t>28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ENARTIS TOOLS</a:t>
            </a:r>
            <a:endParaRPr lang="it-IT" dirty="0"/>
          </a:p>
        </p:txBody>
      </p:sp>
      <p:pic>
        <p:nvPicPr>
          <p:cNvPr id="10242" name="Picture 2" descr="Wine Glass Outline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886040" y="-26052463"/>
            <a:ext cx="1601033" cy="2809875"/>
          </a:xfrm>
          <a:prstGeom prst="rect">
            <a:avLst/>
          </a:prstGeom>
          <a:noFill/>
        </p:spPr>
      </p:pic>
      <p:pic>
        <p:nvPicPr>
          <p:cNvPr id="10244" name="Picture 4" descr="Wine Glass Outline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886040" y="-26052463"/>
            <a:ext cx="1601033" cy="2809875"/>
          </a:xfrm>
          <a:prstGeom prst="rect">
            <a:avLst/>
          </a:prstGeom>
          <a:noFill/>
        </p:spPr>
      </p:pic>
      <p:graphicFrame>
        <p:nvGraphicFramePr>
          <p:cNvPr id="21" name="Diagramma 20"/>
          <p:cNvGraphicFramePr/>
          <p:nvPr>
            <p:extLst>
              <p:ext uri="{D42A27DB-BD31-4B8C-83A1-F6EECF244321}">
                <p14:modId xmlns:p14="http://schemas.microsoft.com/office/powerpoint/2010/main" val="3177999065"/>
              </p:ext>
            </p:extLst>
          </p:nvPr>
        </p:nvGraphicFramePr>
        <p:xfrm>
          <a:off x="1488263" y="1124744"/>
          <a:ext cx="9317885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Segnaposto testo 5"/>
          <p:cNvSpPr>
            <a:spLocks noGrp="1"/>
          </p:cNvSpPr>
          <p:nvPr>
            <p:ph type="body" sz="quarter" idx="13"/>
          </p:nvPr>
        </p:nvSpPr>
        <p:spPr>
          <a:xfrm>
            <a:off x="0" y="3"/>
            <a:ext cx="11958876" cy="333375"/>
          </a:xfrm>
        </p:spPr>
        <p:txBody>
          <a:bodyPr/>
          <a:lstStyle/>
          <a:p>
            <a:r>
              <a:rPr lang="sk-SK" dirty="0" err="1" smtClean="0"/>
              <a:t>Zusammenfassung</a:t>
            </a:r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BlokTextu 2"/>
          <p:cNvSpPr txBox="1"/>
          <p:nvPr/>
        </p:nvSpPr>
        <p:spPr>
          <a:xfrm>
            <a:off x="1509659" y="5624186"/>
            <a:ext cx="92066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smtClean="0"/>
              <a:t>MIKLÓS JOBBÁGY – </a:t>
            </a:r>
            <a:r>
              <a:rPr lang="sk-SK" dirty="0" smtClean="0">
                <a:hlinkClick r:id="rId9"/>
              </a:rPr>
              <a:t>miklos.jobbagy@enartis.com</a:t>
            </a:r>
            <a:r>
              <a:rPr lang="sk-SK" dirty="0" smtClean="0"/>
              <a:t> – +421 915 035 682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529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17" name="Text Box 20"/>
          <p:cNvSpPr txBox="1">
            <a:spLocks noChangeArrowheads="1"/>
          </p:cNvSpPr>
          <p:nvPr/>
        </p:nvSpPr>
        <p:spPr bwMode="auto">
          <a:xfrm>
            <a:off x="5162550" y="260351"/>
            <a:ext cx="506730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defTabSz="914400" fontAlgn="base">
              <a:lnSpc>
                <a:spcPct val="115000"/>
              </a:lnSpc>
              <a:spcBef>
                <a:spcPct val="0"/>
              </a:spcBef>
              <a:spcAft>
                <a:spcPct val="0"/>
              </a:spcAft>
            </a:pPr>
            <a:r>
              <a:rPr lang="sk-SK" altLang="en-US" sz="2000" b="1" dirty="0" err="1" smtClean="0">
                <a:solidFill>
                  <a:prstClr val="black"/>
                </a:solidFill>
              </a:rPr>
              <a:t>Die</a:t>
            </a:r>
            <a:r>
              <a:rPr lang="sk-SK" altLang="en-US" sz="2000" b="1" dirty="0" smtClean="0">
                <a:solidFill>
                  <a:prstClr val="black"/>
                </a:solidFill>
              </a:rPr>
              <a:t> MISSION</a:t>
            </a:r>
            <a:r>
              <a:rPr lang="it-IT" altLang="en-US" sz="2000" b="1" dirty="0" smtClean="0">
                <a:solidFill>
                  <a:prstClr val="black"/>
                </a:solidFill>
              </a:rPr>
              <a:t> </a:t>
            </a:r>
            <a:r>
              <a:rPr lang="sk-SK" altLang="en-US" sz="2000" b="1" dirty="0" smtClean="0">
                <a:solidFill>
                  <a:prstClr val="black"/>
                </a:solidFill>
              </a:rPr>
              <a:t>von ENARTIS</a:t>
            </a:r>
            <a:endParaRPr lang="en-GB" altLang="en-US" sz="2000" b="1" dirty="0">
              <a:solidFill>
                <a:prstClr val="black"/>
              </a:solidFill>
            </a:endParaRPr>
          </a:p>
        </p:txBody>
      </p:sp>
      <p:sp>
        <p:nvSpPr>
          <p:cNvPr id="25634" name="Rectangle 34"/>
          <p:cNvSpPr>
            <a:spLocks noChangeArrowheads="1"/>
          </p:cNvSpPr>
          <p:nvPr/>
        </p:nvSpPr>
        <p:spPr bwMode="auto">
          <a:xfrm>
            <a:off x="1527175" y="-26988"/>
            <a:ext cx="9251950" cy="288926"/>
          </a:xfrm>
          <a:prstGeom prst="rect">
            <a:avLst/>
          </a:prstGeom>
          <a:solidFill>
            <a:srgbClr val="A5002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800" b="1">
              <a:solidFill>
                <a:prstClr val="black"/>
              </a:solidFill>
            </a:endParaRPr>
          </a:p>
        </p:txBody>
      </p:sp>
      <p:sp>
        <p:nvSpPr>
          <p:cNvPr id="25635" name="Rectangle 35"/>
          <p:cNvSpPr>
            <a:spLocks noChangeArrowheads="1"/>
          </p:cNvSpPr>
          <p:nvPr/>
        </p:nvSpPr>
        <p:spPr bwMode="auto">
          <a:xfrm>
            <a:off x="1490663" y="6453188"/>
            <a:ext cx="9251951" cy="431800"/>
          </a:xfrm>
          <a:prstGeom prst="rect">
            <a:avLst/>
          </a:prstGeom>
          <a:solidFill>
            <a:srgbClr val="A5002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800" b="1">
              <a:solidFill>
                <a:prstClr val="black"/>
              </a:solidFill>
            </a:endParaRPr>
          </a:p>
        </p:txBody>
      </p:sp>
      <p:pic>
        <p:nvPicPr>
          <p:cNvPr id="25636" name="Picture 36" descr="•POS •AR •RGB ENARTI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976" y="341314"/>
            <a:ext cx="1281113" cy="784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71" name="Text Box 71"/>
          <p:cNvSpPr txBox="1">
            <a:spLocks noChangeArrowheads="1"/>
          </p:cNvSpPr>
          <p:nvPr/>
        </p:nvSpPr>
        <p:spPr bwMode="auto">
          <a:xfrm>
            <a:off x="1358733" y="2350294"/>
            <a:ext cx="9144000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sk-SK" altLang="en-US" sz="1800" b="1" u="sng" dirty="0" smtClean="0">
                <a:solidFill>
                  <a:prstClr val="black"/>
                </a:solidFill>
              </a:rPr>
              <a:t>PRODUKTE</a:t>
            </a:r>
            <a:endParaRPr lang="it-IT" altLang="en-US" sz="1800" b="1" u="sng" dirty="0">
              <a:solidFill>
                <a:prstClr val="black"/>
              </a:solidFill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sk-SK" altLang="en-US" sz="1800" b="1" u="sng" dirty="0" smtClean="0">
                <a:solidFill>
                  <a:prstClr val="black"/>
                </a:solidFill>
              </a:rPr>
              <a:t>PRAXISORIENTIERTE EMPFEHLUNGEN</a:t>
            </a:r>
            <a:endParaRPr lang="it-IT" altLang="en-US" sz="1800" b="1" u="sng" dirty="0">
              <a:solidFill>
                <a:prstClr val="black"/>
              </a:solidFill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sk-SK" altLang="en-US" sz="1800" b="1" u="sng" dirty="0" smtClean="0">
                <a:solidFill>
                  <a:prstClr val="black"/>
                </a:solidFill>
              </a:rPr>
              <a:t>FORSCHUNG &amp; ENTWICKLUNG</a:t>
            </a:r>
            <a:endParaRPr lang="it-IT" altLang="en-US" sz="1800" b="1" u="sng" dirty="0">
              <a:solidFill>
                <a:prstClr val="black"/>
              </a:solidFill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sk-SK" altLang="en-US" sz="1800" b="1" u="sng" dirty="0" smtClean="0">
                <a:solidFill>
                  <a:prstClr val="black"/>
                </a:solidFill>
              </a:rPr>
              <a:t>TEAM</a:t>
            </a:r>
            <a:endParaRPr lang="it-IT" altLang="en-US" sz="1800" b="1" u="sng" dirty="0">
              <a:solidFill>
                <a:prstClr val="black"/>
              </a:solidFill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sk-SK" altLang="en-US" sz="1800" b="1" u="sng" dirty="0" smtClean="0">
                <a:solidFill>
                  <a:prstClr val="black"/>
                </a:solidFill>
              </a:rPr>
              <a:t>PRODUKTION</a:t>
            </a:r>
            <a:endParaRPr lang="it-IT" altLang="en-US" sz="1800" b="1" u="sng" dirty="0">
              <a:solidFill>
                <a:prstClr val="black"/>
              </a:solidFill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it-IT" altLang="en-US" sz="1800" b="1" u="sng" dirty="0">
                <a:solidFill>
                  <a:prstClr val="black"/>
                </a:solidFill>
              </a:rPr>
              <a:t>MARKETING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sk-SK" altLang="en-US" sz="1800" b="1" u="sng" dirty="0" smtClean="0">
                <a:solidFill>
                  <a:prstClr val="black"/>
                </a:solidFill>
              </a:rPr>
              <a:t>VETRIEB UND BETREUUNG</a:t>
            </a:r>
            <a:endParaRPr lang="it-IT" altLang="en-US" sz="1800" b="1" u="sng" dirty="0">
              <a:solidFill>
                <a:prstClr val="black"/>
              </a:solidFill>
            </a:endParaRPr>
          </a:p>
        </p:txBody>
      </p:sp>
      <p:sp>
        <p:nvSpPr>
          <p:cNvPr id="25672" name="Text Box 72"/>
          <p:cNvSpPr txBox="1">
            <a:spLocks noChangeArrowheads="1"/>
          </p:cNvSpPr>
          <p:nvPr/>
        </p:nvSpPr>
        <p:spPr bwMode="auto">
          <a:xfrm>
            <a:off x="1527175" y="5176839"/>
            <a:ext cx="91440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sk-SK" altLang="en-US" sz="1800" dirty="0" smtClean="0">
                <a:solidFill>
                  <a:prstClr val="black"/>
                </a:solidFill>
              </a:rPr>
              <a:t>Von der </a:t>
            </a:r>
            <a:r>
              <a:rPr lang="sk-SK" altLang="en-US" sz="1800" dirty="0" err="1" smtClean="0">
                <a:solidFill>
                  <a:prstClr val="black"/>
                </a:solidFill>
              </a:rPr>
              <a:t>Weinlese</a:t>
            </a:r>
            <a:r>
              <a:rPr lang="sk-SK" altLang="en-US" sz="1800" dirty="0" smtClean="0">
                <a:solidFill>
                  <a:prstClr val="black"/>
                </a:solidFill>
              </a:rPr>
              <a:t> bis </a:t>
            </a:r>
            <a:r>
              <a:rPr lang="sk-SK" altLang="en-US" sz="1800" dirty="0" err="1" smtClean="0">
                <a:solidFill>
                  <a:prstClr val="black"/>
                </a:solidFill>
              </a:rPr>
              <a:t>zur</a:t>
            </a:r>
            <a:r>
              <a:rPr lang="sk-SK" altLang="en-US" sz="1800" dirty="0" smtClean="0">
                <a:solidFill>
                  <a:prstClr val="black"/>
                </a:solidFill>
              </a:rPr>
              <a:t> </a:t>
            </a:r>
            <a:r>
              <a:rPr lang="sk-SK" altLang="en-US" sz="1800" dirty="0" err="1" smtClean="0">
                <a:solidFill>
                  <a:prstClr val="black"/>
                </a:solidFill>
              </a:rPr>
              <a:t>Abfüllung</a:t>
            </a:r>
            <a:r>
              <a:rPr lang="sk-SK" altLang="en-US" sz="1800" dirty="0" smtClean="0">
                <a:solidFill>
                  <a:prstClr val="black"/>
                </a:solidFill>
              </a:rPr>
              <a:t> </a:t>
            </a:r>
            <a:r>
              <a:rPr lang="sk-SK" altLang="en-US" sz="1800" dirty="0" err="1" smtClean="0">
                <a:solidFill>
                  <a:prstClr val="black"/>
                </a:solidFill>
              </a:rPr>
              <a:t>steht</a:t>
            </a:r>
            <a:r>
              <a:rPr lang="sk-SK" altLang="en-US" sz="1800" dirty="0" smtClean="0">
                <a:solidFill>
                  <a:prstClr val="black"/>
                </a:solidFill>
              </a:rPr>
              <a:t> ENARTIS </a:t>
            </a:r>
            <a:r>
              <a:rPr lang="sk-SK" altLang="en-US" sz="1800" dirty="0" err="1" smtClean="0">
                <a:solidFill>
                  <a:prstClr val="black"/>
                </a:solidFill>
              </a:rPr>
              <a:t>dem</a:t>
            </a:r>
            <a:r>
              <a:rPr lang="sk-SK" altLang="en-US" sz="1800" dirty="0" smtClean="0">
                <a:solidFill>
                  <a:prstClr val="black"/>
                </a:solidFill>
              </a:rPr>
              <a:t> </a:t>
            </a:r>
            <a:r>
              <a:rPr lang="sk-SK" altLang="en-US" sz="1800" dirty="0" err="1" smtClean="0">
                <a:solidFill>
                  <a:prstClr val="black"/>
                </a:solidFill>
              </a:rPr>
              <a:t>Kunden</a:t>
            </a:r>
            <a:r>
              <a:rPr lang="sk-SK" altLang="en-US" sz="1800" dirty="0" smtClean="0">
                <a:solidFill>
                  <a:prstClr val="black"/>
                </a:solidFill>
              </a:rPr>
              <a:t> </a:t>
            </a:r>
            <a:r>
              <a:rPr lang="sk-SK" altLang="en-US" sz="1800" dirty="0" err="1" smtClean="0">
                <a:solidFill>
                  <a:prstClr val="black"/>
                </a:solidFill>
              </a:rPr>
              <a:t>immer</a:t>
            </a:r>
            <a:r>
              <a:rPr lang="sk-SK" altLang="en-US" sz="1800" dirty="0" smtClean="0">
                <a:solidFill>
                  <a:prstClr val="black"/>
                </a:solidFill>
              </a:rPr>
              <a:t> </a:t>
            </a:r>
            <a:r>
              <a:rPr lang="sk-SK" altLang="en-US" sz="1800" dirty="0" err="1" smtClean="0">
                <a:solidFill>
                  <a:prstClr val="black"/>
                </a:solidFill>
              </a:rPr>
              <a:t>zur</a:t>
            </a:r>
            <a:r>
              <a:rPr lang="sk-SK" altLang="en-US" sz="1800" dirty="0" smtClean="0">
                <a:solidFill>
                  <a:prstClr val="black"/>
                </a:solidFill>
              </a:rPr>
              <a:t> </a:t>
            </a:r>
            <a:r>
              <a:rPr lang="sk-SK" altLang="en-US" sz="1800" dirty="0" err="1" smtClean="0">
                <a:solidFill>
                  <a:prstClr val="black"/>
                </a:solidFill>
              </a:rPr>
              <a:t>Verfügung</a:t>
            </a:r>
            <a:r>
              <a:rPr lang="sk-SK" altLang="en-US" sz="1800" dirty="0" smtClean="0">
                <a:solidFill>
                  <a:prstClr val="black"/>
                </a:solidFill>
              </a:rPr>
              <a:t>, um </a:t>
            </a:r>
            <a:r>
              <a:rPr lang="sk-SK" altLang="en-US" sz="1800" dirty="0" err="1" smtClean="0">
                <a:solidFill>
                  <a:prstClr val="black"/>
                </a:solidFill>
              </a:rPr>
              <a:t>die</a:t>
            </a:r>
            <a:r>
              <a:rPr lang="sk-SK" altLang="en-US" sz="1800" dirty="0" smtClean="0">
                <a:solidFill>
                  <a:prstClr val="black"/>
                </a:solidFill>
              </a:rPr>
              <a:t> </a:t>
            </a:r>
            <a:r>
              <a:rPr lang="sk-SK" altLang="en-US" sz="1800" dirty="0" err="1" smtClean="0">
                <a:solidFill>
                  <a:prstClr val="black"/>
                </a:solidFill>
              </a:rPr>
              <a:t>optimalste</a:t>
            </a:r>
            <a:r>
              <a:rPr lang="sk-SK" altLang="en-US" sz="1800" dirty="0" smtClean="0">
                <a:solidFill>
                  <a:prstClr val="black"/>
                </a:solidFill>
              </a:rPr>
              <a:t> </a:t>
            </a:r>
            <a:r>
              <a:rPr lang="sk-SK" altLang="en-US" sz="1800" dirty="0" err="1" smtClean="0">
                <a:solidFill>
                  <a:prstClr val="black"/>
                </a:solidFill>
              </a:rPr>
              <a:t>Lösung</a:t>
            </a:r>
            <a:r>
              <a:rPr lang="sk-SK" altLang="en-US" sz="1800" dirty="0" smtClean="0">
                <a:solidFill>
                  <a:prstClr val="black"/>
                </a:solidFill>
              </a:rPr>
              <a:t> </a:t>
            </a:r>
            <a:r>
              <a:rPr lang="sk-SK" altLang="en-US" sz="1800" dirty="0" err="1" smtClean="0">
                <a:solidFill>
                  <a:prstClr val="black"/>
                </a:solidFill>
              </a:rPr>
              <a:t>für</a:t>
            </a:r>
            <a:r>
              <a:rPr lang="sk-SK" altLang="en-US" sz="1800" dirty="0" smtClean="0">
                <a:solidFill>
                  <a:prstClr val="black"/>
                </a:solidFill>
              </a:rPr>
              <a:t> </a:t>
            </a:r>
            <a:r>
              <a:rPr lang="sk-SK" altLang="en-US" sz="1800" dirty="0" err="1" smtClean="0">
                <a:solidFill>
                  <a:prstClr val="black"/>
                </a:solidFill>
              </a:rPr>
              <a:t>jedes</a:t>
            </a:r>
            <a:r>
              <a:rPr lang="sk-SK" altLang="en-US" sz="1800" dirty="0" smtClean="0">
                <a:solidFill>
                  <a:prstClr val="black"/>
                </a:solidFill>
              </a:rPr>
              <a:t> Weingut </a:t>
            </a:r>
            <a:r>
              <a:rPr lang="sk-SK" altLang="en-US" sz="1800" dirty="0" err="1" smtClean="0">
                <a:solidFill>
                  <a:prstClr val="black"/>
                </a:solidFill>
              </a:rPr>
              <a:t>individuell</a:t>
            </a:r>
            <a:r>
              <a:rPr lang="sk-SK" altLang="en-US" sz="1800" dirty="0" smtClean="0">
                <a:solidFill>
                  <a:prstClr val="black"/>
                </a:solidFill>
              </a:rPr>
              <a:t> </a:t>
            </a:r>
            <a:r>
              <a:rPr lang="sk-SK" altLang="en-US" sz="1800" dirty="0" err="1" smtClean="0">
                <a:solidFill>
                  <a:prstClr val="black"/>
                </a:solidFill>
              </a:rPr>
              <a:t>anbieten</a:t>
            </a:r>
            <a:r>
              <a:rPr lang="sk-SK" altLang="en-US" sz="1800" dirty="0" smtClean="0">
                <a:solidFill>
                  <a:prstClr val="black"/>
                </a:solidFill>
              </a:rPr>
              <a:t> </a:t>
            </a:r>
            <a:r>
              <a:rPr lang="sk-SK" altLang="en-US" sz="1800" dirty="0" err="1" smtClean="0">
                <a:solidFill>
                  <a:prstClr val="black"/>
                </a:solidFill>
              </a:rPr>
              <a:t>zu</a:t>
            </a:r>
            <a:r>
              <a:rPr lang="sk-SK" altLang="en-US" sz="1800" dirty="0" smtClean="0">
                <a:solidFill>
                  <a:prstClr val="black"/>
                </a:solidFill>
              </a:rPr>
              <a:t> </a:t>
            </a:r>
            <a:r>
              <a:rPr lang="sk-SK" altLang="en-US" sz="1800" dirty="0" err="1" smtClean="0">
                <a:solidFill>
                  <a:prstClr val="black"/>
                </a:solidFill>
              </a:rPr>
              <a:t>können</a:t>
            </a:r>
            <a:r>
              <a:rPr lang="sk-SK" altLang="en-US" sz="1800" dirty="0" smtClean="0">
                <a:solidFill>
                  <a:prstClr val="black"/>
                </a:solidFill>
              </a:rPr>
              <a:t>.</a:t>
            </a:r>
            <a:r>
              <a:rPr lang="it-IT" altLang="en-US" sz="1800" dirty="0">
                <a:solidFill>
                  <a:prstClr val="black"/>
                </a:solidFill>
              </a:rPr>
              <a:t/>
            </a:r>
            <a:br>
              <a:rPr lang="it-IT" altLang="en-US" sz="1800" dirty="0">
                <a:solidFill>
                  <a:prstClr val="black"/>
                </a:solidFill>
              </a:rPr>
            </a:br>
            <a:endParaRPr lang="it-IT" altLang="en-US" sz="1800" dirty="0">
              <a:solidFill>
                <a:prstClr val="black"/>
              </a:solidFill>
            </a:endParaRPr>
          </a:p>
        </p:txBody>
      </p:sp>
      <p:sp>
        <p:nvSpPr>
          <p:cNvPr id="25673" name="Text Box 73"/>
          <p:cNvSpPr txBox="1">
            <a:spLocks noChangeArrowheads="1"/>
          </p:cNvSpPr>
          <p:nvPr/>
        </p:nvSpPr>
        <p:spPr bwMode="auto">
          <a:xfrm>
            <a:off x="2003425" y="2276475"/>
            <a:ext cx="184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it-IT" altLang="en-US" sz="1800">
                <a:solidFill>
                  <a:prstClr val="black"/>
                </a:solidFill>
              </a:rPr>
              <a:t/>
            </a:r>
            <a:br>
              <a:rPr lang="it-IT" altLang="en-US" sz="1800">
                <a:solidFill>
                  <a:prstClr val="black"/>
                </a:solidFill>
              </a:rPr>
            </a:br>
            <a:endParaRPr lang="it-IT" altLang="en-US" sz="1800">
              <a:solidFill>
                <a:prstClr val="black"/>
              </a:solidFill>
            </a:endParaRPr>
          </a:p>
        </p:txBody>
      </p:sp>
      <p:sp>
        <p:nvSpPr>
          <p:cNvPr id="25689" name="Text Box 89"/>
          <p:cNvSpPr txBox="1">
            <a:spLocks noChangeArrowheads="1"/>
          </p:cNvSpPr>
          <p:nvPr/>
        </p:nvSpPr>
        <p:spPr bwMode="auto">
          <a:xfrm>
            <a:off x="1490663" y="1096963"/>
            <a:ext cx="914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sk-SK" altLang="en-US" sz="4000" b="1" dirty="0" smtClean="0">
                <a:solidFill>
                  <a:srgbClr val="800000"/>
                </a:solidFill>
                <a:ea typeface="ＭＳ Ｐゴシック" panose="020B0600070205080204" pitchFamily="34" charset="-128"/>
              </a:rPr>
              <a:t>WERTSCHÖPFUNG IN DER ÖNOLOGIE</a:t>
            </a:r>
            <a:endParaRPr lang="it-IT" altLang="en-US" sz="4000" b="1" dirty="0">
              <a:solidFill>
                <a:srgbClr val="800000"/>
              </a:solidFill>
              <a:ea typeface="ＭＳ Ｐゴシック" panose="020B0600070205080204" pitchFamily="34" charset="-128"/>
            </a:endParaRPr>
          </a:p>
        </p:txBody>
      </p:sp>
      <p:pic>
        <p:nvPicPr>
          <p:cNvPr id="25691" name="Immagine 9" descr="Freccia-storta-matita-VERD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199827">
            <a:off x="2469825" y="2278900"/>
            <a:ext cx="1596227" cy="1415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104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855934" y="717683"/>
            <a:ext cx="9342416" cy="1419823"/>
          </a:xfrm>
          <a:noFill/>
        </p:spPr>
        <p:txBody>
          <a:bodyPr anchor="ctr">
            <a:noAutofit/>
          </a:bodyPr>
          <a:lstStyle/>
          <a:p>
            <a:r>
              <a:rPr lang="sk-SK" sz="2600" spc="400" dirty="0" err="1" smtClean="0">
                <a:solidFill>
                  <a:schemeClr val="bg1"/>
                </a:solidFill>
              </a:rPr>
              <a:t>Optimierung</a:t>
            </a:r>
            <a:r>
              <a:rPr lang="sk-SK" sz="2600" spc="400" dirty="0" smtClean="0">
                <a:solidFill>
                  <a:schemeClr val="bg1"/>
                </a:solidFill>
              </a:rPr>
              <a:t> des </a:t>
            </a:r>
            <a:r>
              <a:rPr lang="sk-SK" sz="2600" spc="400" dirty="0" err="1" smtClean="0">
                <a:solidFill>
                  <a:schemeClr val="bg1"/>
                </a:solidFill>
              </a:rPr>
              <a:t>Aromaprofils</a:t>
            </a:r>
            <a:r>
              <a:rPr lang="sk-SK" sz="2600" spc="400" dirty="0" smtClean="0">
                <a:solidFill>
                  <a:schemeClr val="bg1"/>
                </a:solidFill>
              </a:rPr>
              <a:t> </a:t>
            </a:r>
            <a:r>
              <a:rPr lang="sk-SK" sz="2600" spc="400" dirty="0" err="1" smtClean="0">
                <a:solidFill>
                  <a:schemeClr val="bg1"/>
                </a:solidFill>
              </a:rPr>
              <a:t>durch</a:t>
            </a:r>
            <a:r>
              <a:rPr lang="sk-SK" sz="2600" spc="400" dirty="0" smtClean="0">
                <a:solidFill>
                  <a:schemeClr val="bg1"/>
                </a:solidFill>
              </a:rPr>
              <a:t> </a:t>
            </a:r>
            <a:r>
              <a:rPr lang="sk-SK" sz="2600" spc="400" dirty="0" err="1" smtClean="0">
                <a:solidFill>
                  <a:schemeClr val="bg1"/>
                </a:solidFill>
              </a:rPr>
              <a:t>den</a:t>
            </a:r>
            <a:r>
              <a:rPr lang="sk-SK" sz="2600" spc="400" dirty="0" smtClean="0">
                <a:solidFill>
                  <a:schemeClr val="bg1"/>
                </a:solidFill>
              </a:rPr>
              <a:t> </a:t>
            </a:r>
            <a:r>
              <a:rPr lang="sk-SK" sz="2600" spc="400" dirty="0" err="1" smtClean="0">
                <a:solidFill>
                  <a:schemeClr val="bg1"/>
                </a:solidFill>
              </a:rPr>
              <a:t>Einsatz</a:t>
            </a:r>
            <a:r>
              <a:rPr lang="sk-SK" sz="2600" spc="400" dirty="0" smtClean="0">
                <a:solidFill>
                  <a:schemeClr val="bg1"/>
                </a:solidFill>
              </a:rPr>
              <a:t> von Prekursoren </a:t>
            </a:r>
            <a:r>
              <a:rPr lang="sk-SK" sz="2600" spc="400" dirty="0" err="1" smtClean="0">
                <a:solidFill>
                  <a:schemeClr val="bg1"/>
                </a:solidFill>
              </a:rPr>
              <a:t>während</a:t>
            </a:r>
            <a:r>
              <a:rPr lang="sk-SK" sz="2600" spc="400" dirty="0" smtClean="0">
                <a:solidFill>
                  <a:schemeClr val="bg1"/>
                </a:solidFill>
              </a:rPr>
              <a:t> der </a:t>
            </a:r>
            <a:r>
              <a:rPr lang="sk-SK" sz="2600" spc="400" dirty="0" err="1" smtClean="0">
                <a:solidFill>
                  <a:schemeClr val="bg1"/>
                </a:solidFill>
              </a:rPr>
              <a:t>Gärung</a:t>
            </a:r>
            <a:r>
              <a:rPr lang="sk-SK" sz="2600" spc="400" dirty="0" smtClean="0">
                <a:solidFill>
                  <a:schemeClr val="bg1"/>
                </a:solidFill>
              </a:rPr>
              <a:t> in </a:t>
            </a:r>
            <a:r>
              <a:rPr lang="sk-SK" sz="2600" spc="400" dirty="0" err="1" smtClean="0">
                <a:solidFill>
                  <a:schemeClr val="bg1"/>
                </a:solidFill>
              </a:rPr>
              <a:t>Kombination</a:t>
            </a:r>
            <a:r>
              <a:rPr lang="sk-SK" sz="2600" spc="400" dirty="0" smtClean="0">
                <a:solidFill>
                  <a:schemeClr val="bg1"/>
                </a:solidFill>
              </a:rPr>
              <a:t> </a:t>
            </a:r>
            <a:r>
              <a:rPr lang="sk-SK" sz="2600" spc="400" dirty="0" err="1" smtClean="0">
                <a:solidFill>
                  <a:schemeClr val="bg1"/>
                </a:solidFill>
              </a:rPr>
              <a:t>mit</a:t>
            </a:r>
            <a:r>
              <a:rPr lang="sk-SK" sz="2600" spc="400" dirty="0" smtClean="0">
                <a:solidFill>
                  <a:schemeClr val="bg1"/>
                </a:solidFill>
              </a:rPr>
              <a:t> </a:t>
            </a:r>
            <a:r>
              <a:rPr lang="sk-SK" sz="2600" spc="400" dirty="0" err="1" smtClean="0">
                <a:solidFill>
                  <a:schemeClr val="bg1"/>
                </a:solidFill>
              </a:rPr>
              <a:t>verschiedenen</a:t>
            </a:r>
            <a:r>
              <a:rPr lang="sk-SK" sz="2600" spc="400" dirty="0" smtClean="0">
                <a:solidFill>
                  <a:schemeClr val="bg1"/>
                </a:solidFill>
              </a:rPr>
              <a:t> </a:t>
            </a:r>
            <a:r>
              <a:rPr lang="sk-SK" sz="2600" spc="400" dirty="0" err="1" smtClean="0">
                <a:solidFill>
                  <a:schemeClr val="bg1"/>
                </a:solidFill>
              </a:rPr>
              <a:t>Hefestämmen</a:t>
            </a:r>
            <a:endParaRPr lang="it-IT" sz="2600" spc="400" dirty="0">
              <a:solidFill>
                <a:schemeClr val="bg1"/>
              </a:solidFill>
            </a:endParaRPr>
          </a:p>
        </p:txBody>
      </p:sp>
      <p:grpSp>
        <p:nvGrpSpPr>
          <p:cNvPr id="3" name="Skupina 2"/>
          <p:cNvGrpSpPr/>
          <p:nvPr/>
        </p:nvGrpSpPr>
        <p:grpSpPr>
          <a:xfrm>
            <a:off x="2566694" y="2564439"/>
            <a:ext cx="2190703" cy="816383"/>
            <a:chOff x="68245" y="3647657"/>
            <a:chExt cx="2190703" cy="816383"/>
          </a:xfrm>
          <a:scene3d>
            <a:camera prst="orthographicFront"/>
            <a:lightRig rig="flat" dir="t"/>
          </a:scene3d>
        </p:grpSpPr>
        <p:sp>
          <p:nvSpPr>
            <p:cNvPr id="4" name="Zaoblený obdĺžnik 3"/>
            <p:cNvSpPr/>
            <p:nvPr/>
          </p:nvSpPr>
          <p:spPr>
            <a:xfrm>
              <a:off x="68245" y="3647657"/>
              <a:ext cx="2190703" cy="81638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tint val="7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tint val="7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Zaoblený obdĺžnik 4"/>
            <p:cNvSpPr/>
            <p:nvPr/>
          </p:nvSpPr>
          <p:spPr>
            <a:xfrm>
              <a:off x="68245" y="3671569"/>
              <a:ext cx="2142881" cy="7685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k-SK" sz="2000" b="1" dirty="0" err="1" smtClean="0">
                  <a:solidFill>
                    <a:schemeClr val="tx1"/>
                  </a:solidFill>
                  <a:latin typeface="Trebuchet MS"/>
                  <a:cs typeface="Trebuchet MS"/>
                </a:rPr>
                <a:t>Süße</a:t>
              </a:r>
              <a:r>
                <a:rPr lang="sk-SK" sz="2000" b="1" dirty="0" smtClean="0">
                  <a:solidFill>
                    <a:schemeClr val="tx1"/>
                  </a:solidFill>
                  <a:latin typeface="Trebuchet MS"/>
                  <a:cs typeface="Trebuchet MS"/>
                </a:rPr>
                <a:t> </a:t>
              </a:r>
              <a:r>
                <a:rPr lang="sk-SK" sz="2000" b="1" dirty="0" err="1" smtClean="0">
                  <a:solidFill>
                    <a:schemeClr val="tx1"/>
                  </a:solidFill>
                  <a:latin typeface="Trebuchet MS"/>
                  <a:cs typeface="Trebuchet MS"/>
                </a:rPr>
                <a:t>Frucht</a:t>
              </a:r>
              <a:endParaRPr lang="it-IT" sz="2000" b="1" kern="1200" dirty="0">
                <a:solidFill>
                  <a:schemeClr val="tx1"/>
                </a:solidFill>
                <a:latin typeface="Trebuchet MS"/>
                <a:cs typeface="Trebuchet MS"/>
              </a:endParaRPr>
            </a:p>
          </p:txBody>
        </p:sp>
      </p:grpSp>
      <p:grpSp>
        <p:nvGrpSpPr>
          <p:cNvPr id="6" name="Skupina 5"/>
          <p:cNvGrpSpPr/>
          <p:nvPr/>
        </p:nvGrpSpPr>
        <p:grpSpPr>
          <a:xfrm>
            <a:off x="2323253" y="4386145"/>
            <a:ext cx="2190703" cy="816383"/>
            <a:chOff x="2395146" y="3647657"/>
            <a:chExt cx="2190703" cy="816383"/>
          </a:xfrm>
          <a:scene3d>
            <a:camera prst="orthographicFront"/>
            <a:lightRig rig="flat" dir="t"/>
          </a:scene3d>
        </p:grpSpPr>
        <p:sp>
          <p:nvSpPr>
            <p:cNvPr id="7" name="Zaoblený obdĺžnik 6"/>
            <p:cNvSpPr/>
            <p:nvPr/>
          </p:nvSpPr>
          <p:spPr>
            <a:xfrm>
              <a:off x="2395146" y="3647657"/>
              <a:ext cx="2190703" cy="81638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tint val="7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tint val="7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Zaoblený obdĺžnik 4"/>
            <p:cNvSpPr/>
            <p:nvPr/>
          </p:nvSpPr>
          <p:spPr>
            <a:xfrm>
              <a:off x="2442968" y="3671569"/>
              <a:ext cx="2142881" cy="7685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k-SK" sz="2000" b="1" kern="1200" dirty="0" err="1" smtClean="0">
                  <a:solidFill>
                    <a:schemeClr val="tx1"/>
                  </a:solidFill>
                  <a:latin typeface="Trebuchet MS"/>
                  <a:cs typeface="Trebuchet MS"/>
                </a:rPr>
                <a:t>Zitrus</a:t>
              </a:r>
              <a:endParaRPr lang="it-IT" sz="2000" b="1" kern="1200" dirty="0">
                <a:solidFill>
                  <a:schemeClr val="tx1"/>
                </a:solidFill>
                <a:latin typeface="Trebuchet MS"/>
                <a:cs typeface="Trebuchet MS"/>
              </a:endParaRPr>
            </a:p>
          </p:txBody>
        </p:sp>
      </p:grpSp>
      <p:grpSp>
        <p:nvGrpSpPr>
          <p:cNvPr id="9" name="Skupina 8"/>
          <p:cNvGrpSpPr/>
          <p:nvPr/>
        </p:nvGrpSpPr>
        <p:grpSpPr>
          <a:xfrm>
            <a:off x="8285643" y="4794337"/>
            <a:ext cx="2190703" cy="816383"/>
            <a:chOff x="7125675" y="3647658"/>
            <a:chExt cx="2190703" cy="816383"/>
          </a:xfrm>
          <a:scene3d>
            <a:camera prst="orthographicFront"/>
            <a:lightRig rig="flat" dir="t"/>
          </a:scene3d>
        </p:grpSpPr>
        <p:sp>
          <p:nvSpPr>
            <p:cNvPr id="10" name="Zaoblený obdĺžnik 9"/>
            <p:cNvSpPr/>
            <p:nvPr/>
          </p:nvSpPr>
          <p:spPr>
            <a:xfrm>
              <a:off x="7125675" y="3647658"/>
              <a:ext cx="2190703" cy="81638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tint val="7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tint val="7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Zaoblený obdĺžnik 4"/>
            <p:cNvSpPr/>
            <p:nvPr/>
          </p:nvSpPr>
          <p:spPr>
            <a:xfrm>
              <a:off x="7149586" y="3671569"/>
              <a:ext cx="2142881" cy="7685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k-SK" sz="2000" b="1" kern="1200" dirty="0" err="1" smtClean="0">
                  <a:solidFill>
                    <a:schemeClr val="tx1"/>
                  </a:solidFill>
                  <a:latin typeface="Trebuchet MS"/>
                  <a:cs typeface="Trebuchet MS"/>
                </a:rPr>
                <a:t>Tropisch</a:t>
              </a:r>
              <a:endParaRPr lang="sk-SK" sz="2000" b="1" kern="1200" dirty="0" smtClean="0">
                <a:solidFill>
                  <a:schemeClr val="tx1"/>
                </a:solidFill>
                <a:latin typeface="Trebuchet MS"/>
                <a:cs typeface="Trebuchet MS"/>
              </a:endParaRPr>
            </a:p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k-SK" sz="2000" b="1" dirty="0" err="1">
                  <a:solidFill>
                    <a:schemeClr val="tx1"/>
                  </a:solidFill>
                  <a:latin typeface="Trebuchet MS"/>
                  <a:cs typeface="Trebuchet MS"/>
                </a:rPr>
                <a:t>T</a:t>
              </a:r>
              <a:r>
                <a:rPr lang="sk-SK" sz="2000" b="1" kern="1200" dirty="0" err="1" smtClean="0">
                  <a:solidFill>
                    <a:schemeClr val="tx1"/>
                  </a:solidFill>
                  <a:latin typeface="Trebuchet MS"/>
                  <a:cs typeface="Trebuchet MS"/>
                </a:rPr>
                <a:t>hiolisch</a:t>
              </a:r>
              <a:endParaRPr lang="it-IT" sz="2000" b="1" kern="1200" dirty="0">
                <a:solidFill>
                  <a:schemeClr val="tx1"/>
                </a:solidFill>
                <a:latin typeface="Trebuchet MS"/>
                <a:cs typeface="Trebuchet MS"/>
              </a:endParaRPr>
            </a:p>
          </p:txBody>
        </p:sp>
      </p:grpSp>
      <p:grpSp>
        <p:nvGrpSpPr>
          <p:cNvPr id="12" name="Skupina 11"/>
          <p:cNvGrpSpPr/>
          <p:nvPr/>
        </p:nvGrpSpPr>
        <p:grpSpPr>
          <a:xfrm>
            <a:off x="7884810" y="3057730"/>
            <a:ext cx="2190703" cy="816383"/>
            <a:chOff x="4750952" y="3647658"/>
            <a:chExt cx="2190703" cy="816383"/>
          </a:xfrm>
          <a:scene3d>
            <a:camera prst="orthographicFront"/>
            <a:lightRig rig="flat" dir="t"/>
          </a:scene3d>
        </p:grpSpPr>
        <p:sp>
          <p:nvSpPr>
            <p:cNvPr id="13" name="Zaoblený obdĺžnik 12"/>
            <p:cNvSpPr/>
            <p:nvPr/>
          </p:nvSpPr>
          <p:spPr>
            <a:xfrm>
              <a:off x="4750952" y="3647658"/>
              <a:ext cx="2190703" cy="81638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tint val="7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tint val="7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Zaoblený obdĺžnik 4"/>
            <p:cNvSpPr/>
            <p:nvPr/>
          </p:nvSpPr>
          <p:spPr>
            <a:xfrm>
              <a:off x="4774863" y="3671569"/>
              <a:ext cx="2142881" cy="7685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k-SK" sz="2000" b="1" kern="1200" dirty="0" smtClean="0">
                  <a:solidFill>
                    <a:schemeClr val="tx1"/>
                  </a:solidFill>
                  <a:latin typeface="Trebuchet MS"/>
                  <a:cs typeface="Trebuchet MS"/>
                </a:rPr>
                <a:t>Rote </a:t>
              </a:r>
              <a:r>
                <a:rPr lang="sk-SK" sz="2000" b="1" kern="1200" dirty="0" err="1" smtClean="0">
                  <a:solidFill>
                    <a:schemeClr val="tx1"/>
                  </a:solidFill>
                  <a:latin typeface="Trebuchet MS"/>
                  <a:cs typeface="Trebuchet MS"/>
                </a:rPr>
                <a:t>Frucht</a:t>
              </a:r>
              <a:endParaRPr lang="it-IT" sz="2000" b="1" kern="1200" dirty="0">
                <a:solidFill>
                  <a:schemeClr val="tx1"/>
                </a:solidFill>
                <a:latin typeface="Trebuchet MS"/>
                <a:cs typeface="Trebuchet M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39474" y="2810453"/>
            <a:ext cx="5667580" cy="1909714"/>
          </a:xfrm>
        </p:spPr>
        <p:txBody>
          <a:bodyPr/>
          <a:lstStyle/>
          <a:p>
            <a:pPr algn="ctr"/>
            <a:r>
              <a:rPr lang="sk-SK" dirty="0" err="1" smtClean="0"/>
              <a:t>Süßes</a:t>
            </a:r>
            <a:r>
              <a:rPr lang="sk-SK" dirty="0" smtClean="0"/>
              <a:t> </a:t>
            </a:r>
            <a:r>
              <a:rPr lang="sk-SK" dirty="0" err="1" smtClean="0"/>
              <a:t>Fruchtaroma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4294967295"/>
          </p:nvPr>
        </p:nvSpPr>
        <p:spPr>
          <a:xfrm>
            <a:off x="0" y="4509119"/>
            <a:ext cx="6003114" cy="1840881"/>
          </a:xfrm>
        </p:spPr>
        <p:txBody>
          <a:bodyPr>
            <a:noAutofit/>
          </a:bodyPr>
          <a:lstStyle/>
          <a:p>
            <a:pPr algn="ctr"/>
            <a:r>
              <a:rPr lang="sk-SK" sz="2700" dirty="0" smtClean="0"/>
              <a:t>Oder: </a:t>
            </a:r>
            <a:r>
              <a:rPr lang="sk-SK" sz="2700" dirty="0" err="1"/>
              <a:t>W</a:t>
            </a:r>
            <a:r>
              <a:rPr lang="sk-SK" sz="2700" dirty="0" err="1" smtClean="0"/>
              <a:t>ie</a:t>
            </a:r>
            <a:r>
              <a:rPr lang="sk-SK" sz="2700" dirty="0" smtClean="0"/>
              <a:t> </a:t>
            </a:r>
            <a:r>
              <a:rPr lang="sk-SK" sz="2700" dirty="0" err="1" smtClean="0"/>
              <a:t>neutrale</a:t>
            </a:r>
            <a:r>
              <a:rPr lang="sk-SK" sz="2700" dirty="0" smtClean="0"/>
              <a:t> </a:t>
            </a:r>
            <a:r>
              <a:rPr lang="sk-SK" sz="2700" dirty="0" err="1" smtClean="0"/>
              <a:t>Trauben</a:t>
            </a:r>
            <a:r>
              <a:rPr lang="sk-SK" sz="2700" dirty="0" smtClean="0"/>
              <a:t> in </a:t>
            </a:r>
            <a:r>
              <a:rPr lang="sk-SK" sz="2700" dirty="0" err="1" smtClean="0"/>
              <a:t>fruchtigen</a:t>
            </a:r>
            <a:r>
              <a:rPr lang="sk-SK" sz="2700" dirty="0" smtClean="0"/>
              <a:t> </a:t>
            </a:r>
            <a:r>
              <a:rPr lang="sk-SK" sz="2700" dirty="0" err="1" smtClean="0"/>
              <a:t>Wein</a:t>
            </a:r>
            <a:r>
              <a:rPr lang="sk-SK" sz="2700" dirty="0" smtClean="0"/>
              <a:t> </a:t>
            </a:r>
            <a:r>
              <a:rPr lang="sk-SK" sz="2700" dirty="0" err="1" smtClean="0"/>
              <a:t>umwandeln</a:t>
            </a:r>
            <a:r>
              <a:rPr lang="sk-SK" sz="2700" dirty="0"/>
              <a:t>?</a:t>
            </a:r>
            <a:endParaRPr lang="it-IT" sz="2700" dirty="0"/>
          </a:p>
        </p:txBody>
      </p:sp>
    </p:spTree>
    <p:extLst>
      <p:ext uri="{BB962C8B-B14F-4D97-AF65-F5344CB8AC3E}">
        <p14:creationId xmlns:p14="http://schemas.microsoft.com/office/powerpoint/2010/main" val="252222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 smtClean="0"/>
              <a:t>Süßes</a:t>
            </a:r>
            <a:r>
              <a:rPr lang="sk-SK" dirty="0" smtClean="0"/>
              <a:t> </a:t>
            </a:r>
            <a:r>
              <a:rPr lang="sk-SK" dirty="0" err="1" smtClean="0"/>
              <a:t>Fruchtaroma</a:t>
            </a:r>
            <a:endParaRPr lang="it-IT" dirty="0"/>
          </a:p>
        </p:txBody>
      </p:sp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0D075-CE17-430E-AB08-FD48115467AB}" type="slidenum">
              <a:rPr lang="it-IT" smtClean="0"/>
              <a:pPr/>
              <a:t>6</a:t>
            </a:fld>
            <a:endParaRPr lang="it-IT"/>
          </a:p>
        </p:txBody>
      </p:sp>
      <p:pic>
        <p:nvPicPr>
          <p:cNvPr id="10242" name="Picture 2" descr="Wine Glass Outline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886040" y="-26052463"/>
            <a:ext cx="1601033" cy="2809875"/>
          </a:xfrm>
          <a:prstGeom prst="rect">
            <a:avLst/>
          </a:prstGeom>
          <a:noFill/>
        </p:spPr>
      </p:pic>
      <p:pic>
        <p:nvPicPr>
          <p:cNvPr id="10244" name="Picture 4" descr="Wine Glass Outline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886040" y="-26052463"/>
            <a:ext cx="1601033" cy="2809875"/>
          </a:xfrm>
          <a:prstGeom prst="rect">
            <a:avLst/>
          </a:prstGeom>
          <a:noFill/>
        </p:spPr>
      </p:pic>
      <p:sp>
        <p:nvSpPr>
          <p:cNvPr id="10" name="CasellaDiTesto 9"/>
          <p:cNvSpPr txBox="1"/>
          <p:nvPr/>
        </p:nvSpPr>
        <p:spPr>
          <a:xfrm>
            <a:off x="4081901" y="2564907"/>
            <a:ext cx="1775524" cy="1277291"/>
          </a:xfrm>
          <a:prstGeom prst="rect">
            <a:avLst/>
          </a:prstGeom>
          <a:noFill/>
        </p:spPr>
        <p:txBody>
          <a:bodyPr wrap="none" lIns="121939" tIns="60969" rIns="121939" bIns="60969" rtlCol="0">
            <a:spAutoFit/>
          </a:bodyPr>
          <a:lstStyle/>
          <a:p>
            <a:r>
              <a:rPr lang="it-IT" sz="4300" dirty="0" smtClean="0">
                <a:latin typeface="Trebuchet MS"/>
                <a:cs typeface="Trebuchet MS"/>
              </a:rPr>
              <a:t>100 % </a:t>
            </a:r>
            <a:r>
              <a:rPr lang="it-IT" dirty="0" smtClean="0">
                <a:latin typeface="Trebuchet MS"/>
                <a:cs typeface="Trebuchet MS"/>
              </a:rPr>
              <a:t/>
            </a:r>
            <a:br>
              <a:rPr lang="it-IT" dirty="0" smtClean="0">
                <a:latin typeface="Trebuchet MS"/>
                <a:cs typeface="Trebuchet MS"/>
              </a:rPr>
            </a:br>
            <a:r>
              <a:rPr lang="it-IT" sz="3200" b="1" dirty="0" smtClean="0">
                <a:latin typeface="Trebuchet MS"/>
                <a:cs typeface="Trebuchet MS"/>
              </a:rPr>
              <a:t>ESTE</a:t>
            </a:r>
            <a:r>
              <a:rPr lang="sk-SK" sz="3200" b="1" dirty="0">
                <a:latin typeface="Trebuchet MS"/>
                <a:cs typeface="Trebuchet MS"/>
              </a:rPr>
              <a:t>R</a:t>
            </a:r>
            <a:endParaRPr lang="it-IT" b="1" dirty="0">
              <a:latin typeface="Trebuchet MS"/>
              <a:cs typeface="Trebuchet MS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7495848" y="1628800"/>
            <a:ext cx="2340359" cy="1723567"/>
          </a:xfrm>
          <a:prstGeom prst="rect">
            <a:avLst/>
          </a:prstGeom>
          <a:noFill/>
        </p:spPr>
        <p:txBody>
          <a:bodyPr wrap="none" lIns="121939" tIns="60969" rIns="121939" bIns="60969" rtlCol="0">
            <a:spAutoFit/>
          </a:bodyPr>
          <a:lstStyle/>
          <a:p>
            <a:pPr algn="ctr"/>
            <a:r>
              <a:rPr lang="sk-SK" sz="3200" b="1" dirty="0" err="1" smtClean="0">
                <a:latin typeface="Trebuchet MS"/>
                <a:cs typeface="Trebuchet MS"/>
              </a:rPr>
              <a:t>Weißweine</a:t>
            </a:r>
            <a:endParaRPr lang="it-IT" sz="3200" b="1" dirty="0">
              <a:latin typeface="Trebuchet MS"/>
              <a:cs typeface="Trebuchet MS"/>
            </a:endParaRPr>
          </a:p>
          <a:p>
            <a:pPr algn="ctr"/>
            <a:r>
              <a:rPr lang="it-IT" dirty="0" smtClean="0">
                <a:latin typeface="Trebuchet MS"/>
                <a:cs typeface="Trebuchet MS"/>
              </a:rPr>
              <a:t>BANAN</a:t>
            </a:r>
            <a:r>
              <a:rPr lang="sk-SK" dirty="0" smtClean="0">
                <a:latin typeface="Trebuchet MS"/>
                <a:cs typeface="Trebuchet MS"/>
              </a:rPr>
              <a:t>E</a:t>
            </a:r>
            <a:endParaRPr lang="it-IT" dirty="0" smtClean="0">
              <a:latin typeface="Trebuchet MS"/>
              <a:cs typeface="Trebuchet MS"/>
            </a:endParaRPr>
          </a:p>
          <a:p>
            <a:pPr algn="ctr"/>
            <a:r>
              <a:rPr lang="it-IT" dirty="0" smtClean="0">
                <a:latin typeface="Trebuchet MS"/>
                <a:cs typeface="Trebuchet MS"/>
              </a:rPr>
              <a:t>A</a:t>
            </a:r>
            <a:r>
              <a:rPr lang="sk-SK" dirty="0" smtClean="0">
                <a:latin typeface="Trebuchet MS"/>
                <a:cs typeface="Trebuchet MS"/>
              </a:rPr>
              <a:t>PFEL</a:t>
            </a:r>
            <a:r>
              <a:rPr lang="it-IT" dirty="0" smtClean="0">
                <a:latin typeface="Trebuchet MS"/>
                <a:cs typeface="Trebuchet MS"/>
              </a:rPr>
              <a:t>, </a:t>
            </a:r>
            <a:r>
              <a:rPr lang="sk-SK" dirty="0" smtClean="0">
                <a:latin typeface="Trebuchet MS"/>
                <a:cs typeface="Trebuchet MS"/>
              </a:rPr>
              <a:t>BIRNE</a:t>
            </a:r>
            <a:endParaRPr lang="it-IT" dirty="0" smtClean="0">
              <a:latin typeface="Trebuchet MS"/>
              <a:cs typeface="Trebuchet MS"/>
            </a:endParaRPr>
          </a:p>
          <a:p>
            <a:pPr algn="ctr"/>
            <a:r>
              <a:rPr lang="sk-SK" dirty="0" smtClean="0">
                <a:latin typeface="Trebuchet MS"/>
                <a:cs typeface="Trebuchet MS"/>
              </a:rPr>
              <a:t>MARILLE</a:t>
            </a:r>
            <a:endParaRPr lang="it-IT" dirty="0">
              <a:latin typeface="Trebuchet MS"/>
              <a:cs typeface="Trebuchet MS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627767" y="4005064"/>
            <a:ext cx="2114335" cy="1723567"/>
          </a:xfrm>
          <a:prstGeom prst="rect">
            <a:avLst/>
          </a:prstGeom>
          <a:noFill/>
        </p:spPr>
        <p:txBody>
          <a:bodyPr wrap="none" lIns="121939" tIns="60969" rIns="121939" bIns="60969" rtlCol="0">
            <a:spAutoFit/>
          </a:bodyPr>
          <a:lstStyle/>
          <a:p>
            <a:pPr algn="ctr"/>
            <a:r>
              <a:rPr lang="sk-SK" sz="3200" b="1" dirty="0" err="1" smtClean="0">
                <a:latin typeface="Trebuchet MS"/>
                <a:cs typeface="Trebuchet MS"/>
              </a:rPr>
              <a:t>Rotweine</a:t>
            </a:r>
            <a:endParaRPr lang="it-IT" sz="3200" b="1" dirty="0">
              <a:latin typeface="Trebuchet MS"/>
              <a:cs typeface="Trebuchet MS"/>
            </a:endParaRPr>
          </a:p>
          <a:p>
            <a:pPr algn="ctr"/>
            <a:r>
              <a:rPr lang="sk-SK" dirty="0" smtClean="0">
                <a:latin typeface="Trebuchet MS"/>
                <a:cs typeface="Trebuchet MS"/>
              </a:rPr>
              <a:t>BROMBEERE</a:t>
            </a:r>
            <a:endParaRPr lang="it-IT" dirty="0" smtClean="0">
              <a:latin typeface="Trebuchet MS"/>
              <a:cs typeface="Trebuchet MS"/>
            </a:endParaRPr>
          </a:p>
          <a:p>
            <a:pPr algn="ctr"/>
            <a:r>
              <a:rPr lang="sk-SK" dirty="0" smtClean="0">
                <a:latin typeface="Trebuchet MS"/>
                <a:cs typeface="Trebuchet MS"/>
              </a:rPr>
              <a:t>ERDBEERE</a:t>
            </a:r>
            <a:endParaRPr lang="it-IT" dirty="0" smtClean="0">
              <a:latin typeface="Trebuchet MS"/>
              <a:cs typeface="Trebuchet MS"/>
            </a:endParaRPr>
          </a:p>
          <a:p>
            <a:pPr algn="ctr"/>
            <a:r>
              <a:rPr lang="sk-SK" dirty="0" smtClean="0">
                <a:latin typeface="Trebuchet MS"/>
                <a:cs typeface="Trebuchet MS"/>
              </a:rPr>
              <a:t>ZWETSCHKE</a:t>
            </a:r>
            <a:endParaRPr lang="it-IT" dirty="0">
              <a:latin typeface="Trebuchet MS"/>
              <a:cs typeface="Trebuchet MS"/>
            </a:endParaRPr>
          </a:p>
        </p:txBody>
      </p:sp>
      <p:pic>
        <p:nvPicPr>
          <p:cNvPr id="26626" name="Picture 2" descr="\\esseco.locale\data\users\scottib\Documenti\My Pictures\Bicchiere_giall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8945" y="1412776"/>
            <a:ext cx="2087118" cy="4648581"/>
          </a:xfrm>
          <a:prstGeom prst="rect">
            <a:avLst/>
          </a:prstGeom>
          <a:noFill/>
        </p:spPr>
      </p:pic>
      <p:cxnSp>
        <p:nvCxnSpPr>
          <p:cNvPr id="13" name="Connettore 2 12"/>
          <p:cNvCxnSpPr/>
          <p:nvPr/>
        </p:nvCxnSpPr>
        <p:spPr>
          <a:xfrm flipV="1">
            <a:off x="5714932" y="2132856"/>
            <a:ext cx="1729092" cy="864096"/>
          </a:xfrm>
          <a:prstGeom prst="straightConnector1">
            <a:avLst/>
          </a:prstGeom>
          <a:ln w="571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/>
          <p:cNvCxnSpPr/>
          <p:nvPr/>
        </p:nvCxnSpPr>
        <p:spPr>
          <a:xfrm>
            <a:off x="5714932" y="3140968"/>
            <a:ext cx="1825153" cy="1080120"/>
          </a:xfrm>
          <a:prstGeom prst="straightConnector1">
            <a:avLst/>
          </a:prstGeom>
          <a:ln w="571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702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arrotondato 12"/>
          <p:cNvSpPr/>
          <p:nvPr/>
        </p:nvSpPr>
        <p:spPr>
          <a:xfrm>
            <a:off x="6483426" y="4131695"/>
            <a:ext cx="5187276" cy="1368152"/>
          </a:xfrm>
          <a:prstGeom prst="roundRect">
            <a:avLst/>
          </a:prstGeom>
          <a:gradFill>
            <a:gsLst>
              <a:gs pos="0">
                <a:srgbClr val="2BA6AC"/>
              </a:gs>
              <a:gs pos="26000">
                <a:srgbClr val="2BA6AC">
                  <a:alpha val="39000"/>
                </a:srgbClr>
              </a:gs>
              <a:gs pos="49000">
                <a:schemeClr val="bg1"/>
              </a:gs>
              <a:gs pos="71000">
                <a:srgbClr val="2BA6AC">
                  <a:alpha val="39000"/>
                </a:srgbClr>
              </a:gs>
              <a:gs pos="100000">
                <a:srgbClr val="2BA6AC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39" tIns="60969" rIns="121939" bIns="60969" rtlCol="0" anchor="ctr"/>
          <a:lstStyle/>
          <a:p>
            <a:pPr algn="ctr"/>
            <a:endParaRPr lang="it-IT"/>
          </a:p>
        </p:txBody>
      </p:sp>
      <p:sp>
        <p:nvSpPr>
          <p:cNvPr id="3" name="Rettangolo arrotondato 2"/>
          <p:cNvSpPr/>
          <p:nvPr/>
        </p:nvSpPr>
        <p:spPr>
          <a:xfrm>
            <a:off x="438272" y="1426074"/>
            <a:ext cx="5187276" cy="1368152"/>
          </a:xfrm>
          <a:prstGeom prst="roundRect">
            <a:avLst/>
          </a:prstGeom>
          <a:gradFill>
            <a:gsLst>
              <a:gs pos="0">
                <a:srgbClr val="2BA6AC"/>
              </a:gs>
              <a:gs pos="26000">
                <a:srgbClr val="2BA6AC">
                  <a:alpha val="39000"/>
                </a:srgbClr>
              </a:gs>
              <a:gs pos="49000">
                <a:schemeClr val="bg1"/>
              </a:gs>
              <a:gs pos="71000">
                <a:srgbClr val="2BA6AC">
                  <a:alpha val="39000"/>
                </a:srgbClr>
              </a:gs>
              <a:gs pos="100000">
                <a:srgbClr val="2BA6AC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39" tIns="60969" rIns="121939" bIns="60969"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WICHTIGE FAKTOREN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k-SK" dirty="0" err="1" smtClean="0"/>
              <a:t>Süßes</a:t>
            </a:r>
            <a:r>
              <a:rPr lang="sk-SK" dirty="0" smtClean="0"/>
              <a:t> </a:t>
            </a:r>
            <a:r>
              <a:rPr lang="sk-SK" dirty="0" err="1" smtClean="0"/>
              <a:t>Fruchtaroma</a:t>
            </a:r>
            <a:endParaRPr lang="it-IT" dirty="0">
              <a:solidFill>
                <a:srgbClr val="595959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0D075-CE17-430E-AB08-FD48115467AB}" type="slidenum">
              <a:rPr lang="it-IT" smtClean="0"/>
              <a:pPr/>
              <a:t>7</a:t>
            </a:fld>
            <a:endParaRPr lang="it-IT"/>
          </a:p>
        </p:txBody>
      </p:sp>
      <p:pic>
        <p:nvPicPr>
          <p:cNvPr id="10242" name="Picture 2" descr="Wine Glass Outline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886040" y="-26052463"/>
            <a:ext cx="1601033" cy="2809875"/>
          </a:xfrm>
          <a:prstGeom prst="rect">
            <a:avLst/>
          </a:prstGeom>
          <a:noFill/>
        </p:spPr>
      </p:pic>
      <p:pic>
        <p:nvPicPr>
          <p:cNvPr id="10244" name="Picture 4" descr="Wine Glass Outline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886040" y="-26052463"/>
            <a:ext cx="1601033" cy="2809875"/>
          </a:xfrm>
          <a:prstGeom prst="rect">
            <a:avLst/>
          </a:prstGeom>
          <a:noFill/>
        </p:spPr>
      </p:pic>
      <p:sp>
        <p:nvSpPr>
          <p:cNvPr id="28" name="CasellaDiTesto 27"/>
          <p:cNvSpPr txBox="1"/>
          <p:nvPr/>
        </p:nvSpPr>
        <p:spPr>
          <a:xfrm>
            <a:off x="541300" y="1641813"/>
            <a:ext cx="4981221" cy="936675"/>
          </a:xfrm>
          <a:prstGeom prst="rect">
            <a:avLst/>
          </a:prstGeom>
          <a:noFill/>
        </p:spPr>
        <p:txBody>
          <a:bodyPr wrap="none" lIns="121939" tIns="60969" rIns="121939" bIns="60969" rtlCol="0" anchor="ctr" anchorCtr="1">
            <a:noAutofit/>
          </a:bodyPr>
          <a:lstStyle/>
          <a:p>
            <a:pPr algn="ctr"/>
            <a:r>
              <a:rPr lang="sk-SK" dirty="0" smtClean="0">
                <a:latin typeface="Trebuchet MS"/>
                <a:cs typeface="Trebuchet MS"/>
              </a:rPr>
              <a:t>FREIE, VERZWEIGTE AMINOSÄUREN</a:t>
            </a:r>
            <a:endParaRPr lang="it-IT" dirty="0">
              <a:latin typeface="Trebuchet MS"/>
              <a:cs typeface="Trebuchet MS"/>
            </a:endParaRPr>
          </a:p>
        </p:txBody>
      </p:sp>
      <p:sp>
        <p:nvSpPr>
          <p:cNvPr id="41" name="CasellaDiTesto 40"/>
          <p:cNvSpPr txBox="1"/>
          <p:nvPr/>
        </p:nvSpPr>
        <p:spPr>
          <a:xfrm>
            <a:off x="6684562" y="4131695"/>
            <a:ext cx="4785003" cy="1231124"/>
          </a:xfrm>
          <a:prstGeom prst="rect">
            <a:avLst/>
          </a:prstGeom>
          <a:noFill/>
        </p:spPr>
        <p:txBody>
          <a:bodyPr wrap="none" lIns="121939" tIns="60969" rIns="121939" bIns="60969" rtlCol="0" anchor="ctr" anchorCtr="1">
            <a:spAutoFit/>
          </a:bodyPr>
          <a:lstStyle/>
          <a:p>
            <a:pPr algn="ctr"/>
            <a:r>
              <a:rPr lang="sk-SK" dirty="0" smtClean="0">
                <a:latin typeface="Trebuchet MS"/>
                <a:cs typeface="Trebuchet MS"/>
              </a:rPr>
              <a:t>HEFESTÄMME MIT</a:t>
            </a:r>
            <a:endParaRPr lang="it-IT" dirty="0" smtClean="0">
              <a:latin typeface="Trebuchet MS"/>
              <a:cs typeface="Trebuchet MS"/>
            </a:endParaRPr>
          </a:p>
          <a:p>
            <a:pPr algn="ctr"/>
            <a:r>
              <a:rPr lang="sk-SK" dirty="0" smtClean="0">
                <a:latin typeface="Trebuchet MS"/>
                <a:cs typeface="Trebuchet MS"/>
              </a:rPr>
              <a:t>AUSGEPRÄGTER</a:t>
            </a:r>
            <a:endParaRPr lang="it-IT" dirty="0" smtClean="0">
              <a:latin typeface="Trebuchet MS"/>
              <a:cs typeface="Trebuchet MS"/>
            </a:endParaRPr>
          </a:p>
          <a:p>
            <a:pPr algn="ctr"/>
            <a:r>
              <a:rPr lang="it-IT" dirty="0" smtClean="0">
                <a:latin typeface="Trebuchet MS"/>
                <a:cs typeface="Trebuchet MS"/>
              </a:rPr>
              <a:t>ACETYL-TRANSFERASE</a:t>
            </a:r>
            <a:r>
              <a:rPr lang="sk-SK" dirty="0" smtClean="0">
                <a:latin typeface="Trebuchet MS"/>
                <a:cs typeface="Trebuchet MS"/>
              </a:rPr>
              <a:t>-AKTIVITÄT</a:t>
            </a:r>
            <a:endParaRPr lang="it-IT" dirty="0">
              <a:latin typeface="Trebuchet MS"/>
              <a:cs typeface="Trebuchet MS"/>
            </a:endParaRPr>
          </a:p>
        </p:txBody>
      </p:sp>
      <p:sp>
        <p:nvSpPr>
          <p:cNvPr id="6" name="Croce 5"/>
          <p:cNvSpPr/>
          <p:nvPr/>
        </p:nvSpPr>
        <p:spPr>
          <a:xfrm>
            <a:off x="5521521" y="2882203"/>
            <a:ext cx="1102577" cy="1093003"/>
          </a:xfrm>
          <a:prstGeom prst="plus">
            <a:avLst>
              <a:gd name="adj" fmla="val 31103"/>
            </a:avLst>
          </a:prstGeom>
          <a:solidFill>
            <a:srgbClr val="2BA6AC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39" tIns="60969" rIns="121939" bIns="60969"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285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46806" y="368647"/>
            <a:ext cx="10978515" cy="288000"/>
          </a:xfrm>
        </p:spPr>
        <p:txBody>
          <a:bodyPr/>
          <a:lstStyle/>
          <a:p>
            <a:pPr lvl="0"/>
            <a:r>
              <a:rPr lang="sk-SK" dirty="0"/>
              <a:t>WIE HEFE STICKSTOFF </a:t>
            </a:r>
            <a:r>
              <a:rPr lang="sk-SK" dirty="0" smtClean="0"/>
              <a:t>ABSORBIERT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k-SK" dirty="0" err="1" smtClean="0"/>
              <a:t>Süßes</a:t>
            </a:r>
            <a:r>
              <a:rPr lang="sk-SK" dirty="0" smtClean="0"/>
              <a:t> </a:t>
            </a:r>
            <a:r>
              <a:rPr lang="sk-SK" dirty="0" err="1" smtClean="0"/>
              <a:t>Fruchtaroma</a:t>
            </a:r>
            <a:endParaRPr lang="it-IT" dirty="0">
              <a:solidFill>
                <a:srgbClr val="595959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0D075-CE17-430E-AB08-FD48115467AB}" type="slidenum">
              <a:rPr lang="it-IT" smtClean="0"/>
              <a:pPr/>
              <a:t>8</a:t>
            </a:fld>
            <a:endParaRPr lang="it-IT"/>
          </a:p>
        </p:txBody>
      </p:sp>
      <p:pic>
        <p:nvPicPr>
          <p:cNvPr id="10242" name="Picture 2" descr="Wine Glass Outline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886040" y="-26052463"/>
            <a:ext cx="1601033" cy="2809875"/>
          </a:xfrm>
          <a:prstGeom prst="rect">
            <a:avLst/>
          </a:prstGeom>
          <a:noFill/>
        </p:spPr>
      </p:pic>
      <p:pic>
        <p:nvPicPr>
          <p:cNvPr id="10244" name="Picture 4" descr="Wine Glass Outline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886040" y="-26052463"/>
            <a:ext cx="1601033" cy="2809875"/>
          </a:xfrm>
          <a:prstGeom prst="rect">
            <a:avLst/>
          </a:prstGeom>
          <a:noFill/>
        </p:spPr>
      </p:pic>
      <p:grpSp>
        <p:nvGrpSpPr>
          <p:cNvPr id="12" name="Group 4"/>
          <p:cNvGrpSpPr>
            <a:grpSpLocks/>
          </p:cNvGrpSpPr>
          <p:nvPr/>
        </p:nvGrpSpPr>
        <p:grpSpPr bwMode="auto">
          <a:xfrm rot="15348680">
            <a:off x="3669612" y="420889"/>
            <a:ext cx="4572000" cy="7162799"/>
            <a:chOff x="395" y="1430"/>
            <a:chExt cx="1022" cy="1115"/>
          </a:xfrm>
        </p:grpSpPr>
        <p:sp>
          <p:nvSpPr>
            <p:cNvPr id="14" name="Oval 5"/>
            <p:cNvSpPr>
              <a:spLocks noChangeArrowheads="1"/>
            </p:cNvSpPr>
            <p:nvPr/>
          </p:nvSpPr>
          <p:spPr bwMode="auto">
            <a:xfrm rot="4855510">
              <a:off x="395" y="1594"/>
              <a:ext cx="951" cy="952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prstClr val="black"/>
                </a:solidFill>
              </a:endParaRPr>
            </a:p>
          </p:txBody>
        </p:sp>
        <p:sp>
          <p:nvSpPr>
            <p:cNvPr id="15" name="Oval 6"/>
            <p:cNvSpPr>
              <a:spLocks noChangeArrowheads="1"/>
            </p:cNvSpPr>
            <p:nvPr/>
          </p:nvSpPr>
          <p:spPr bwMode="auto">
            <a:xfrm rot="4855510">
              <a:off x="1007" y="1430"/>
              <a:ext cx="410" cy="410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prstClr val="black"/>
                </a:solidFill>
              </a:endParaRPr>
            </a:p>
          </p:txBody>
        </p:sp>
        <p:sp>
          <p:nvSpPr>
            <p:cNvPr id="16" name="Oval 7"/>
            <p:cNvSpPr>
              <a:spLocks noChangeArrowheads="1"/>
            </p:cNvSpPr>
            <p:nvPr/>
          </p:nvSpPr>
          <p:spPr bwMode="auto">
            <a:xfrm rot="4855510">
              <a:off x="733" y="1627"/>
              <a:ext cx="543" cy="5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prstClr val="black"/>
                </a:solidFill>
              </a:endParaRPr>
            </a:p>
          </p:txBody>
        </p:sp>
        <p:sp>
          <p:nvSpPr>
            <p:cNvPr id="17" name="Oval 8"/>
            <p:cNvSpPr>
              <a:spLocks noChangeArrowheads="1"/>
            </p:cNvSpPr>
            <p:nvPr/>
          </p:nvSpPr>
          <p:spPr bwMode="auto">
            <a:xfrm>
              <a:off x="865" y="1827"/>
              <a:ext cx="352" cy="35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prstClr val="black"/>
                </a:solidFill>
              </a:endParaRPr>
            </a:p>
          </p:txBody>
        </p:sp>
      </p:grpSp>
      <p:sp>
        <p:nvSpPr>
          <p:cNvPr id="18" name="Rectangle 9"/>
          <p:cNvSpPr>
            <a:spLocks noChangeArrowheads="1"/>
          </p:cNvSpPr>
          <p:nvPr/>
        </p:nvSpPr>
        <p:spPr bwMode="auto">
          <a:xfrm rot="15083721">
            <a:off x="5657430" y="6191380"/>
            <a:ext cx="747713" cy="1524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 rot="15082606">
            <a:off x="5934235" y="6092904"/>
            <a:ext cx="746125" cy="1524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20" name="Oval 11"/>
          <p:cNvSpPr>
            <a:spLocks noChangeArrowheads="1"/>
          </p:cNvSpPr>
          <p:nvPr/>
        </p:nvSpPr>
        <p:spPr bwMode="auto">
          <a:xfrm rot="1231170">
            <a:off x="6656200" y="3409340"/>
            <a:ext cx="2295525" cy="1585913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sk-SK" dirty="0" smtClean="0">
                <a:solidFill>
                  <a:prstClr val="black"/>
                </a:solidFill>
              </a:rPr>
              <a:t>Vakuole</a:t>
            </a:r>
            <a:endParaRPr lang="es-ES" dirty="0">
              <a:solidFill>
                <a:prstClr val="black"/>
              </a:solidFill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5107754" y="4077006"/>
            <a:ext cx="966909" cy="400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4" rIns="91429" bIns="45714">
            <a:spAutoFit/>
          </a:bodyPr>
          <a:lstStyle/>
          <a:p>
            <a:r>
              <a:rPr lang="es-ES" sz="2000" b="1" dirty="0" smtClean="0">
                <a:solidFill>
                  <a:prstClr val="black"/>
                </a:solidFill>
                <a:latin typeface="Trebuchet MS" pitchFamily="34" charset="0"/>
              </a:rPr>
              <a:t>Aroma</a:t>
            </a:r>
            <a:endParaRPr lang="es-ES" sz="2000" b="1" dirty="0">
              <a:solidFill>
                <a:prstClr val="black"/>
              </a:solidFill>
              <a:latin typeface="Trebuchet MS" pitchFamily="34" charset="0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2712652" y="5886104"/>
            <a:ext cx="1436590" cy="33854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</p:spPr>
        <p:txBody>
          <a:bodyPr wrap="none" lIns="91429" tIns="45714" rIns="91429" bIns="45714">
            <a:spAutoFit/>
          </a:bodyPr>
          <a:lstStyle/>
          <a:p>
            <a:r>
              <a:rPr lang="sk-SK" sz="1600" b="1" dirty="0" err="1" smtClean="0">
                <a:solidFill>
                  <a:prstClr val="white"/>
                </a:solidFill>
                <a:latin typeface="Trebuchet MS" pitchFamily="34" charset="0"/>
              </a:rPr>
              <a:t>Aminosäuren</a:t>
            </a:r>
            <a:endParaRPr lang="es-ES" sz="1600" b="1" dirty="0">
              <a:solidFill>
                <a:prstClr val="white"/>
              </a:solidFill>
              <a:latin typeface="Trebuchet MS" pitchFamily="34" charset="0"/>
            </a:endParaRPr>
          </a:p>
        </p:txBody>
      </p:sp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5029350" y="5924554"/>
            <a:ext cx="63831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4" rIns="91429" bIns="45714">
            <a:spAutoFit/>
          </a:bodyPr>
          <a:lstStyle/>
          <a:p>
            <a:pPr algn="ctr"/>
            <a:r>
              <a:rPr lang="es-ES" sz="1200" b="1" dirty="0">
                <a:solidFill>
                  <a:srgbClr val="000066"/>
                </a:solidFill>
                <a:latin typeface="Trebuchet MS" pitchFamily="34" charset="0"/>
              </a:rPr>
              <a:t>Gap1p</a:t>
            </a:r>
          </a:p>
        </p:txBody>
      </p:sp>
      <p:sp>
        <p:nvSpPr>
          <p:cNvPr id="24" name="Line 10"/>
          <p:cNvSpPr>
            <a:spLocks noChangeShapeType="1"/>
          </p:cNvSpPr>
          <p:nvPr/>
        </p:nvSpPr>
        <p:spPr bwMode="auto">
          <a:xfrm flipV="1">
            <a:off x="3488481" y="4840543"/>
            <a:ext cx="873125" cy="914400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 type="triangle" w="med" len="med"/>
          </a:ln>
        </p:spPr>
        <p:txBody>
          <a:bodyPr lIns="91429" tIns="45714" rIns="91429" bIns="45714"/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6851357" y="3580314"/>
            <a:ext cx="1436590" cy="33854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</p:spPr>
        <p:txBody>
          <a:bodyPr wrap="none" lIns="91429" tIns="45714" rIns="91429" bIns="45714">
            <a:spAutoFit/>
          </a:bodyPr>
          <a:lstStyle/>
          <a:p>
            <a:r>
              <a:rPr lang="es-ES" sz="1600" b="1" dirty="0" smtClean="0">
                <a:solidFill>
                  <a:prstClr val="white"/>
                </a:solidFill>
                <a:latin typeface="Trebuchet MS" pitchFamily="34" charset="0"/>
              </a:rPr>
              <a:t>Am</a:t>
            </a:r>
            <a:r>
              <a:rPr lang="sk-SK" sz="1600" b="1" dirty="0" err="1" smtClean="0">
                <a:solidFill>
                  <a:prstClr val="white"/>
                </a:solidFill>
                <a:latin typeface="Trebuchet MS" pitchFamily="34" charset="0"/>
              </a:rPr>
              <a:t>inosäuren</a:t>
            </a:r>
            <a:endParaRPr lang="es-ES" sz="1600" b="1" dirty="0">
              <a:solidFill>
                <a:prstClr val="white"/>
              </a:solidFill>
              <a:latin typeface="Trebuchet MS" pitchFamily="34" charset="0"/>
            </a:endParaRPr>
          </a:p>
        </p:txBody>
      </p:sp>
      <p:sp>
        <p:nvSpPr>
          <p:cNvPr id="26" name="Line 14"/>
          <p:cNvSpPr>
            <a:spLocks noChangeShapeType="1"/>
          </p:cNvSpPr>
          <p:nvPr/>
        </p:nvSpPr>
        <p:spPr bwMode="auto">
          <a:xfrm flipH="1">
            <a:off x="6168457" y="3906609"/>
            <a:ext cx="669063" cy="374614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 type="triangle" w="med" len="med"/>
          </a:ln>
        </p:spPr>
        <p:txBody>
          <a:bodyPr lIns="91429" tIns="45714" rIns="91429" bIns="45714"/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27" name="Text Box 15"/>
          <p:cNvSpPr txBox="1">
            <a:spLocks noChangeArrowheads="1"/>
          </p:cNvSpPr>
          <p:nvPr/>
        </p:nvSpPr>
        <p:spPr bwMode="auto">
          <a:xfrm>
            <a:off x="5034601" y="3089454"/>
            <a:ext cx="1402926" cy="707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4" rIns="91429" bIns="45714">
            <a:spAutoFit/>
          </a:bodyPr>
          <a:lstStyle/>
          <a:p>
            <a:r>
              <a:rPr lang="es-ES" sz="2000" b="1" dirty="0" smtClean="0">
                <a:solidFill>
                  <a:prstClr val="black"/>
                </a:solidFill>
                <a:latin typeface="Trebuchet MS" pitchFamily="34" charset="0"/>
              </a:rPr>
              <a:t>Str</a:t>
            </a:r>
            <a:r>
              <a:rPr lang="sk-SK" sz="2000" b="1" dirty="0" err="1" smtClean="0">
                <a:solidFill>
                  <a:prstClr val="black"/>
                </a:solidFill>
                <a:latin typeface="Trebuchet MS" pitchFamily="34" charset="0"/>
              </a:rPr>
              <a:t>uktur</a:t>
            </a:r>
            <a:endParaRPr lang="es-ES" sz="2000" b="1" dirty="0">
              <a:solidFill>
                <a:prstClr val="black"/>
              </a:solidFill>
              <a:latin typeface="Trebuchet MS" pitchFamily="34" charset="0"/>
            </a:endParaRPr>
          </a:p>
          <a:p>
            <a:r>
              <a:rPr lang="es-ES" sz="2000" b="1" dirty="0" smtClean="0">
                <a:solidFill>
                  <a:prstClr val="black"/>
                </a:solidFill>
                <a:latin typeface="Trebuchet MS" pitchFamily="34" charset="0"/>
              </a:rPr>
              <a:t>(Pr</a:t>
            </a:r>
            <a:r>
              <a:rPr lang="sk-SK" sz="2000" b="1" dirty="0" err="1" smtClean="0">
                <a:solidFill>
                  <a:prstClr val="black"/>
                </a:solidFill>
                <a:latin typeface="Trebuchet MS" pitchFamily="34" charset="0"/>
              </a:rPr>
              <a:t>oteine</a:t>
            </a:r>
            <a:r>
              <a:rPr lang="es-ES" sz="2000" b="1" dirty="0" smtClean="0">
                <a:solidFill>
                  <a:prstClr val="black"/>
                </a:solidFill>
                <a:latin typeface="Trebuchet MS" pitchFamily="34" charset="0"/>
              </a:rPr>
              <a:t>)</a:t>
            </a:r>
            <a:endParaRPr lang="es-ES" sz="2000" b="1" dirty="0">
              <a:solidFill>
                <a:prstClr val="black"/>
              </a:solidFill>
              <a:latin typeface="Trebuchet MS" pitchFamily="34" charset="0"/>
            </a:endParaRPr>
          </a:p>
        </p:txBody>
      </p:sp>
      <p:sp>
        <p:nvSpPr>
          <p:cNvPr id="29" name="Text Box 16"/>
          <p:cNvSpPr txBox="1">
            <a:spLocks noChangeArrowheads="1"/>
          </p:cNvSpPr>
          <p:nvPr/>
        </p:nvSpPr>
        <p:spPr bwMode="auto">
          <a:xfrm>
            <a:off x="7253545" y="2620062"/>
            <a:ext cx="1090341" cy="400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4" rIns="91429" bIns="45714">
            <a:spAutoFit/>
          </a:bodyPr>
          <a:lstStyle/>
          <a:p>
            <a:r>
              <a:rPr lang="es-ES" sz="2000" b="1" dirty="0" smtClean="0">
                <a:solidFill>
                  <a:prstClr val="black"/>
                </a:solidFill>
                <a:latin typeface="Trebuchet MS" pitchFamily="34" charset="0"/>
              </a:rPr>
              <a:t>E</a:t>
            </a:r>
            <a:r>
              <a:rPr lang="sk-SK" sz="2000" b="1" dirty="0" err="1" smtClean="0">
                <a:solidFill>
                  <a:prstClr val="black"/>
                </a:solidFill>
                <a:latin typeface="Trebuchet MS" pitchFamily="34" charset="0"/>
              </a:rPr>
              <a:t>nergie</a:t>
            </a:r>
            <a:endParaRPr lang="es-ES" sz="2000" b="1" dirty="0">
              <a:solidFill>
                <a:prstClr val="black"/>
              </a:solidFill>
              <a:latin typeface="Trebuchet MS" pitchFamily="34" charset="0"/>
            </a:endParaRPr>
          </a:p>
        </p:txBody>
      </p:sp>
      <p:sp>
        <p:nvSpPr>
          <p:cNvPr id="30" name="Line 17"/>
          <p:cNvSpPr>
            <a:spLocks noChangeShapeType="1"/>
          </p:cNvSpPr>
          <p:nvPr/>
        </p:nvSpPr>
        <p:spPr bwMode="auto">
          <a:xfrm flipH="1" flipV="1">
            <a:off x="6398230" y="3478215"/>
            <a:ext cx="439290" cy="166956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 type="triangle" w="med" len="med"/>
          </a:ln>
        </p:spPr>
        <p:txBody>
          <a:bodyPr lIns="91429" tIns="45714" rIns="91429" bIns="45714"/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31" name="Line 19"/>
          <p:cNvSpPr>
            <a:spLocks noChangeShapeType="1"/>
          </p:cNvSpPr>
          <p:nvPr/>
        </p:nvSpPr>
        <p:spPr bwMode="auto">
          <a:xfrm flipH="1">
            <a:off x="7376709" y="1104075"/>
            <a:ext cx="1844177" cy="1237144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 type="triangle" w="med" len="med"/>
          </a:ln>
        </p:spPr>
        <p:txBody>
          <a:bodyPr lIns="91429" tIns="45714" rIns="91429" bIns="45714"/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32" name="Text Box 20"/>
          <p:cNvSpPr txBox="1">
            <a:spLocks noChangeArrowheads="1"/>
          </p:cNvSpPr>
          <p:nvPr/>
        </p:nvSpPr>
        <p:spPr bwMode="auto">
          <a:xfrm>
            <a:off x="9186957" y="909454"/>
            <a:ext cx="8069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9" tIns="45714" rIns="91429" bIns="45714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>
                <a:solidFill>
                  <a:prstClr val="black"/>
                </a:solidFill>
                <a:latin typeface="Trebuchet MS" pitchFamily="34" charset="0"/>
              </a:rPr>
              <a:t>NH</a:t>
            </a:r>
            <a:r>
              <a:rPr lang="es-ES" baseline="-25000" dirty="0">
                <a:solidFill>
                  <a:prstClr val="black"/>
                </a:solidFill>
                <a:latin typeface="Trebuchet MS" pitchFamily="34" charset="0"/>
              </a:rPr>
              <a:t>4</a:t>
            </a:r>
          </a:p>
        </p:txBody>
      </p:sp>
      <p:sp>
        <p:nvSpPr>
          <p:cNvPr id="33" name="Text Box 21"/>
          <p:cNvSpPr txBox="1">
            <a:spLocks noChangeArrowheads="1"/>
          </p:cNvSpPr>
          <p:nvPr/>
        </p:nvSpPr>
        <p:spPr bwMode="auto">
          <a:xfrm>
            <a:off x="9755546" y="5591769"/>
            <a:ext cx="26567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9" tIns="45714" rIns="91429" bIns="45714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  <a:latin typeface="Trebuchet MS" pitchFamily="34" charset="0"/>
              </a:rPr>
              <a:t>[ET</a:t>
            </a:r>
            <a:r>
              <a:rPr lang="sk-SK" dirty="0" smtClean="0">
                <a:solidFill>
                  <a:srgbClr val="FF0000"/>
                </a:solidFill>
                <a:latin typeface="Trebuchet MS" pitchFamily="34" charset="0"/>
              </a:rPr>
              <a:t>HANOL</a:t>
            </a:r>
            <a:r>
              <a:rPr lang="es-ES" dirty="0" smtClean="0">
                <a:solidFill>
                  <a:srgbClr val="FF0000"/>
                </a:solidFill>
                <a:latin typeface="Trebuchet MS" pitchFamily="34" charset="0"/>
              </a:rPr>
              <a:t>]</a:t>
            </a:r>
            <a:endParaRPr lang="es-ES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34" name="Line 22"/>
          <p:cNvSpPr>
            <a:spLocks noChangeShapeType="1"/>
          </p:cNvSpPr>
          <p:nvPr/>
        </p:nvSpPr>
        <p:spPr bwMode="auto">
          <a:xfrm flipV="1">
            <a:off x="3409232" y="5136199"/>
            <a:ext cx="838200" cy="38100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</p:spPr>
        <p:txBody>
          <a:bodyPr lIns="91429" tIns="45714" rIns="91429" bIns="45714"/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35" name="Line 23"/>
          <p:cNvSpPr>
            <a:spLocks noChangeShapeType="1"/>
          </p:cNvSpPr>
          <p:nvPr/>
        </p:nvSpPr>
        <p:spPr bwMode="auto">
          <a:xfrm>
            <a:off x="3433616" y="5047807"/>
            <a:ext cx="838200" cy="53340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</p:spPr>
        <p:txBody>
          <a:bodyPr lIns="91429" tIns="45714" rIns="91429" bIns="45714"/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36" name="Line 24"/>
          <p:cNvSpPr>
            <a:spLocks noChangeShapeType="1"/>
          </p:cNvSpPr>
          <p:nvPr/>
        </p:nvSpPr>
        <p:spPr bwMode="auto">
          <a:xfrm flipV="1">
            <a:off x="5794872" y="6085267"/>
            <a:ext cx="838200" cy="38100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</p:spPr>
        <p:txBody>
          <a:bodyPr lIns="91429" tIns="45714" rIns="91429" bIns="45714"/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37" name="Line 25"/>
          <p:cNvSpPr>
            <a:spLocks noChangeShapeType="1"/>
          </p:cNvSpPr>
          <p:nvPr/>
        </p:nvSpPr>
        <p:spPr bwMode="auto">
          <a:xfrm>
            <a:off x="5721719" y="5972491"/>
            <a:ext cx="838200" cy="53340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</p:spPr>
        <p:txBody>
          <a:bodyPr lIns="91429" tIns="45714" rIns="91429" bIns="45714"/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38" name="Line 27"/>
          <p:cNvSpPr>
            <a:spLocks noChangeShapeType="1"/>
          </p:cNvSpPr>
          <p:nvPr/>
        </p:nvSpPr>
        <p:spPr bwMode="auto">
          <a:xfrm flipV="1">
            <a:off x="6100544" y="1236870"/>
            <a:ext cx="1132606" cy="943487"/>
          </a:xfrm>
          <a:prstGeom prst="line">
            <a:avLst/>
          </a:prstGeom>
          <a:noFill/>
          <a:ln w="38100" cmpd="sng">
            <a:solidFill>
              <a:srgbClr val="000090"/>
            </a:solidFill>
            <a:round/>
            <a:headEnd/>
            <a:tailEnd type="triangle" w="med" len="med"/>
          </a:ln>
        </p:spPr>
        <p:txBody>
          <a:bodyPr lIns="91429" tIns="45714" rIns="91429" bIns="45714"/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39" name="Oval 26"/>
          <p:cNvSpPr>
            <a:spLocks noChangeArrowheads="1"/>
          </p:cNvSpPr>
          <p:nvPr/>
        </p:nvSpPr>
        <p:spPr bwMode="auto">
          <a:xfrm>
            <a:off x="6095726" y="1402077"/>
            <a:ext cx="1145776" cy="729131"/>
          </a:xfrm>
          <a:prstGeom prst="ellipse">
            <a:avLst/>
          </a:prstGeom>
          <a:solidFill>
            <a:schemeClr val="accent1"/>
          </a:solidFill>
          <a:ln w="28575" cmpd="sng">
            <a:solidFill>
              <a:srgbClr val="FFFFFF"/>
            </a:solidFill>
            <a:round/>
            <a:headEnd/>
            <a:tailEnd/>
          </a:ln>
        </p:spPr>
        <p:txBody>
          <a:bodyPr wrap="none" lIns="91429" tIns="45714" rIns="91429" bIns="45714" anchor="ctr"/>
          <a:lstStyle/>
          <a:p>
            <a:pPr algn="ctr"/>
            <a:r>
              <a:rPr lang="es-ES" dirty="0" err="1" smtClean="0">
                <a:solidFill>
                  <a:prstClr val="black"/>
                </a:solidFill>
                <a:latin typeface="Trebuchet MS" pitchFamily="34" charset="0"/>
              </a:rPr>
              <a:t>ATPasi</a:t>
            </a:r>
            <a:endParaRPr lang="es-ES" dirty="0">
              <a:solidFill>
                <a:prstClr val="black"/>
              </a:solidFill>
              <a:latin typeface="Trebuchet MS" pitchFamily="34" charset="0"/>
            </a:endParaRPr>
          </a:p>
        </p:txBody>
      </p:sp>
      <p:sp>
        <p:nvSpPr>
          <p:cNvPr id="40" name="Text Box 28"/>
          <p:cNvSpPr txBox="1">
            <a:spLocks noChangeArrowheads="1"/>
          </p:cNvSpPr>
          <p:nvPr/>
        </p:nvSpPr>
        <p:spPr bwMode="auto">
          <a:xfrm>
            <a:off x="5590280" y="2090467"/>
            <a:ext cx="914400" cy="461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4" rIns="91429" bIns="45714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>
                <a:solidFill>
                  <a:prstClr val="black"/>
                </a:solidFill>
                <a:latin typeface="Trebuchet MS" pitchFamily="34" charset="0"/>
              </a:rPr>
              <a:t>[H</a:t>
            </a:r>
            <a:r>
              <a:rPr lang="es-ES" baseline="30000" dirty="0">
                <a:solidFill>
                  <a:prstClr val="black"/>
                </a:solidFill>
                <a:latin typeface="Trebuchet MS" pitchFamily="34" charset="0"/>
              </a:rPr>
              <a:t>+</a:t>
            </a:r>
            <a:r>
              <a:rPr lang="es-ES" dirty="0">
                <a:solidFill>
                  <a:prstClr val="black"/>
                </a:solidFill>
                <a:latin typeface="Trebuchet MS" pitchFamily="34" charset="0"/>
              </a:rPr>
              <a:t>]</a:t>
            </a:r>
          </a:p>
        </p:txBody>
      </p:sp>
      <p:sp>
        <p:nvSpPr>
          <p:cNvPr id="42" name="Line 29"/>
          <p:cNvSpPr>
            <a:spLocks noChangeShapeType="1"/>
          </p:cNvSpPr>
          <p:nvPr/>
        </p:nvSpPr>
        <p:spPr bwMode="auto">
          <a:xfrm flipH="1">
            <a:off x="8696211" y="2158852"/>
            <a:ext cx="5334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 lIns="91429" tIns="45714" rIns="91429" bIns="45714"/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43" name="Line 30"/>
          <p:cNvSpPr>
            <a:spLocks noChangeShapeType="1"/>
          </p:cNvSpPr>
          <p:nvPr/>
        </p:nvSpPr>
        <p:spPr bwMode="auto">
          <a:xfrm flipH="1">
            <a:off x="8542859" y="1979400"/>
            <a:ext cx="457199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 lIns="91429" tIns="45714" rIns="91429" bIns="45714"/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44" name="Line 31"/>
          <p:cNvSpPr>
            <a:spLocks noChangeShapeType="1"/>
          </p:cNvSpPr>
          <p:nvPr/>
        </p:nvSpPr>
        <p:spPr bwMode="auto">
          <a:xfrm flipH="1">
            <a:off x="8839087" y="2399264"/>
            <a:ext cx="5334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 lIns="91429" tIns="45714" rIns="91429" bIns="45714"/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45" name="Text Box 32"/>
          <p:cNvSpPr txBox="1">
            <a:spLocks noChangeArrowheads="1"/>
          </p:cNvSpPr>
          <p:nvPr/>
        </p:nvSpPr>
        <p:spPr bwMode="auto">
          <a:xfrm>
            <a:off x="4062864" y="3770104"/>
            <a:ext cx="914400" cy="461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4" rIns="91429" bIns="45714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>
                <a:solidFill>
                  <a:prstClr val="black"/>
                </a:solidFill>
                <a:latin typeface="Trebuchet MS" pitchFamily="34" charset="0"/>
              </a:rPr>
              <a:t>[H</a:t>
            </a:r>
            <a:r>
              <a:rPr lang="es-ES" baseline="30000" dirty="0">
                <a:solidFill>
                  <a:prstClr val="black"/>
                </a:solidFill>
                <a:latin typeface="Trebuchet MS" pitchFamily="34" charset="0"/>
              </a:rPr>
              <a:t>+</a:t>
            </a:r>
            <a:r>
              <a:rPr lang="es-ES" dirty="0">
                <a:solidFill>
                  <a:prstClr val="black"/>
                </a:solidFill>
                <a:latin typeface="Trebuchet MS" pitchFamily="34" charset="0"/>
              </a:rPr>
              <a:t>]</a:t>
            </a:r>
          </a:p>
        </p:txBody>
      </p:sp>
      <p:sp>
        <p:nvSpPr>
          <p:cNvPr id="46" name="Text Box 33"/>
          <p:cNvSpPr txBox="1">
            <a:spLocks noChangeArrowheads="1"/>
          </p:cNvSpPr>
          <p:nvPr/>
        </p:nvSpPr>
        <p:spPr bwMode="auto">
          <a:xfrm>
            <a:off x="8081692" y="5605848"/>
            <a:ext cx="199602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9" tIns="45714" rIns="91429" bIns="45714">
            <a:spAutoFit/>
          </a:bodyPr>
          <a:lstStyle/>
          <a:p>
            <a:r>
              <a:rPr lang="es-ES" dirty="0" smtClean="0">
                <a:solidFill>
                  <a:prstClr val="black"/>
                </a:solidFill>
                <a:latin typeface="Trebuchet MS" pitchFamily="34" charset="0"/>
              </a:rPr>
              <a:t>pH: </a:t>
            </a:r>
            <a:r>
              <a:rPr lang="es-ES" dirty="0">
                <a:solidFill>
                  <a:prstClr val="black"/>
                </a:solidFill>
                <a:latin typeface="Trebuchet MS" pitchFamily="34" charset="0"/>
              </a:rPr>
              <a:t>3,4</a:t>
            </a:r>
          </a:p>
        </p:txBody>
      </p:sp>
      <p:sp>
        <p:nvSpPr>
          <p:cNvPr id="47" name="Text Box 34"/>
          <p:cNvSpPr txBox="1">
            <a:spLocks noChangeArrowheads="1"/>
          </p:cNvSpPr>
          <p:nvPr/>
        </p:nvSpPr>
        <p:spPr bwMode="auto">
          <a:xfrm>
            <a:off x="6118596" y="5112001"/>
            <a:ext cx="193173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9" tIns="45714" rIns="91429" bIns="45714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prstClr val="black"/>
                </a:solidFill>
                <a:latin typeface="Trebuchet MS" pitchFamily="34" charset="0"/>
              </a:rPr>
              <a:t>pH: </a:t>
            </a:r>
            <a:r>
              <a:rPr lang="es-ES" dirty="0">
                <a:solidFill>
                  <a:prstClr val="black"/>
                </a:solidFill>
                <a:latin typeface="Trebuchet MS" pitchFamily="34" charset="0"/>
              </a:rPr>
              <a:t>6</a:t>
            </a:r>
          </a:p>
        </p:txBody>
      </p:sp>
      <p:sp>
        <p:nvSpPr>
          <p:cNvPr id="48" name="Text Box 28"/>
          <p:cNvSpPr txBox="1">
            <a:spLocks noChangeArrowheads="1"/>
          </p:cNvSpPr>
          <p:nvPr/>
        </p:nvSpPr>
        <p:spPr bwMode="auto">
          <a:xfrm>
            <a:off x="2752236" y="5414557"/>
            <a:ext cx="71526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1429" tIns="45714" rIns="91429" bIns="45714">
            <a:spAutoFit/>
          </a:bodyPr>
          <a:lstStyle/>
          <a:p>
            <a:r>
              <a:rPr lang="es-ES" dirty="0">
                <a:solidFill>
                  <a:prstClr val="black"/>
                </a:solidFill>
                <a:latin typeface="Trebuchet MS" pitchFamily="34" charset="0"/>
              </a:rPr>
              <a:t>[H</a:t>
            </a:r>
            <a:r>
              <a:rPr lang="es-ES" baseline="30000" dirty="0">
                <a:solidFill>
                  <a:prstClr val="black"/>
                </a:solidFill>
                <a:latin typeface="Trebuchet MS" pitchFamily="34" charset="0"/>
              </a:rPr>
              <a:t>+</a:t>
            </a:r>
            <a:r>
              <a:rPr lang="es-ES" dirty="0">
                <a:solidFill>
                  <a:prstClr val="black"/>
                </a:solidFill>
                <a:latin typeface="Trebuchet MS" pitchFamily="34" charset="0"/>
              </a:rPr>
              <a:t>]</a:t>
            </a:r>
          </a:p>
        </p:txBody>
      </p:sp>
      <p:sp>
        <p:nvSpPr>
          <p:cNvPr id="49" name="Text Box 28"/>
          <p:cNvSpPr txBox="1">
            <a:spLocks noChangeArrowheads="1"/>
          </p:cNvSpPr>
          <p:nvPr/>
        </p:nvSpPr>
        <p:spPr bwMode="auto">
          <a:xfrm>
            <a:off x="8273724" y="1284296"/>
            <a:ext cx="71526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1429" tIns="45714" rIns="91429" bIns="45714">
            <a:spAutoFit/>
          </a:bodyPr>
          <a:lstStyle/>
          <a:p>
            <a:r>
              <a:rPr lang="es-ES" dirty="0">
                <a:solidFill>
                  <a:prstClr val="black"/>
                </a:solidFill>
                <a:latin typeface="Trebuchet MS" pitchFamily="34" charset="0"/>
              </a:rPr>
              <a:t>[H</a:t>
            </a:r>
            <a:r>
              <a:rPr lang="es-ES" baseline="30000" dirty="0">
                <a:solidFill>
                  <a:prstClr val="black"/>
                </a:solidFill>
                <a:latin typeface="Trebuchet MS" pitchFamily="34" charset="0"/>
              </a:rPr>
              <a:t>+</a:t>
            </a:r>
            <a:r>
              <a:rPr lang="es-ES" dirty="0">
                <a:solidFill>
                  <a:prstClr val="black"/>
                </a:solidFill>
                <a:latin typeface="Trebuchet MS" pitchFamily="34" charset="0"/>
              </a:rPr>
              <a:t>]</a:t>
            </a:r>
          </a:p>
        </p:txBody>
      </p:sp>
      <p:pic>
        <p:nvPicPr>
          <p:cNvPr id="50" name="Immagine 57" descr="Cattur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245506">
            <a:off x="1417851" y="1636068"/>
            <a:ext cx="3141984" cy="1686355"/>
          </a:xfrm>
          <a:prstGeom prst="rect">
            <a:avLst/>
          </a:prstGeom>
        </p:spPr>
      </p:pic>
      <p:sp>
        <p:nvSpPr>
          <p:cNvPr id="51" name="Rectangle 9"/>
          <p:cNvSpPr>
            <a:spLocks noChangeArrowheads="1"/>
          </p:cNvSpPr>
          <p:nvPr/>
        </p:nvSpPr>
        <p:spPr bwMode="auto">
          <a:xfrm rot="19347981">
            <a:off x="7598792" y="1661349"/>
            <a:ext cx="747713" cy="1524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52" name="Rectangle 9"/>
          <p:cNvSpPr>
            <a:spLocks noChangeArrowheads="1"/>
          </p:cNvSpPr>
          <p:nvPr/>
        </p:nvSpPr>
        <p:spPr bwMode="auto">
          <a:xfrm rot="19347981">
            <a:off x="7786522" y="1882219"/>
            <a:ext cx="747713" cy="1524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53" name="AutoShape 12"/>
          <p:cNvSpPr>
            <a:spLocks noChangeArrowheads="1"/>
          </p:cNvSpPr>
          <p:nvPr/>
        </p:nvSpPr>
        <p:spPr bwMode="auto">
          <a:xfrm rot="14047766">
            <a:off x="3833525" y="5125750"/>
            <a:ext cx="122237" cy="576263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54" name="AutoShape 13"/>
          <p:cNvSpPr>
            <a:spLocks noChangeArrowheads="1"/>
          </p:cNvSpPr>
          <p:nvPr/>
        </p:nvSpPr>
        <p:spPr bwMode="auto">
          <a:xfrm rot="14047766">
            <a:off x="3739304" y="4943164"/>
            <a:ext cx="147637" cy="611188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55" name="Rettangolo 1"/>
          <p:cNvSpPr/>
          <p:nvPr/>
        </p:nvSpPr>
        <p:spPr>
          <a:xfrm>
            <a:off x="448649" y="790690"/>
            <a:ext cx="5759888" cy="461653"/>
          </a:xfrm>
          <a:prstGeom prst="rect">
            <a:avLst/>
          </a:prstGeom>
        </p:spPr>
        <p:txBody>
          <a:bodyPr wrap="none" lIns="91429" tIns="45714" rIns="91429" bIns="45714">
            <a:spAutoFit/>
          </a:bodyPr>
          <a:lstStyle/>
          <a:p>
            <a:r>
              <a:rPr lang="sk-SK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Impact"/>
                <a:cs typeface="Impact"/>
              </a:rPr>
              <a:t>Ethanol</a:t>
            </a:r>
            <a:r>
              <a:rPr lang="sk-SK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Impact"/>
                <a:cs typeface="Impact"/>
              </a:rPr>
              <a:t> </a:t>
            </a:r>
            <a:r>
              <a:rPr lang="sk-SK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Impact"/>
                <a:cs typeface="Impact"/>
              </a:rPr>
              <a:t>und</a:t>
            </a:r>
            <a:r>
              <a:rPr lang="sk-SK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Impact"/>
                <a:cs typeface="Impact"/>
              </a:rPr>
              <a:t> </a:t>
            </a:r>
            <a:r>
              <a:rPr lang="sk-SK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Impact"/>
                <a:cs typeface="Impact"/>
              </a:rPr>
              <a:t>die</a:t>
            </a:r>
            <a:r>
              <a:rPr lang="sk-SK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Impact"/>
                <a:cs typeface="Impact"/>
              </a:rPr>
              <a:t> </a:t>
            </a:r>
            <a:r>
              <a:rPr lang="sk-SK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Impact"/>
                <a:cs typeface="Impact"/>
              </a:rPr>
              <a:t>Aufnahme</a:t>
            </a:r>
            <a:r>
              <a:rPr lang="sk-SK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Impact"/>
                <a:cs typeface="Impact"/>
              </a:rPr>
              <a:t> von AMINOSÄUREN </a:t>
            </a:r>
            <a:endParaRPr lang="it-IT" dirty="0">
              <a:solidFill>
                <a:prstClr val="black">
                  <a:lumMod val="75000"/>
                  <a:lumOff val="25000"/>
                </a:prstClr>
              </a:solidFill>
              <a:latin typeface="Impact"/>
              <a:cs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2690311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2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41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2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43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3" grpId="1"/>
      <p:bldP spid="34" grpId="0" animBg="1"/>
      <p:bldP spid="35" grpId="0" animBg="1"/>
      <p:bldP spid="36" grpId="0" animBg="1"/>
      <p:bldP spid="37" grpId="0" animBg="1"/>
      <p:bldP spid="42" grpId="0" animBg="1"/>
      <p:bldP spid="43" grpId="0" animBg="1"/>
      <p:bldP spid="44" grpId="0" animBg="1"/>
      <p:bldP spid="45" grpId="0"/>
      <p:bldP spid="46" grpId="0"/>
      <p:bldP spid="46" grpId="1"/>
      <p:bldP spid="47" grpId="0"/>
      <p:bldP spid="47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WELCHE FORM?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k-SK" dirty="0" err="1" smtClean="0"/>
              <a:t>Süßes</a:t>
            </a:r>
            <a:r>
              <a:rPr lang="sk-SK" dirty="0" smtClean="0"/>
              <a:t> </a:t>
            </a:r>
            <a:r>
              <a:rPr lang="sk-SK" dirty="0" err="1" smtClean="0"/>
              <a:t>Fruchtaroma</a:t>
            </a:r>
            <a:endParaRPr lang="it-IT" dirty="0">
              <a:solidFill>
                <a:srgbClr val="595959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0D075-CE17-430E-AB08-FD48115467AB}" type="slidenum">
              <a:rPr lang="it-IT" smtClean="0"/>
              <a:pPr/>
              <a:t>9</a:t>
            </a:fld>
            <a:endParaRPr lang="it-IT"/>
          </a:p>
        </p:txBody>
      </p:sp>
      <p:pic>
        <p:nvPicPr>
          <p:cNvPr id="10242" name="Picture 2" descr="Wine Glass Outline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886040" y="-26052463"/>
            <a:ext cx="1601033" cy="2809875"/>
          </a:xfrm>
          <a:prstGeom prst="rect">
            <a:avLst/>
          </a:prstGeom>
          <a:noFill/>
        </p:spPr>
      </p:pic>
      <p:pic>
        <p:nvPicPr>
          <p:cNvPr id="10244" name="Picture 4" descr="Wine Glass Outline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886040" y="-26052463"/>
            <a:ext cx="1601033" cy="2809875"/>
          </a:xfrm>
          <a:prstGeom prst="rect">
            <a:avLst/>
          </a:prstGeom>
          <a:noFill/>
        </p:spPr>
      </p:pic>
      <p:sp>
        <p:nvSpPr>
          <p:cNvPr id="12" name="CasellaDiTesto 22"/>
          <p:cNvSpPr txBox="1"/>
          <p:nvPr/>
        </p:nvSpPr>
        <p:spPr>
          <a:xfrm>
            <a:off x="1141929" y="2204865"/>
            <a:ext cx="2002104" cy="492461"/>
          </a:xfrm>
          <a:prstGeom prst="rect">
            <a:avLst/>
          </a:prstGeom>
          <a:noFill/>
        </p:spPr>
        <p:txBody>
          <a:bodyPr wrap="square" lIns="121939" tIns="60969" rIns="121939" bIns="60969" rtlCol="0">
            <a:spAutoFit/>
          </a:bodyPr>
          <a:lstStyle/>
          <a:p>
            <a:pPr algn="ctr"/>
            <a:r>
              <a:rPr lang="sk-SK" dirty="0" err="1">
                <a:solidFill>
                  <a:prstClr val="black"/>
                </a:solidFill>
                <a:latin typeface="Trebuchet MS"/>
                <a:cs typeface="Trebuchet MS"/>
              </a:rPr>
              <a:t>a</a:t>
            </a:r>
            <a:r>
              <a:rPr lang="sk-SK" dirty="0" err="1" smtClean="0">
                <a:solidFill>
                  <a:prstClr val="black"/>
                </a:solidFill>
                <a:latin typeface="Trebuchet MS"/>
                <a:cs typeface="Trebuchet MS"/>
              </a:rPr>
              <a:t>norganisch</a:t>
            </a:r>
            <a:endParaRPr lang="it-IT" dirty="0">
              <a:solidFill>
                <a:prstClr val="black"/>
              </a:solidFill>
              <a:latin typeface="Trebuchet MS"/>
              <a:cs typeface="Trebuchet MS"/>
            </a:endParaRPr>
          </a:p>
        </p:txBody>
      </p:sp>
      <p:sp>
        <p:nvSpPr>
          <p:cNvPr id="14" name="CasellaDiTesto 24"/>
          <p:cNvSpPr txBox="1"/>
          <p:nvPr/>
        </p:nvSpPr>
        <p:spPr>
          <a:xfrm>
            <a:off x="4428234" y="2204865"/>
            <a:ext cx="1623318" cy="492461"/>
          </a:xfrm>
          <a:prstGeom prst="rect">
            <a:avLst/>
          </a:prstGeom>
          <a:noFill/>
        </p:spPr>
        <p:txBody>
          <a:bodyPr wrap="square" lIns="121939" tIns="60969" rIns="121939" bIns="60969" rtlCol="0">
            <a:spAutoFit/>
          </a:bodyPr>
          <a:lstStyle/>
          <a:p>
            <a:r>
              <a:rPr lang="sk-SK" dirty="0" err="1" smtClean="0">
                <a:solidFill>
                  <a:prstClr val="black"/>
                </a:solidFill>
                <a:latin typeface="Trebuchet MS"/>
                <a:cs typeface="Trebuchet MS"/>
              </a:rPr>
              <a:t>Stickstoff</a:t>
            </a:r>
            <a:endParaRPr lang="it-IT" dirty="0">
              <a:solidFill>
                <a:prstClr val="black"/>
              </a:solidFill>
              <a:latin typeface="Trebuchet MS"/>
              <a:cs typeface="Trebuchet MS"/>
            </a:endParaRPr>
          </a:p>
        </p:txBody>
      </p:sp>
      <p:pic>
        <p:nvPicPr>
          <p:cNvPr id="15" name="Immagine 27" descr="220px-Bildung_Ammonium_sv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34561" y="2780930"/>
            <a:ext cx="2095500" cy="885825"/>
          </a:xfrm>
          <a:prstGeom prst="rect">
            <a:avLst/>
          </a:prstGeom>
        </p:spPr>
      </p:pic>
      <p:pic>
        <p:nvPicPr>
          <p:cNvPr id="16" name="Picture 3" descr="aminoacid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52030" y="2637741"/>
            <a:ext cx="3543606" cy="4105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Immagine 37" descr="azoto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466143" y="1115452"/>
            <a:ext cx="1512956" cy="10081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" name="Freccia angolare in su 15"/>
          <p:cNvSpPr/>
          <p:nvPr/>
        </p:nvSpPr>
        <p:spPr>
          <a:xfrm rot="10800000">
            <a:off x="1488263" y="1412776"/>
            <a:ext cx="2593638" cy="864096"/>
          </a:xfrm>
          <a:prstGeom prst="bentUpArrow">
            <a:avLst>
              <a:gd name="adj1" fmla="val 50000"/>
              <a:gd name="adj2" fmla="val 50000"/>
              <a:gd name="adj3" fmla="val 37169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800000"/>
              </a:gs>
            </a:gsLst>
            <a:path path="rect">
              <a:fillToRect l="100000" t="100000"/>
            </a:path>
            <a:tileRect r="-100000" b="-100000"/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39" tIns="60969" rIns="121939" bIns="60969"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19" name="Freccia angolare in su 16"/>
          <p:cNvSpPr/>
          <p:nvPr/>
        </p:nvSpPr>
        <p:spPr>
          <a:xfrm rot="10800000" flipH="1">
            <a:off x="6291296" y="1412776"/>
            <a:ext cx="2593638" cy="864096"/>
          </a:xfrm>
          <a:prstGeom prst="bentUpArrow">
            <a:avLst>
              <a:gd name="adj1" fmla="val 50000"/>
              <a:gd name="adj2" fmla="val 50000"/>
              <a:gd name="adj3" fmla="val 37169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800000"/>
              </a:gs>
            </a:gsLst>
            <a:path path="rect">
              <a:fillToRect l="100000" t="100000"/>
            </a:path>
            <a:tileRect r="-100000" b="-100000"/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39" tIns="60969" rIns="121939" bIns="60969"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20" name="CasellaDiTesto 23"/>
          <p:cNvSpPr txBox="1"/>
          <p:nvPr/>
        </p:nvSpPr>
        <p:spPr>
          <a:xfrm>
            <a:off x="7540085" y="2204865"/>
            <a:ext cx="1536971" cy="492443"/>
          </a:xfrm>
          <a:prstGeom prst="rect">
            <a:avLst/>
          </a:prstGeom>
          <a:noFill/>
        </p:spPr>
        <p:txBody>
          <a:bodyPr wrap="square" lIns="121939" tIns="60969" rIns="121939" bIns="60969" rtlCol="0">
            <a:spAutoFit/>
          </a:bodyPr>
          <a:lstStyle/>
          <a:p>
            <a:pPr algn="ctr"/>
            <a:r>
              <a:rPr lang="sk-SK" dirty="0" err="1" smtClean="0">
                <a:solidFill>
                  <a:prstClr val="black"/>
                </a:solidFill>
                <a:latin typeface="Trebuchet MS"/>
                <a:cs typeface="Trebuchet MS"/>
              </a:rPr>
              <a:t>organisch</a:t>
            </a:r>
            <a:endParaRPr lang="it-IT" dirty="0">
              <a:solidFill>
                <a:prstClr val="black"/>
              </a:solidFill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08893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telli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atellite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Satellit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Satelli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atellite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Satellit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5715</TotalTime>
  <Words>963</Words>
  <Application>Microsoft Office PowerPoint</Application>
  <PresentationFormat>Vlastná</PresentationFormat>
  <Paragraphs>285</Paragraphs>
  <Slides>28</Slides>
  <Notes>11</Notes>
  <HiddenSlides>0</HiddenSlides>
  <MMClips>0</MMClips>
  <ScaleCrop>false</ScaleCrop>
  <HeadingPairs>
    <vt:vector size="8" baseType="variant">
      <vt:variant>
        <vt:lpstr>Použité písma</vt:lpstr>
      </vt:variant>
      <vt:variant>
        <vt:i4>12</vt:i4>
      </vt:variant>
      <vt:variant>
        <vt:lpstr>Motív</vt:lpstr>
      </vt:variant>
      <vt:variant>
        <vt:i4>4</vt:i4>
      </vt:variant>
      <vt:variant>
        <vt:lpstr>Vložené servery OLE</vt:lpstr>
      </vt:variant>
      <vt:variant>
        <vt:i4>1</vt:i4>
      </vt:variant>
      <vt:variant>
        <vt:lpstr>Nadpisy snímok</vt:lpstr>
      </vt:variant>
      <vt:variant>
        <vt:i4>28</vt:i4>
      </vt:variant>
    </vt:vector>
  </HeadingPairs>
  <TitlesOfParts>
    <vt:vector size="45" baseType="lpstr">
      <vt:lpstr>MS PGothic</vt:lpstr>
      <vt:lpstr>MS PGothic</vt:lpstr>
      <vt:lpstr>Arial</vt:lpstr>
      <vt:lpstr>Arial Black</vt:lpstr>
      <vt:lpstr>Calibri</vt:lpstr>
      <vt:lpstr>Gill Sans MT</vt:lpstr>
      <vt:lpstr>Helvetica</vt:lpstr>
      <vt:lpstr>Impact</vt:lpstr>
      <vt:lpstr>Symbol</vt:lpstr>
      <vt:lpstr>Trebuchet MS</vt:lpstr>
      <vt:lpstr>Wingdings</vt:lpstr>
      <vt:lpstr>Wingdings 3</vt:lpstr>
      <vt:lpstr>Satellite</vt:lpstr>
      <vt:lpstr>Tema di Office</vt:lpstr>
      <vt:lpstr>1_Tema di Office</vt:lpstr>
      <vt:lpstr>1_Satellite</vt:lpstr>
      <vt:lpstr>Grafico</vt:lpstr>
      <vt:lpstr>Prezentácia programu PowerPoint</vt:lpstr>
      <vt:lpstr>Prezentácia programu PowerPoint</vt:lpstr>
      <vt:lpstr>Prezentácia programu PowerPoint</vt:lpstr>
      <vt:lpstr>Optimierung des Aromaprofils durch den Einsatz von Prekursoren während der Gärung in Kombination mit verschiedenen Hefestämmen</vt:lpstr>
      <vt:lpstr>Süßes Fruchtaroma</vt:lpstr>
      <vt:lpstr>Süßes Fruchtaroma</vt:lpstr>
      <vt:lpstr>WICHTIGE FAKTOREN</vt:lpstr>
      <vt:lpstr>WIE HEFE STICKSTOFF ABSORBIERT</vt:lpstr>
      <vt:lpstr>WELCHE FORM?</vt:lpstr>
      <vt:lpstr>WIE KÖNNEN WIR DIE BILDUNG VON AROMEN UNTERSTÜTZEN?</vt:lpstr>
      <vt:lpstr>Prezentácia programu PowerPoint</vt:lpstr>
      <vt:lpstr>Prezentácia programu PowerPoint</vt:lpstr>
      <vt:lpstr>Prezentácia programu PowerPoint</vt:lpstr>
      <vt:lpstr>Prezentácia programu PowerPoint</vt:lpstr>
      <vt:lpstr>ZITRUSAROMA</vt:lpstr>
      <vt:lpstr>ZITRUSAROMA</vt:lpstr>
      <vt:lpstr>TAN CITRUS</vt:lpstr>
      <vt:lpstr>ENARTIS HEFESTÄMME</vt:lpstr>
      <vt:lpstr>TROPISCHES, THIOLISCHES AROMA</vt:lpstr>
      <vt:lpstr>BIOSYNTHESE VON THIOLEN</vt:lpstr>
      <vt:lpstr>ProBlanco</vt:lpstr>
      <vt:lpstr>Prezentácia programu PowerPoint</vt:lpstr>
      <vt:lpstr>ENARTIS HEFESTÄMME</vt:lpstr>
      <vt:lpstr>ROTES FRUCHTAROMA</vt:lpstr>
      <vt:lpstr>ROTES FRUCHTAROMA</vt:lpstr>
      <vt:lpstr>TAN RED FRUIT</vt:lpstr>
      <vt:lpstr>ENARTIS HEFESTÄMME</vt:lpstr>
      <vt:lpstr>ENARTIS TOOLS</vt:lpstr>
    </vt:vector>
  </TitlesOfParts>
  <Company>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W1NE DIRECTIONS</dc:title>
  <dc:creator>scottib</dc:creator>
  <cp:lastModifiedBy>Miklós Jobbágy</cp:lastModifiedBy>
  <cp:revision>565</cp:revision>
  <dcterms:created xsi:type="dcterms:W3CDTF">2014-02-19T14:30:36Z</dcterms:created>
  <dcterms:modified xsi:type="dcterms:W3CDTF">2014-08-28T04:15:34Z</dcterms:modified>
</cp:coreProperties>
</file>