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xls" ContentType="application/vnd.ms-excel"/>
  <Override PartName="/ppt/theme/themeOverride3.xml" ContentType="application/vnd.openxmlformats-officedocument.themeOverr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7" r:id="rId1"/>
  </p:sldMasterIdLst>
  <p:notesMasterIdLst>
    <p:notesMasterId r:id="rId28"/>
  </p:notesMasterIdLst>
  <p:handoutMasterIdLst>
    <p:handoutMasterId r:id="rId29"/>
  </p:handoutMasterIdLst>
  <p:sldIdLst>
    <p:sldId id="261" r:id="rId2"/>
    <p:sldId id="265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95" r:id="rId11"/>
    <p:sldId id="278" r:id="rId12"/>
    <p:sldId id="279" r:id="rId13"/>
    <p:sldId id="296" r:id="rId14"/>
    <p:sldId id="297" r:id="rId15"/>
    <p:sldId id="298" r:id="rId16"/>
    <p:sldId id="282" r:id="rId17"/>
    <p:sldId id="299" r:id="rId18"/>
    <p:sldId id="310" r:id="rId19"/>
    <p:sldId id="284" r:id="rId20"/>
    <p:sldId id="285" r:id="rId21"/>
    <p:sldId id="288" r:id="rId22"/>
    <p:sldId id="305" r:id="rId23"/>
    <p:sldId id="309" r:id="rId24"/>
    <p:sldId id="312" r:id="rId25"/>
    <p:sldId id="313" r:id="rId26"/>
    <p:sldId id="314" r:id="rId27"/>
  </p:sldIdLst>
  <p:sldSz cx="9144000" cy="6858000" type="screen4x3"/>
  <p:notesSz cx="6797675" cy="9874250"/>
  <p:defaultTextStyle>
    <a:defPPr>
      <a:defRPr lang="it-IT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100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100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100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100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10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10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10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10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100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40">
          <p15:clr>
            <a:srgbClr val="A4A3A4"/>
          </p15:clr>
        </p15:guide>
        <p15:guide id="2" pos="2880">
          <p15:clr>
            <a:srgbClr val="A4A3A4"/>
          </p15:clr>
        </p15:guide>
        <p15:guide id="3" pos="6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4624" autoAdjust="0"/>
  </p:normalViewPr>
  <p:slideViewPr>
    <p:cSldViewPr snapToObjects="1">
      <p:cViewPr>
        <p:scale>
          <a:sx n="70" d="100"/>
          <a:sy n="70" d="100"/>
        </p:scale>
        <p:origin x="-1296" y="96"/>
      </p:cViewPr>
      <p:guideLst>
        <p:guide orient="horz" pos="240"/>
        <p:guide pos="2880"/>
        <p:guide pos="6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E:\Aur&#233;lie%20POULAIN\M&#233;moire\Figures\figure%205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\\epesbur1\DATA\Public\Pour%20Aur&#233;lie\Aur&#233;lie%20POULAIN\M&#233;moire\Figures\figure%204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E:\Aur&#233;lie%20POULAIN\M&#233;moire\Annexes\Annexe%2012.xlsx" TargetMode="External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000" b="0" i="0"/>
            </a:pPr>
            <a:r>
              <a:rPr lang="fr-FR" sz="1000" b="0" i="0" dirty="0" err="1" smtClean="0">
                <a:latin typeface="Goudy Old Style" pitchFamily="18" charset="0"/>
              </a:rPr>
              <a:t>Vergleich</a:t>
            </a:r>
            <a:r>
              <a:rPr lang="fr-FR" sz="1000" b="0" i="0" dirty="0" smtClean="0">
                <a:latin typeface="Goudy Old Style" pitchFamily="18" charset="0"/>
              </a:rPr>
              <a:t> </a:t>
            </a:r>
            <a:r>
              <a:rPr lang="fr-FR" sz="1000" b="0" i="0" dirty="0" err="1" smtClean="0">
                <a:latin typeface="Goudy Old Style" pitchFamily="18" charset="0"/>
              </a:rPr>
              <a:t>von</a:t>
            </a:r>
            <a:r>
              <a:rPr lang="fr-FR" sz="1000" b="0" i="0" dirty="0" smtClean="0">
                <a:latin typeface="Goudy Old Style" pitchFamily="18" charset="0"/>
              </a:rPr>
              <a:t> 2 </a:t>
            </a:r>
            <a:r>
              <a:rPr lang="fr-FR" sz="1000" b="0" i="0" dirty="0" err="1" smtClean="0">
                <a:latin typeface="Goudy Old Style" pitchFamily="18" charset="0"/>
              </a:rPr>
              <a:t>verschiedenen</a:t>
            </a:r>
            <a:r>
              <a:rPr lang="fr-FR" sz="1000" b="0" i="0" dirty="0" smtClean="0">
                <a:latin typeface="Goudy Old Style" pitchFamily="18" charset="0"/>
              </a:rPr>
              <a:t> </a:t>
            </a:r>
            <a:r>
              <a:rPr lang="fr-FR" sz="1000" b="0" i="0" dirty="0" err="1" smtClean="0">
                <a:latin typeface="Goudy Old Style" pitchFamily="18" charset="0"/>
              </a:rPr>
              <a:t>Pressprogrammen</a:t>
            </a:r>
            <a:endParaRPr lang="fr-FR" sz="1000" b="0" i="0" dirty="0">
              <a:latin typeface="Goudy Old Style" pitchFamily="18" charset="0"/>
            </a:endParaRPr>
          </a:p>
        </c:rich>
      </c:tx>
      <c:layout>
        <c:manualLayout>
          <c:xMode val="edge"/>
          <c:yMode val="edge"/>
          <c:x val="0.21790918729096007"/>
          <c:y val="0.93277062782497955"/>
        </c:manualLayout>
      </c:layout>
    </c:title>
    <c:plotArea>
      <c:layout>
        <c:manualLayout>
          <c:layoutTarget val="inner"/>
          <c:xMode val="edge"/>
          <c:yMode val="edge"/>
          <c:x val="0.10483558975380072"/>
          <c:y val="0.13504406407637454"/>
          <c:w val="0.77662225265320983"/>
          <c:h val="0.68495051468692425"/>
        </c:manualLayout>
      </c:layout>
      <c:barChart>
        <c:barDir val="col"/>
        <c:grouping val="clustered"/>
        <c:ser>
          <c:idx val="0"/>
          <c:order val="0"/>
          <c:tx>
            <c:strRef>
              <c:f>Feuil3!$D$4</c:f>
              <c:strCache>
                <c:ptCount val="1"/>
                <c:pt idx="0">
                  <c:v>Programme de pressurage 2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>
                  <a:alpha val="48000"/>
                </a:schemeClr>
              </a:solidFill>
            </a:ln>
          </c:spPr>
          <c:cat>
            <c:numRef>
              <c:f>Feuil3!$A$5:$A$3305</c:f>
              <c:numCache>
                <c:formatCode>General</c:formatCode>
                <c:ptCount val="3301"/>
                <c:pt idx="0">
                  <c:v>4.1433602651773935E-4</c:v>
                </c:pt>
                <c:pt idx="1">
                  <c:v>7.293946024794799E-4</c:v>
                </c:pt>
                <c:pt idx="2">
                  <c:v>9.3225605966429956E-4</c:v>
                </c:pt>
                <c:pt idx="3">
                  <c:v>1.3858497447118829E-3</c:v>
                </c:pt>
                <c:pt idx="4">
                  <c:v>1.4501760928113331E-3</c:v>
                </c:pt>
                <c:pt idx="5">
                  <c:v>2.0198881292726577E-3</c:v>
                </c:pt>
                <c:pt idx="6">
                  <c:v>2.1881838074398426E-3</c:v>
                </c:pt>
                <c:pt idx="7">
                  <c:v>2.5378081624197052E-3</c:v>
                </c:pt>
                <c:pt idx="8">
                  <c:v>2.9175784099196396E-3</c:v>
                </c:pt>
                <c:pt idx="9">
                  <c:v>3.0039361922517497E-3</c:v>
                </c:pt>
                <c:pt idx="10">
                  <c:v>3.521856225398769E-3</c:v>
                </c:pt>
                <c:pt idx="11">
                  <c:v>3.6469730123998246E-3</c:v>
                </c:pt>
                <c:pt idx="12">
                  <c:v>4.0397762585458194E-3</c:v>
                </c:pt>
                <c:pt idx="13">
                  <c:v>4.3763676148793436E-3</c:v>
                </c:pt>
                <c:pt idx="14">
                  <c:v>4.5576962916926587E-3</c:v>
                </c:pt>
                <c:pt idx="15">
                  <c:v>5.0756163248394147E-3</c:v>
                </c:pt>
                <c:pt idx="16">
                  <c:v>5.1057622173594584E-3</c:v>
                </c:pt>
                <c:pt idx="17">
                  <c:v>5.5935363579862046E-3</c:v>
                </c:pt>
                <c:pt idx="18">
                  <c:v>5.7622173595911624E-3</c:v>
                </c:pt>
                <c:pt idx="19">
                  <c:v>6.1632483944478369E-3</c:v>
                </c:pt>
                <c:pt idx="20">
                  <c:v>6.5645514223194494E-3</c:v>
                </c:pt>
                <c:pt idx="21">
                  <c:v>6.6293764242803446E-3</c:v>
                </c:pt>
                <c:pt idx="22">
                  <c:v>7.1472964574268525E-3</c:v>
                </c:pt>
                <c:pt idx="23">
                  <c:v>7.2939460247993162E-3</c:v>
                </c:pt>
                <c:pt idx="24">
                  <c:v>7.665216490573913E-3</c:v>
                </c:pt>
                <c:pt idx="25">
                  <c:v>8.0233406272791005E-3</c:v>
                </c:pt>
                <c:pt idx="26">
                  <c:v>8.1831365237207826E-3</c:v>
                </c:pt>
                <c:pt idx="27">
                  <c:v>8.7010565568678283E-3</c:v>
                </c:pt>
                <c:pt idx="28">
                  <c:v>8.7527352297593931E-3</c:v>
                </c:pt>
                <c:pt idx="29">
                  <c:v>9.2189765900142877E-3</c:v>
                </c:pt>
                <c:pt idx="30">
                  <c:v>9.4821298322395314E-3</c:v>
                </c:pt>
                <c:pt idx="31">
                  <c:v>9.7368966231613611E-3</c:v>
                </c:pt>
                <c:pt idx="32">
                  <c:v>1.0138584974471138E-2</c:v>
                </c:pt>
                <c:pt idx="33">
                  <c:v>1.0254816656308381E-2</c:v>
                </c:pt>
                <c:pt idx="34">
                  <c:v>1.0772736689455198E-2</c:v>
                </c:pt>
                <c:pt idx="35">
                  <c:v>1.0940919037199105E-2</c:v>
                </c:pt>
                <c:pt idx="36">
                  <c:v>1.1342448725916802E-2</c:v>
                </c:pt>
                <c:pt idx="37">
                  <c:v>1.1670313639678931E-2</c:v>
                </c:pt>
                <c:pt idx="38">
                  <c:v>1.1808576755748852E-2</c:v>
                </c:pt>
                <c:pt idx="39">
                  <c:v>1.2326496788895819E-2</c:v>
                </c:pt>
                <c:pt idx="40">
                  <c:v>1.2399708242159095E-2</c:v>
                </c:pt>
                <c:pt idx="41">
                  <c:v>1.284441682204286E-2</c:v>
                </c:pt>
                <c:pt idx="42">
                  <c:v>1.3129102844638606E-2</c:v>
                </c:pt>
                <c:pt idx="43">
                  <c:v>1.3362336855189411E-2</c:v>
                </c:pt>
                <c:pt idx="44">
                  <c:v>1.3858497447118787E-2</c:v>
                </c:pt>
                <c:pt idx="45">
                  <c:v>1.3880256888336476E-2</c:v>
                </c:pt>
                <c:pt idx="46">
                  <c:v>1.4398176921483255E-2</c:v>
                </c:pt>
                <c:pt idx="47">
                  <c:v>1.4514952589350419E-2</c:v>
                </c:pt>
                <c:pt idx="48">
                  <c:v>1.4916096954630278E-2</c:v>
                </c:pt>
                <c:pt idx="49">
                  <c:v>1.531728665207872E-2</c:v>
                </c:pt>
                <c:pt idx="50">
                  <c:v>1.5434016987777346E-2</c:v>
                </c:pt>
                <c:pt idx="51">
                  <c:v>1.6003729024238807E-2</c:v>
                </c:pt>
                <c:pt idx="52">
                  <c:v>1.6046681254558652E-2</c:v>
                </c:pt>
                <c:pt idx="53">
                  <c:v>1.6521649057385585E-2</c:v>
                </c:pt>
                <c:pt idx="54">
                  <c:v>1.6776075857038483E-2</c:v>
                </c:pt>
                <c:pt idx="55">
                  <c:v>1.698777708721793E-2</c:v>
                </c:pt>
                <c:pt idx="56">
                  <c:v>1.7505470459518675E-2</c:v>
                </c:pt>
                <c:pt idx="57">
                  <c:v>1.7505697120364781E-2</c:v>
                </c:pt>
                <c:pt idx="58">
                  <c:v>1.8023617153511341E-2</c:v>
                </c:pt>
                <c:pt idx="59">
                  <c:v>1.8234865061998739E-2</c:v>
                </c:pt>
                <c:pt idx="60">
                  <c:v>1.8541537186658501E-2</c:v>
                </c:pt>
                <c:pt idx="61">
                  <c:v>1.8891320204230542E-2</c:v>
                </c:pt>
                <c:pt idx="62">
                  <c:v>1.9059457219805568E-2</c:v>
                </c:pt>
                <c:pt idx="63">
                  <c:v>1.9577377252952343E-2</c:v>
                </c:pt>
                <c:pt idx="64">
                  <c:v>1.9693654266958516E-2</c:v>
                </c:pt>
                <c:pt idx="65">
                  <c:v>2.0095297286099281E-2</c:v>
                </c:pt>
                <c:pt idx="66">
                  <c:v>2.0350109409190055E-2</c:v>
                </c:pt>
                <c:pt idx="67">
                  <c:v>2.0613217319246056E-2</c:v>
                </c:pt>
                <c:pt idx="68">
                  <c:v>2.1131137352392904E-2</c:v>
                </c:pt>
                <c:pt idx="69">
                  <c:v>2.1152443471918372E-2</c:v>
                </c:pt>
                <c:pt idx="70">
                  <c:v>2.1700849388854544E-2</c:v>
                </c:pt>
                <c:pt idx="71">
                  <c:v>2.188183807439804E-2</c:v>
                </c:pt>
                <c:pt idx="72">
                  <c:v>2.2166977418686645E-2</c:v>
                </c:pt>
                <c:pt idx="73">
                  <c:v>2.2611232676878354E-2</c:v>
                </c:pt>
                <c:pt idx="74">
                  <c:v>2.2684897451833802E-2</c:v>
                </c:pt>
                <c:pt idx="75">
                  <c:v>2.3202817484980577E-2</c:v>
                </c:pt>
                <c:pt idx="76">
                  <c:v>2.3340627279358171E-2</c:v>
                </c:pt>
                <c:pt idx="77">
                  <c:v>2.3720737518127401E-2</c:v>
                </c:pt>
                <c:pt idx="78">
                  <c:v>2.4070021881837992E-2</c:v>
                </c:pt>
                <c:pt idx="79">
                  <c:v>2.423865755127411E-2</c:v>
                </c:pt>
                <c:pt idx="80">
                  <c:v>2.4756577584421131E-2</c:v>
                </c:pt>
                <c:pt idx="81">
                  <c:v>2.4799416484317861E-2</c:v>
                </c:pt>
                <c:pt idx="82">
                  <c:v>2.5274497617568101E-2</c:v>
                </c:pt>
                <c:pt idx="83">
                  <c:v>2.552881108679764E-2</c:v>
                </c:pt>
                <c:pt idx="84">
                  <c:v>2.5844209654029601E-2</c:v>
                </c:pt>
                <c:pt idx="85">
                  <c:v>2.6258205689278068E-2</c:v>
                </c:pt>
                <c:pt idx="86">
                  <c:v>2.6362129687176425E-2</c:v>
                </c:pt>
                <c:pt idx="87">
                  <c:v>2.6828257717008412E-2</c:v>
                </c:pt>
                <c:pt idx="88">
                  <c:v>2.6987600291757986E-2</c:v>
                </c:pt>
                <c:pt idx="89">
                  <c:v>2.7346177750155635E-2</c:v>
                </c:pt>
                <c:pt idx="90">
                  <c:v>2.7716994894237387E-2</c:v>
                </c:pt>
                <c:pt idx="91">
                  <c:v>2.786409778330266E-2</c:v>
                </c:pt>
                <c:pt idx="92">
                  <c:v>2.8382017816449188E-2</c:v>
                </c:pt>
                <c:pt idx="93">
                  <c:v>2.8446389496717642E-2</c:v>
                </c:pt>
                <c:pt idx="94">
                  <c:v>2.8899937849596116E-2</c:v>
                </c:pt>
                <c:pt idx="95">
                  <c:v>2.9102844638949368E-2</c:v>
                </c:pt>
                <c:pt idx="96">
                  <c:v>2.9417857882742916E-2</c:v>
                </c:pt>
                <c:pt idx="97">
                  <c:v>2.9905178701677824E-2</c:v>
                </c:pt>
                <c:pt idx="98">
                  <c:v>2.9935777915890152E-2</c:v>
                </c:pt>
                <c:pt idx="99">
                  <c:v>3.045369794903648E-2</c:v>
                </c:pt>
                <c:pt idx="100">
                  <c:v>3.0634573304157132E-2</c:v>
                </c:pt>
                <c:pt idx="101">
                  <c:v>3.1023409985498285E-2</c:v>
                </c:pt>
                <c:pt idx="102">
                  <c:v>3.1363967906637272E-2</c:v>
                </c:pt>
                <c:pt idx="103">
                  <c:v>3.1489538015330644E-2</c:v>
                </c:pt>
                <c:pt idx="104">
                  <c:v>3.2007458048477412E-2</c:v>
                </c:pt>
                <c:pt idx="105">
                  <c:v>3.2093362509117804E-2</c:v>
                </c:pt>
                <c:pt idx="106">
                  <c:v>3.2525378081624527E-2</c:v>
                </c:pt>
                <c:pt idx="107">
                  <c:v>3.2822757111597295E-2</c:v>
                </c:pt>
                <c:pt idx="108">
                  <c:v>3.3043298114771136E-2</c:v>
                </c:pt>
                <c:pt idx="109">
                  <c:v>3.3479212253829681E-2</c:v>
                </c:pt>
                <c:pt idx="110">
                  <c:v>3.3561218147918001E-2</c:v>
                </c:pt>
                <c:pt idx="111">
                  <c:v>3.4079138181065352E-2</c:v>
                </c:pt>
                <c:pt idx="112">
                  <c:v>3.428154631655695E-2</c:v>
                </c:pt>
                <c:pt idx="113">
                  <c:v>3.4597058214211586E-2</c:v>
                </c:pt>
                <c:pt idx="114">
                  <c:v>3.4938001458788955E-2</c:v>
                </c:pt>
                <c:pt idx="115">
                  <c:v>3.5114978247358632E-2</c:v>
                </c:pt>
                <c:pt idx="116">
                  <c:v>3.5684690283820132E-2</c:v>
                </c:pt>
                <c:pt idx="117">
                  <c:v>3.5740335521517529E-2</c:v>
                </c:pt>
                <c:pt idx="118">
                  <c:v>3.6202610316967081E-2</c:v>
                </c:pt>
                <c:pt idx="119">
                  <c:v>3.639679066374895E-2</c:v>
                </c:pt>
                <c:pt idx="120">
                  <c:v>3.6668738346799019E-2</c:v>
                </c:pt>
                <c:pt idx="121">
                  <c:v>3.7186658379946072E-2</c:v>
                </c:pt>
                <c:pt idx="122">
                  <c:v>3.7199124726477073E-2</c:v>
                </c:pt>
                <c:pt idx="123">
                  <c:v>3.7704578413093402E-2</c:v>
                </c:pt>
                <c:pt idx="124">
                  <c:v>3.7855579868709036E-2</c:v>
                </c:pt>
                <c:pt idx="125">
                  <c:v>3.8222498446239941E-2</c:v>
                </c:pt>
                <c:pt idx="126">
                  <c:v>3.8657913931436895E-2</c:v>
                </c:pt>
                <c:pt idx="127">
                  <c:v>3.8740418479387022E-2</c:v>
                </c:pt>
                <c:pt idx="128">
                  <c:v>3.9258338512533762E-2</c:v>
                </c:pt>
                <c:pt idx="129">
                  <c:v>3.9387308533917136E-2</c:v>
                </c:pt>
                <c:pt idx="130">
                  <c:v>3.9776258545680586E-2</c:v>
                </c:pt>
                <c:pt idx="131">
                  <c:v>4.0116703136397001E-2</c:v>
                </c:pt>
                <c:pt idx="132">
                  <c:v>4.0345970582142107E-2</c:v>
                </c:pt>
                <c:pt idx="133">
                  <c:v>4.0773158278628895E-2</c:v>
                </c:pt>
                <c:pt idx="134">
                  <c:v>4.0812098611974414E-2</c:v>
                </c:pt>
                <c:pt idx="135">
                  <c:v>4.1330018645121432E-2</c:v>
                </c:pt>
                <c:pt idx="136">
                  <c:v>4.1575492341356525E-2</c:v>
                </c:pt>
                <c:pt idx="137">
                  <c:v>4.1847938678267756E-2</c:v>
                </c:pt>
                <c:pt idx="138">
                  <c:v>4.2304886943837224E-2</c:v>
                </c:pt>
                <c:pt idx="139">
                  <c:v>4.2365858711415016E-2</c:v>
                </c:pt>
                <c:pt idx="140">
                  <c:v>4.2883778744562083E-2</c:v>
                </c:pt>
                <c:pt idx="141">
                  <c:v>4.303428154631668E-2</c:v>
                </c:pt>
                <c:pt idx="142">
                  <c:v>4.3401698777708698E-2</c:v>
                </c:pt>
                <c:pt idx="143">
                  <c:v>4.376367614879699E-2</c:v>
                </c:pt>
                <c:pt idx="144">
                  <c:v>4.3919618810855751E-2</c:v>
                </c:pt>
                <c:pt idx="145">
                  <c:v>4.4489330847317488E-2</c:v>
                </c:pt>
                <c:pt idx="146">
                  <c:v>4.4493070751277029E-2</c:v>
                </c:pt>
                <c:pt idx="147">
                  <c:v>4.5007250880464082E-2</c:v>
                </c:pt>
                <c:pt idx="148">
                  <c:v>4.5149525893508222E-2</c:v>
                </c:pt>
                <c:pt idx="149">
                  <c:v>4.5473378910296104E-2</c:v>
                </c:pt>
                <c:pt idx="150">
                  <c:v>4.5951859956236317E-2</c:v>
                </c:pt>
                <c:pt idx="151">
                  <c:v>4.5991298943443705E-2</c:v>
                </c:pt>
                <c:pt idx="152">
                  <c:v>4.6509218976590147E-2</c:v>
                </c:pt>
                <c:pt idx="153">
                  <c:v>4.660831509846787E-2</c:v>
                </c:pt>
                <c:pt idx="154">
                  <c:v>4.7027139009737116E-2</c:v>
                </c:pt>
                <c:pt idx="155">
                  <c:v>4.7410649161196326E-2</c:v>
                </c:pt>
                <c:pt idx="156">
                  <c:v>4.7545059042883774E-2</c:v>
                </c:pt>
                <c:pt idx="157">
                  <c:v>4.806297907603093E-2</c:v>
                </c:pt>
                <c:pt idx="158">
                  <c:v>4.8067104303427914E-2</c:v>
                </c:pt>
                <c:pt idx="159">
                  <c:v>4.8580899109177622E-2</c:v>
                </c:pt>
                <c:pt idx="160">
                  <c:v>4.8869438366155794E-2</c:v>
                </c:pt>
                <c:pt idx="161">
                  <c:v>4.9150611145639733E-2</c:v>
                </c:pt>
                <c:pt idx="162">
                  <c:v>4.952589350838827E-2</c:v>
                </c:pt>
                <c:pt idx="163">
                  <c:v>4.9668531178786071E-2</c:v>
                </c:pt>
                <c:pt idx="164">
                  <c:v>5.0134659208618516E-2</c:v>
                </c:pt>
                <c:pt idx="165">
                  <c:v>5.0328227571115824E-2</c:v>
                </c:pt>
                <c:pt idx="166">
                  <c:v>5.0652579241765083E-2</c:v>
                </c:pt>
                <c:pt idx="167">
                  <c:v>5.0984682713347926E-2</c:v>
                </c:pt>
                <c:pt idx="168">
                  <c:v>5.1170499274912074E-2</c:v>
                </c:pt>
                <c:pt idx="169">
                  <c:v>5.1688419308058633E-2</c:v>
                </c:pt>
                <c:pt idx="170">
                  <c:v>5.1787016776075452E-2</c:v>
                </c:pt>
                <c:pt idx="171">
                  <c:v>5.2258131344520571E-2</c:v>
                </c:pt>
                <c:pt idx="172">
                  <c:v>5.2516411378555991E-2</c:v>
                </c:pt>
                <c:pt idx="173">
                  <c:v>5.2776051377667346E-2</c:v>
                </c:pt>
                <c:pt idx="174">
                  <c:v>5.3245805981035746E-2</c:v>
                </c:pt>
                <c:pt idx="175">
                  <c:v>5.3293971410814114E-2</c:v>
                </c:pt>
                <c:pt idx="176">
                  <c:v>5.3760099440646976E-2</c:v>
                </c:pt>
                <c:pt idx="177">
                  <c:v>5.3975200583515612E-2</c:v>
                </c:pt>
                <c:pt idx="178">
                  <c:v>5.4278019473793106E-2</c:v>
                </c:pt>
                <c:pt idx="179">
                  <c:v>5.4704595185995533E-2</c:v>
                </c:pt>
                <c:pt idx="180">
                  <c:v>5.4795939506940748E-2</c:v>
                </c:pt>
                <c:pt idx="181">
                  <c:v>5.5313859540087322E-2</c:v>
                </c:pt>
                <c:pt idx="182">
                  <c:v>5.5433989788475371E-2</c:v>
                </c:pt>
                <c:pt idx="183">
                  <c:v>5.5831779573233833E-2</c:v>
                </c:pt>
                <c:pt idx="184">
                  <c:v>5.6163384390955431E-2</c:v>
                </c:pt>
                <c:pt idx="185">
                  <c:v>5.6349699606380803E-2</c:v>
                </c:pt>
                <c:pt idx="186">
                  <c:v>5.6819839533187116E-2</c:v>
                </c:pt>
                <c:pt idx="187">
                  <c:v>5.6867619639527987E-2</c:v>
                </c:pt>
                <c:pt idx="188">
                  <c:v>5.7385539672674686E-2</c:v>
                </c:pt>
                <c:pt idx="189">
                  <c:v>5.7622173595915073E-2</c:v>
                </c:pt>
                <c:pt idx="190">
                  <c:v>5.7955251709136513E-2</c:v>
                </c:pt>
                <c:pt idx="191">
                  <c:v>5.8351568198395286E-2</c:v>
                </c:pt>
                <c:pt idx="192">
                  <c:v>5.8473171742283024E-2</c:v>
                </c:pt>
                <c:pt idx="193">
                  <c:v>5.8939299772115303E-2</c:v>
                </c:pt>
                <c:pt idx="194">
                  <c:v>5.9080962800875186E-2</c:v>
                </c:pt>
                <c:pt idx="195">
                  <c:v>5.9457219805262244E-2</c:v>
                </c:pt>
                <c:pt idx="196">
                  <c:v>5.9810357403355413E-2</c:v>
                </c:pt>
                <c:pt idx="197">
                  <c:v>5.9975139838409075E-2</c:v>
                </c:pt>
                <c:pt idx="198">
                  <c:v>6.0493059871555781E-2</c:v>
                </c:pt>
                <c:pt idx="199">
                  <c:v>6.053975200583471E-2</c:v>
                </c:pt>
                <c:pt idx="200">
                  <c:v>6.1010979904702931E-2</c:v>
                </c:pt>
                <c:pt idx="201">
                  <c:v>6.1269146608314645E-2</c:v>
                </c:pt>
                <c:pt idx="202">
                  <c:v>6.1528899937849824E-2</c:v>
                </c:pt>
                <c:pt idx="203">
                  <c:v>6.1998541210795094E-2</c:v>
                </c:pt>
                <c:pt idx="204">
                  <c:v>6.20986119743119E-2</c:v>
                </c:pt>
                <c:pt idx="205">
                  <c:v>6.2616532007458564E-2</c:v>
                </c:pt>
                <c:pt idx="206">
                  <c:v>6.2727935813275001E-2</c:v>
                </c:pt>
                <c:pt idx="207">
                  <c:v>6.3082660037290655E-2</c:v>
                </c:pt>
                <c:pt idx="208">
                  <c:v>6.3457330415754701E-2</c:v>
                </c:pt>
                <c:pt idx="209">
                  <c:v>6.3600580070437299E-2</c:v>
                </c:pt>
                <c:pt idx="210">
                  <c:v>6.4118500103584386E-2</c:v>
                </c:pt>
                <c:pt idx="211">
                  <c:v>6.4186725018234678E-2</c:v>
                </c:pt>
                <c:pt idx="212">
                  <c:v>6.463642013673157E-2</c:v>
                </c:pt>
                <c:pt idx="213">
                  <c:v>6.4916119620714849E-2</c:v>
                </c:pt>
                <c:pt idx="214">
                  <c:v>6.515434016987777E-2</c:v>
                </c:pt>
                <c:pt idx="215">
                  <c:v>6.5645514223194867E-2</c:v>
                </c:pt>
                <c:pt idx="216">
                  <c:v>6.5672260203024704E-2</c:v>
                </c:pt>
                <c:pt idx="217">
                  <c:v>6.6190180236171819E-2</c:v>
                </c:pt>
                <c:pt idx="218">
                  <c:v>6.6374908825674372E-2</c:v>
                </c:pt>
                <c:pt idx="219">
                  <c:v>6.6759892272633292E-2</c:v>
                </c:pt>
                <c:pt idx="220">
                  <c:v>6.7031363967906876E-2</c:v>
                </c:pt>
                <c:pt idx="221">
                  <c:v>6.722602030246537E-2</c:v>
                </c:pt>
                <c:pt idx="222">
                  <c:v>6.7743940335612457E-2</c:v>
                </c:pt>
                <c:pt idx="223">
                  <c:v>6.7833698030634951E-2</c:v>
                </c:pt>
                <c:pt idx="224">
                  <c:v>6.8261860368759045E-2</c:v>
                </c:pt>
                <c:pt idx="225">
                  <c:v>6.8563092633114511E-2</c:v>
                </c:pt>
                <c:pt idx="226">
                  <c:v>6.8779780401905924E-2</c:v>
                </c:pt>
                <c:pt idx="227">
                  <c:v>6.9292487235595335E-2</c:v>
                </c:pt>
                <c:pt idx="228">
                  <c:v>6.9297700435052734E-2</c:v>
                </c:pt>
                <c:pt idx="229">
                  <c:v>6.9815620468199946E-2</c:v>
                </c:pt>
                <c:pt idx="230">
                  <c:v>7.0021881838074229E-2</c:v>
                </c:pt>
                <c:pt idx="231">
                  <c:v>7.0333540501347047E-2</c:v>
                </c:pt>
                <c:pt idx="232">
                  <c:v>7.0751276440554331E-2</c:v>
                </c:pt>
                <c:pt idx="233">
                  <c:v>7.085146053449351E-2</c:v>
                </c:pt>
                <c:pt idx="234">
                  <c:v>7.1369380567640431E-2</c:v>
                </c:pt>
                <c:pt idx="235">
                  <c:v>7.1407731582786238E-2</c:v>
                </c:pt>
                <c:pt idx="236">
                  <c:v>7.1990884607416886E-2</c:v>
                </c:pt>
                <c:pt idx="237">
                  <c:v>7.221006564551441E-2</c:v>
                </c:pt>
                <c:pt idx="238">
                  <c:v>7.2457012637248949E-2</c:v>
                </c:pt>
                <c:pt idx="239">
                  <c:v>7.2923140667080805E-2</c:v>
                </c:pt>
                <c:pt idx="240">
                  <c:v>7.2939460247994067E-2</c:v>
                </c:pt>
                <c:pt idx="241">
                  <c:v>7.344106070022785E-2</c:v>
                </c:pt>
                <c:pt idx="242">
                  <c:v>7.3668854850474003E-2</c:v>
                </c:pt>
                <c:pt idx="243">
                  <c:v>7.3958980733374896E-2</c:v>
                </c:pt>
                <c:pt idx="244">
                  <c:v>7.4398249452954132E-2</c:v>
                </c:pt>
                <c:pt idx="245">
                  <c:v>7.4476900766521872E-2</c:v>
                </c:pt>
                <c:pt idx="246">
                  <c:v>7.4994820799668571E-2</c:v>
                </c:pt>
                <c:pt idx="247">
                  <c:v>7.5127644055434276E-2</c:v>
                </c:pt>
                <c:pt idx="248">
                  <c:v>7.5512740832815936E-2</c:v>
                </c:pt>
                <c:pt idx="249">
                  <c:v>7.5784099197666252E-2</c:v>
                </c:pt>
                <c:pt idx="250">
                  <c:v>7.6030660865962427E-2</c:v>
                </c:pt>
                <c:pt idx="251">
                  <c:v>7.6548580899109403E-2</c:v>
                </c:pt>
                <c:pt idx="252">
                  <c:v>7.6586433260393924E-2</c:v>
                </c:pt>
                <c:pt idx="253">
                  <c:v>7.7066500932256574E-2</c:v>
                </c:pt>
                <c:pt idx="254">
                  <c:v>7.7315827862874067E-2</c:v>
                </c:pt>
                <c:pt idx="255">
                  <c:v>7.7584420965403314E-2</c:v>
                </c:pt>
                <c:pt idx="256">
                  <c:v>7.8045222465353947E-2</c:v>
                </c:pt>
                <c:pt idx="257">
                  <c:v>7.8102340998549832E-2</c:v>
                </c:pt>
                <c:pt idx="258">
                  <c:v>7.8620261031696947E-2</c:v>
                </c:pt>
                <c:pt idx="259">
                  <c:v>7.8774617067833924E-2</c:v>
                </c:pt>
                <c:pt idx="260">
                  <c:v>7.9138181064843868E-2</c:v>
                </c:pt>
                <c:pt idx="261">
                  <c:v>7.9504011670313901E-2</c:v>
                </c:pt>
                <c:pt idx="262">
                  <c:v>7.9656101097990498E-2</c:v>
                </c:pt>
                <c:pt idx="263">
                  <c:v>8.0160466812545295E-2</c:v>
                </c:pt>
                <c:pt idx="264">
                  <c:v>8.0174021131137627E-2</c:v>
                </c:pt>
                <c:pt idx="265">
                  <c:v>8.0691941164285241E-2</c:v>
                </c:pt>
                <c:pt idx="266">
                  <c:v>8.096280087527391E-2</c:v>
                </c:pt>
                <c:pt idx="267">
                  <c:v>8.120986119743126E-2</c:v>
                </c:pt>
                <c:pt idx="268">
                  <c:v>8.1619256017504999E-2</c:v>
                </c:pt>
                <c:pt idx="269">
                  <c:v>8.1727781230577834E-2</c:v>
                </c:pt>
                <c:pt idx="270">
                  <c:v>8.22457012637242E-2</c:v>
                </c:pt>
                <c:pt idx="271">
                  <c:v>8.2421590080233267E-2</c:v>
                </c:pt>
                <c:pt idx="272">
                  <c:v>8.2763621296871967E-2</c:v>
                </c:pt>
                <c:pt idx="273">
                  <c:v>8.3078045222465619E-2</c:v>
                </c:pt>
                <c:pt idx="274">
                  <c:v>8.3281541330018527E-2</c:v>
                </c:pt>
                <c:pt idx="275">
                  <c:v>8.3799461363166003E-2</c:v>
                </c:pt>
                <c:pt idx="276">
                  <c:v>8.3880379285193776E-2</c:v>
                </c:pt>
                <c:pt idx="277">
                  <c:v>8.4317381396312549E-2</c:v>
                </c:pt>
                <c:pt idx="278">
                  <c:v>8.4536834427425434E-2</c:v>
                </c:pt>
                <c:pt idx="279">
                  <c:v>8.4835301429460372E-2</c:v>
                </c:pt>
                <c:pt idx="280">
                  <c:v>8.5339168490153133E-2</c:v>
                </c:pt>
                <c:pt idx="281">
                  <c:v>8.5353221462606446E-2</c:v>
                </c:pt>
                <c:pt idx="282">
                  <c:v>8.5871141495753006E-2</c:v>
                </c:pt>
                <c:pt idx="283">
                  <c:v>8.5995623632385026E-2</c:v>
                </c:pt>
                <c:pt idx="284">
                  <c:v>8.638906152890001E-2</c:v>
                </c:pt>
                <c:pt idx="285">
                  <c:v>8.6797957695113226E-2</c:v>
                </c:pt>
                <c:pt idx="286">
                  <c:v>8.6906981562046959E-2</c:v>
                </c:pt>
                <c:pt idx="287">
                  <c:v>8.742490159519406E-2</c:v>
                </c:pt>
                <c:pt idx="288">
                  <c:v>8.7527352297593827E-2</c:v>
                </c:pt>
                <c:pt idx="289">
                  <c:v>8.7942821628340426E-2</c:v>
                </c:pt>
                <c:pt idx="290">
                  <c:v>8.825674690007386E-2</c:v>
                </c:pt>
                <c:pt idx="291">
                  <c:v>8.8460741661487527E-2</c:v>
                </c:pt>
                <c:pt idx="292">
                  <c:v>8.8978661694634628E-2</c:v>
                </c:pt>
                <c:pt idx="293">
                  <c:v>8.8986141502552726E-2</c:v>
                </c:pt>
                <c:pt idx="294">
                  <c:v>8.9496581727781327E-2</c:v>
                </c:pt>
                <c:pt idx="295">
                  <c:v>8.9715536105033633E-2</c:v>
                </c:pt>
                <c:pt idx="296">
                  <c:v>9.0014501760928095E-2</c:v>
                </c:pt>
                <c:pt idx="297">
                  <c:v>9.0444930707512347E-2</c:v>
                </c:pt>
                <c:pt idx="298">
                  <c:v>9.0532421794075515E-2</c:v>
                </c:pt>
                <c:pt idx="299">
                  <c:v>9.1050341827222714E-2</c:v>
                </c:pt>
                <c:pt idx="300">
                  <c:v>9.1174325309993573E-2</c:v>
                </c:pt>
                <c:pt idx="301">
                  <c:v>9.1568261860368996E-2</c:v>
                </c:pt>
                <c:pt idx="302">
                  <c:v>9.1903719912472676E-2</c:v>
                </c:pt>
                <c:pt idx="303">
                  <c:v>9.2086181893514626E-2</c:v>
                </c:pt>
                <c:pt idx="304">
                  <c:v>9.260410192666331E-2</c:v>
                </c:pt>
                <c:pt idx="305">
                  <c:v>9.26331145149525E-2</c:v>
                </c:pt>
                <c:pt idx="306">
                  <c:v>9.3122021959810231E-2</c:v>
                </c:pt>
                <c:pt idx="307">
                  <c:v>9.3362509117433032E-2</c:v>
                </c:pt>
                <c:pt idx="308">
                  <c:v>9.363994199295736E-2</c:v>
                </c:pt>
                <c:pt idx="309">
                  <c:v>9.4091903719912814E-2</c:v>
                </c:pt>
                <c:pt idx="310">
                  <c:v>9.4157862026104072E-2</c:v>
                </c:pt>
                <c:pt idx="311">
                  <c:v>9.4675782059250702E-2</c:v>
                </c:pt>
                <c:pt idx="312">
                  <c:v>9.4748358862144264E-2</c:v>
                </c:pt>
                <c:pt idx="313">
                  <c:v>9.5193702092397067E-2</c:v>
                </c:pt>
                <c:pt idx="314">
                  <c:v>9.5550692924873795E-2</c:v>
                </c:pt>
                <c:pt idx="315">
                  <c:v>9.5711622125544057E-2</c:v>
                </c:pt>
                <c:pt idx="316">
                  <c:v>9.6229542158691686E-2</c:v>
                </c:pt>
                <c:pt idx="317">
                  <c:v>9.6280087527351482E-2</c:v>
                </c:pt>
                <c:pt idx="318">
                  <c:v>9.6747462191838593E-2</c:v>
                </c:pt>
                <c:pt idx="319">
                  <c:v>9.7009482129832861E-2</c:v>
                </c:pt>
                <c:pt idx="320">
                  <c:v>9.7265382224984528E-2</c:v>
                </c:pt>
                <c:pt idx="321">
                  <c:v>9.7738876732312061E-2</c:v>
                </c:pt>
                <c:pt idx="322">
                  <c:v>9.7783302258131533E-2</c:v>
                </c:pt>
                <c:pt idx="323">
                  <c:v>9.8301222291278453E-2</c:v>
                </c:pt>
                <c:pt idx="324">
                  <c:v>9.8468271334792329E-2</c:v>
                </c:pt>
                <c:pt idx="325">
                  <c:v>9.8819142324425485E-2</c:v>
                </c:pt>
                <c:pt idx="326">
                  <c:v>9.9197665937272805E-2</c:v>
                </c:pt>
                <c:pt idx="327">
                  <c:v>9.9337062357573253E-2</c:v>
                </c:pt>
                <c:pt idx="328">
                  <c:v>9.9854982390720326E-2</c:v>
                </c:pt>
                <c:pt idx="329">
                  <c:v>9.992706053975299E-2</c:v>
                </c:pt>
                <c:pt idx="330">
                  <c:v>0.10037290242386554</c:v>
                </c:pt>
                <c:pt idx="331">
                  <c:v>0.10058351568198419</c:v>
                </c:pt>
                <c:pt idx="332">
                  <c:v>0.10089082245701272</c:v>
                </c:pt>
                <c:pt idx="333">
                  <c:v>0.10138584974471175</c:v>
                </c:pt>
                <c:pt idx="334">
                  <c:v>0.10140874249016002</c:v>
                </c:pt>
                <c:pt idx="335">
                  <c:v>0.10192666252330652</c:v>
                </c:pt>
                <c:pt idx="336">
                  <c:v>0.10211524434719248</c:v>
                </c:pt>
                <c:pt idx="337">
                  <c:v>0.10244458255645322</c:v>
                </c:pt>
                <c:pt idx="338">
                  <c:v>0.10284463894967152</c:v>
                </c:pt>
                <c:pt idx="339">
                  <c:v>0.10296250258960053</c:v>
                </c:pt>
                <c:pt idx="340">
                  <c:v>0.10348042262274652</c:v>
                </c:pt>
                <c:pt idx="341">
                  <c:v>0.10357403355215172</c:v>
                </c:pt>
                <c:pt idx="342">
                  <c:v>0.10399834265589411</c:v>
                </c:pt>
                <c:pt idx="343">
                  <c:v>0.10430342815463176</c:v>
                </c:pt>
                <c:pt idx="344">
                  <c:v>0.10451626268904067</c:v>
                </c:pt>
                <c:pt idx="345">
                  <c:v>0.10495988329686293</c:v>
                </c:pt>
                <c:pt idx="346">
                  <c:v>0.10503418272218829</c:v>
                </c:pt>
                <c:pt idx="347">
                  <c:v>0.10555210275533462</c:v>
                </c:pt>
                <c:pt idx="348">
                  <c:v>0.10576221735959172</c:v>
                </c:pt>
                <c:pt idx="349">
                  <c:v>0.10607002278848242</c:v>
                </c:pt>
                <c:pt idx="350">
                  <c:v>0.10641867250182346</c:v>
                </c:pt>
                <c:pt idx="351">
                  <c:v>0.1065879428216281</c:v>
                </c:pt>
                <c:pt idx="352">
                  <c:v>0.10710586285477515</c:v>
                </c:pt>
                <c:pt idx="353">
                  <c:v>0.10722100656455211</c:v>
                </c:pt>
                <c:pt idx="354">
                  <c:v>0.10762378288792306</c:v>
                </c:pt>
                <c:pt idx="355">
                  <c:v>0.1078774617067831</c:v>
                </c:pt>
                <c:pt idx="356">
                  <c:v>0.10814170292106992</c:v>
                </c:pt>
                <c:pt idx="357">
                  <c:v>0.10865962295421672</c:v>
                </c:pt>
                <c:pt idx="358">
                  <c:v>0.10867979576951163</c:v>
                </c:pt>
                <c:pt idx="359">
                  <c:v>0.10917754298736262</c:v>
                </c:pt>
                <c:pt idx="360">
                  <c:v>0.10940919037199122</c:v>
                </c:pt>
                <c:pt idx="361">
                  <c:v>0.10974725502382419</c:v>
                </c:pt>
                <c:pt idx="362">
                  <c:v>0.11013858497447111</c:v>
                </c:pt>
                <c:pt idx="363">
                  <c:v>0.11026517505697223</c:v>
                </c:pt>
                <c:pt idx="364">
                  <c:v>0.11073130308680375</c:v>
                </c:pt>
                <c:pt idx="365">
                  <c:v>0.11079504011670369</c:v>
                </c:pt>
                <c:pt idx="366">
                  <c:v>0.11124922311995029</c:v>
                </c:pt>
                <c:pt idx="367">
                  <c:v>0.11159737417943069</c:v>
                </c:pt>
                <c:pt idx="368">
                  <c:v>0.11176714315309717</c:v>
                </c:pt>
                <c:pt idx="369">
                  <c:v>0.11225382932166315</c:v>
                </c:pt>
                <c:pt idx="370">
                  <c:v>0.11228506318624425</c:v>
                </c:pt>
                <c:pt idx="371">
                  <c:v>0.11280298321939096</c:v>
                </c:pt>
                <c:pt idx="372">
                  <c:v>0.11305616338439102</c:v>
                </c:pt>
                <c:pt idx="373">
                  <c:v>0.11332090325253778</c:v>
                </c:pt>
                <c:pt idx="374">
                  <c:v>0.11378555798687165</c:v>
                </c:pt>
                <c:pt idx="375">
                  <c:v>0.11383882328568486</c:v>
                </c:pt>
                <c:pt idx="376">
                  <c:v>0.11435674331883178</c:v>
                </c:pt>
                <c:pt idx="377">
                  <c:v>0.11451495258935072</c:v>
                </c:pt>
                <c:pt idx="378">
                  <c:v>0.11487466335197867</c:v>
                </c:pt>
                <c:pt idx="379">
                  <c:v>0.1152443471918306</c:v>
                </c:pt>
                <c:pt idx="380">
                  <c:v>0.11539258338512523</c:v>
                </c:pt>
                <c:pt idx="381">
                  <c:v>0.1159105034182723</c:v>
                </c:pt>
                <c:pt idx="382">
                  <c:v>0.11597374179431078</c:v>
                </c:pt>
                <c:pt idx="383">
                  <c:v>0.11642842345142013</c:v>
                </c:pt>
                <c:pt idx="384">
                  <c:v>0.11663019693654281</c:v>
                </c:pt>
                <c:pt idx="385">
                  <c:v>0.11694634348456613</c:v>
                </c:pt>
                <c:pt idx="386">
                  <c:v>0.11743253099927058</c:v>
                </c:pt>
                <c:pt idx="387">
                  <c:v>0.11746426351771318</c:v>
                </c:pt>
                <c:pt idx="388">
                  <c:v>0.11798218355085989</c:v>
                </c:pt>
                <c:pt idx="389">
                  <c:v>0.11808898614150272</c:v>
                </c:pt>
                <c:pt idx="390">
                  <c:v>0.11850010358400676</c:v>
                </c:pt>
                <c:pt idx="391">
                  <c:v>0.11889132020423081</c:v>
                </c:pt>
                <c:pt idx="392">
                  <c:v>0.11901802361715369</c:v>
                </c:pt>
                <c:pt idx="393">
                  <c:v>0.1195359436503005</c:v>
                </c:pt>
                <c:pt idx="394">
                  <c:v>0.11954777534646255</c:v>
                </c:pt>
                <c:pt idx="395">
                  <c:v>0.12005386368344731</c:v>
                </c:pt>
                <c:pt idx="396">
                  <c:v>0.12035010940919</c:v>
                </c:pt>
                <c:pt idx="397">
                  <c:v>0.1205717837165947</c:v>
                </c:pt>
                <c:pt idx="398">
                  <c:v>0.12100656455142272</c:v>
                </c:pt>
                <c:pt idx="399">
                  <c:v>0.12108970374974115</c:v>
                </c:pt>
                <c:pt idx="400">
                  <c:v>0.12160762378288772</c:v>
                </c:pt>
                <c:pt idx="401">
                  <c:v>0.12180889861414967</c:v>
                </c:pt>
                <c:pt idx="402">
                  <c:v>0.12212554381603576</c:v>
                </c:pt>
                <c:pt idx="403">
                  <c:v>0.12246535375638277</c:v>
                </c:pt>
                <c:pt idx="404">
                  <c:v>0.12264346384918202</c:v>
                </c:pt>
                <c:pt idx="405">
                  <c:v>0.1231613838823286</c:v>
                </c:pt>
                <c:pt idx="406">
                  <c:v>0.12326768781911022</c:v>
                </c:pt>
                <c:pt idx="407">
                  <c:v>0.12367930391547539</c:v>
                </c:pt>
                <c:pt idx="408">
                  <c:v>0.12399708242159047</c:v>
                </c:pt>
                <c:pt idx="409">
                  <c:v>0.12419722394862324</c:v>
                </c:pt>
                <c:pt idx="410">
                  <c:v>0.1247151439817704</c:v>
                </c:pt>
                <c:pt idx="411">
                  <c:v>0.12472647702407071</c:v>
                </c:pt>
                <c:pt idx="412">
                  <c:v>0.1252330640149163</c:v>
                </c:pt>
                <c:pt idx="413">
                  <c:v>0.12545587162654967</c:v>
                </c:pt>
                <c:pt idx="414">
                  <c:v>0.12575098404806284</c:v>
                </c:pt>
                <c:pt idx="415">
                  <c:v>0.12618526622902937</c:v>
                </c:pt>
                <c:pt idx="416">
                  <c:v>0.12626890408120994</c:v>
                </c:pt>
                <c:pt idx="417">
                  <c:v>0.12678682411435668</c:v>
                </c:pt>
                <c:pt idx="418">
                  <c:v>0.12691466083150976</c:v>
                </c:pt>
                <c:pt idx="419">
                  <c:v>0.12730474414750373</c:v>
                </c:pt>
                <c:pt idx="420">
                  <c:v>0.12764405543398957</c:v>
                </c:pt>
                <c:pt idx="421">
                  <c:v>0.12782266418064939</c:v>
                </c:pt>
                <c:pt idx="422">
                  <c:v>0.12830051057622174</c:v>
                </c:pt>
                <c:pt idx="423">
                  <c:v>0.12834058421379732</c:v>
                </c:pt>
                <c:pt idx="424">
                  <c:v>0.12885850424694437</c:v>
                </c:pt>
                <c:pt idx="425">
                  <c:v>0.12910284463894917</c:v>
                </c:pt>
                <c:pt idx="426">
                  <c:v>0.12937642428009116</c:v>
                </c:pt>
                <c:pt idx="427">
                  <c:v>0.12983223924143028</c:v>
                </c:pt>
                <c:pt idx="428">
                  <c:v>0.12989434431323796</c:v>
                </c:pt>
                <c:pt idx="429">
                  <c:v>0.13041226434638564</c:v>
                </c:pt>
                <c:pt idx="430">
                  <c:v>0.13056163384390956</c:v>
                </c:pt>
                <c:pt idx="431">
                  <c:v>0.13093018437953191</c:v>
                </c:pt>
                <c:pt idx="432">
                  <c:v>0.1312910284463894</c:v>
                </c:pt>
                <c:pt idx="433">
                  <c:v>0.13144810441267998</c:v>
                </c:pt>
                <c:pt idx="434">
                  <c:v>0.13196602444582653</c:v>
                </c:pt>
                <c:pt idx="435">
                  <c:v>0.13202042304886918</c:v>
                </c:pt>
                <c:pt idx="436">
                  <c:v>0.13248394447897244</c:v>
                </c:pt>
                <c:pt idx="437">
                  <c:v>0.13267687819110127</c:v>
                </c:pt>
                <c:pt idx="438">
                  <c:v>0.13300186451211923</c:v>
                </c:pt>
                <c:pt idx="439">
                  <c:v>0.13347921225382919</c:v>
                </c:pt>
                <c:pt idx="440">
                  <c:v>0.13351978454526797</c:v>
                </c:pt>
                <c:pt idx="441">
                  <c:v>0.13403770457841341</c:v>
                </c:pt>
                <c:pt idx="442">
                  <c:v>0.13420860685631025</c:v>
                </c:pt>
                <c:pt idx="443">
                  <c:v>0.13455562461155854</c:v>
                </c:pt>
                <c:pt idx="444">
                  <c:v>0.1349380014587892</c:v>
                </c:pt>
                <c:pt idx="445">
                  <c:v>0.13507354464470667</c:v>
                </c:pt>
                <c:pt idx="446">
                  <c:v>0.13559146467785374</c:v>
                </c:pt>
                <c:pt idx="447">
                  <c:v>0.13566739606127018</c:v>
                </c:pt>
                <c:pt idx="448">
                  <c:v>0.13610938471100179</c:v>
                </c:pt>
                <c:pt idx="449">
                  <c:v>0.13639679066374885</c:v>
                </c:pt>
                <c:pt idx="450">
                  <c:v>0.13662730474414733</c:v>
                </c:pt>
                <c:pt idx="451">
                  <c:v>0.13712618526622924</c:v>
                </c:pt>
                <c:pt idx="452">
                  <c:v>0.13714522477729574</c:v>
                </c:pt>
                <c:pt idx="453">
                  <c:v>0.13766314481044242</c:v>
                </c:pt>
                <c:pt idx="454">
                  <c:v>0.13785557986870917</c:v>
                </c:pt>
                <c:pt idx="455">
                  <c:v>0.13818106484358733</c:v>
                </c:pt>
                <c:pt idx="456">
                  <c:v>0.13851203501094178</c:v>
                </c:pt>
                <c:pt idx="457">
                  <c:v>0.13869898487673626</c:v>
                </c:pt>
                <c:pt idx="458">
                  <c:v>0.13921690490988181</c:v>
                </c:pt>
                <c:pt idx="459">
                  <c:v>0.13931436907366884</c:v>
                </c:pt>
                <c:pt idx="460">
                  <c:v>0.13973482494302886</c:v>
                </c:pt>
                <c:pt idx="461">
                  <c:v>0.13997082421590037</c:v>
                </c:pt>
                <c:pt idx="462">
                  <c:v>0.1402527449761759</c:v>
                </c:pt>
                <c:pt idx="463">
                  <c:v>0.14077066500932245</c:v>
                </c:pt>
                <c:pt idx="464">
                  <c:v>0.14077315827862882</c:v>
                </c:pt>
                <c:pt idx="465">
                  <c:v>0.14128858504247097</c:v>
                </c:pt>
                <c:pt idx="466">
                  <c:v>0.14150255288110841</c:v>
                </c:pt>
                <c:pt idx="467">
                  <c:v>0.14180650507561618</c:v>
                </c:pt>
                <c:pt idx="468">
                  <c:v>0.14223194748358847</c:v>
                </c:pt>
                <c:pt idx="469">
                  <c:v>0.14232442510876334</c:v>
                </c:pt>
                <c:pt idx="470">
                  <c:v>0.14284234514191133</c:v>
                </c:pt>
                <c:pt idx="471">
                  <c:v>0.14288840262582114</c:v>
                </c:pt>
                <c:pt idx="472">
                  <c:v>0.14336026517505693</c:v>
                </c:pt>
                <c:pt idx="473">
                  <c:v>0.14369073668854837</c:v>
                </c:pt>
                <c:pt idx="474">
                  <c:v>0.14387818520820397</c:v>
                </c:pt>
                <c:pt idx="475">
                  <c:v>0.14434719183078168</c:v>
                </c:pt>
                <c:pt idx="476">
                  <c:v>0.14439610524135091</c:v>
                </c:pt>
                <c:pt idx="477">
                  <c:v>0.14491402527449868</c:v>
                </c:pt>
                <c:pt idx="478">
                  <c:v>0.1451495258935081</c:v>
                </c:pt>
                <c:pt idx="479">
                  <c:v>0.14543194530764444</c:v>
                </c:pt>
                <c:pt idx="480">
                  <c:v>0.14580598103574041</c:v>
                </c:pt>
                <c:pt idx="481">
                  <c:v>0.14594986534079274</c:v>
                </c:pt>
                <c:pt idx="482">
                  <c:v>0.14646778537393945</c:v>
                </c:pt>
                <c:pt idx="483">
                  <c:v>0.14660831509846844</c:v>
                </c:pt>
                <c:pt idx="484">
                  <c:v>0.14698570540708544</c:v>
                </c:pt>
                <c:pt idx="485">
                  <c:v>0.14733770970094792</c:v>
                </c:pt>
                <c:pt idx="486">
                  <c:v>0.14750362544023204</c:v>
                </c:pt>
                <c:pt idx="487">
                  <c:v>0.14802154547337884</c:v>
                </c:pt>
                <c:pt idx="488">
                  <c:v>0.14806710430342912</c:v>
                </c:pt>
                <c:pt idx="489">
                  <c:v>0.14853946550652741</c:v>
                </c:pt>
                <c:pt idx="490">
                  <c:v>0.14872355944565968</c:v>
                </c:pt>
                <c:pt idx="491">
                  <c:v>0.14905738553967374</c:v>
                </c:pt>
                <c:pt idx="492">
                  <c:v>0.14952589350838821</c:v>
                </c:pt>
                <c:pt idx="493">
                  <c:v>0.14957530557282095</c:v>
                </c:pt>
                <c:pt idx="494">
                  <c:v>0.15009322560596691</c:v>
                </c:pt>
                <c:pt idx="495">
                  <c:v>0.15025528811086908</c:v>
                </c:pt>
                <c:pt idx="496">
                  <c:v>0.1506111456391134</c:v>
                </c:pt>
                <c:pt idx="497">
                  <c:v>0.15098468271334844</c:v>
                </c:pt>
                <c:pt idx="498">
                  <c:v>0.15112906567226109</c:v>
                </c:pt>
                <c:pt idx="499">
                  <c:v>0.15164698570540844</c:v>
                </c:pt>
                <c:pt idx="500">
                  <c:v>0.15171407731582892</c:v>
                </c:pt>
                <c:pt idx="501">
                  <c:v>0.15216490573855387</c:v>
                </c:pt>
                <c:pt idx="502">
                  <c:v>0.15244347191830884</c:v>
                </c:pt>
                <c:pt idx="503">
                  <c:v>0.15268282577170103</c:v>
                </c:pt>
                <c:pt idx="504">
                  <c:v>0.15309992706053979</c:v>
                </c:pt>
                <c:pt idx="505">
                  <c:v>0.15320074580484774</c:v>
                </c:pt>
                <c:pt idx="506">
                  <c:v>0.15371866583799651</c:v>
                </c:pt>
                <c:pt idx="507">
                  <c:v>0.15390226112326874</c:v>
                </c:pt>
                <c:pt idx="508">
                  <c:v>0.15423658587114308</c:v>
                </c:pt>
                <c:pt idx="509">
                  <c:v>0.15463165572574755</c:v>
                </c:pt>
                <c:pt idx="510">
                  <c:v>0.15475450590428838</c:v>
                </c:pt>
                <c:pt idx="511">
                  <c:v>0.15527242593743656</c:v>
                </c:pt>
                <c:pt idx="512">
                  <c:v>0.15536105032822844</c:v>
                </c:pt>
                <c:pt idx="513">
                  <c:v>0.15579034597058244</c:v>
                </c:pt>
                <c:pt idx="514">
                  <c:v>0.15609044493070817</c:v>
                </c:pt>
                <c:pt idx="515">
                  <c:v>0.15630826600372921</c:v>
                </c:pt>
                <c:pt idx="516">
                  <c:v>0.15681983953318851</c:v>
                </c:pt>
                <c:pt idx="517">
                  <c:v>0.15682618603687687</c:v>
                </c:pt>
                <c:pt idx="518">
                  <c:v>0.15734410607002447</c:v>
                </c:pt>
                <c:pt idx="519">
                  <c:v>0.15747629467542043</c:v>
                </c:pt>
                <c:pt idx="520">
                  <c:v>0.15786202610316949</c:v>
                </c:pt>
                <c:pt idx="521">
                  <c:v>0.15827862873814735</c:v>
                </c:pt>
                <c:pt idx="522">
                  <c:v>0.15837994613631753</c:v>
                </c:pt>
                <c:pt idx="523">
                  <c:v>0.15889786616946508</c:v>
                </c:pt>
                <c:pt idx="524">
                  <c:v>0.15900802334062691</c:v>
                </c:pt>
                <c:pt idx="525">
                  <c:v>0.15941578620261163</c:v>
                </c:pt>
                <c:pt idx="526">
                  <c:v>0.15973741794310789</c:v>
                </c:pt>
                <c:pt idx="527">
                  <c:v>0.1599337062357572</c:v>
                </c:pt>
                <c:pt idx="528">
                  <c:v>0.16045162626890322</c:v>
                </c:pt>
                <c:pt idx="529">
                  <c:v>0.16046681254558734</c:v>
                </c:pt>
                <c:pt idx="530">
                  <c:v>0.16096954630205124</c:v>
                </c:pt>
                <c:pt idx="531">
                  <c:v>0.16119620714806723</c:v>
                </c:pt>
                <c:pt idx="532">
                  <c:v>0.16148746633519917</c:v>
                </c:pt>
                <c:pt idx="533">
                  <c:v>0.1619256017505469</c:v>
                </c:pt>
                <c:pt idx="534">
                  <c:v>0.16200538636834508</c:v>
                </c:pt>
                <c:pt idx="535">
                  <c:v>0.16252330640149298</c:v>
                </c:pt>
                <c:pt idx="536">
                  <c:v>0.16265499635302674</c:v>
                </c:pt>
                <c:pt idx="537">
                  <c:v>0.16304122643463861</c:v>
                </c:pt>
                <c:pt idx="538">
                  <c:v>0.16331145149525914</c:v>
                </c:pt>
                <c:pt idx="539">
                  <c:v>0.16355914646778608</c:v>
                </c:pt>
                <c:pt idx="540">
                  <c:v>0.16407706650093232</c:v>
                </c:pt>
                <c:pt idx="541">
                  <c:v>0.16411378555798803</c:v>
                </c:pt>
                <c:pt idx="542">
                  <c:v>0.16459498653408014</c:v>
                </c:pt>
                <c:pt idx="543">
                  <c:v>0.16477024070021884</c:v>
                </c:pt>
                <c:pt idx="544">
                  <c:v>0.1651129065672276</c:v>
                </c:pt>
                <c:pt idx="545">
                  <c:v>0.16557257476294671</c:v>
                </c:pt>
                <c:pt idx="546">
                  <c:v>0.1656308266003729</c:v>
                </c:pt>
                <c:pt idx="547">
                  <c:v>0.16614874663351969</c:v>
                </c:pt>
                <c:pt idx="548">
                  <c:v>0.16630196936542668</c:v>
                </c:pt>
                <c:pt idx="549">
                  <c:v>0.16666666666666669</c:v>
                </c:pt>
                <c:pt idx="550">
                  <c:v>0.16703136396790708</c:v>
                </c:pt>
                <c:pt idx="551">
                  <c:v>0.1671845866998134</c:v>
                </c:pt>
                <c:pt idx="552">
                  <c:v>0.16768781911013841</c:v>
                </c:pt>
                <c:pt idx="553">
                  <c:v>0.1677025067329613</c:v>
                </c:pt>
                <c:pt idx="554">
                  <c:v>0.16822042676610743</c:v>
                </c:pt>
                <c:pt idx="555">
                  <c:v>0.16849015317286814</c:v>
                </c:pt>
                <c:pt idx="556">
                  <c:v>0.16873834679925534</c:v>
                </c:pt>
                <c:pt idx="557">
                  <c:v>0.16914660831509884</c:v>
                </c:pt>
                <c:pt idx="558">
                  <c:v>0.16925626683240272</c:v>
                </c:pt>
                <c:pt idx="559">
                  <c:v>0.16977418686554843</c:v>
                </c:pt>
                <c:pt idx="560">
                  <c:v>0.16994894237782837</c:v>
                </c:pt>
                <c:pt idx="561">
                  <c:v>0.17029210689869562</c:v>
                </c:pt>
                <c:pt idx="562">
                  <c:v>0.17067833698030646</c:v>
                </c:pt>
                <c:pt idx="563">
                  <c:v>0.17081002693184166</c:v>
                </c:pt>
                <c:pt idx="564">
                  <c:v>0.17132794696498868</c:v>
                </c:pt>
                <c:pt idx="565">
                  <c:v>0.17140773158278738</c:v>
                </c:pt>
                <c:pt idx="566">
                  <c:v>0.1718458669981355</c:v>
                </c:pt>
                <c:pt idx="567">
                  <c:v>0.17213712618526641</c:v>
                </c:pt>
                <c:pt idx="568">
                  <c:v>0.17236378703128241</c:v>
                </c:pt>
                <c:pt idx="569">
                  <c:v>0.17286652078774625</c:v>
                </c:pt>
                <c:pt idx="570">
                  <c:v>0.17288170706442921</c:v>
                </c:pt>
                <c:pt idx="571">
                  <c:v>0.17339962709757614</c:v>
                </c:pt>
                <c:pt idx="572">
                  <c:v>0.17352297592997787</c:v>
                </c:pt>
                <c:pt idx="573">
                  <c:v>0.17391754713072463</c:v>
                </c:pt>
                <c:pt idx="574">
                  <c:v>0.1743253099927059</c:v>
                </c:pt>
                <c:pt idx="575">
                  <c:v>0.17443546716387087</c:v>
                </c:pt>
                <c:pt idx="576">
                  <c:v>0.17495338719701847</c:v>
                </c:pt>
                <c:pt idx="577">
                  <c:v>0.17498176513493796</c:v>
                </c:pt>
                <c:pt idx="578">
                  <c:v>0.17547130723016371</c:v>
                </c:pt>
                <c:pt idx="579">
                  <c:v>0.17578409919766738</c:v>
                </c:pt>
                <c:pt idx="580">
                  <c:v>0.1759892272633107</c:v>
                </c:pt>
                <c:pt idx="581">
                  <c:v>0.17644055433989791</c:v>
                </c:pt>
                <c:pt idx="582">
                  <c:v>0.17650714729645794</c:v>
                </c:pt>
                <c:pt idx="583">
                  <c:v>0.17702506732960419</c:v>
                </c:pt>
                <c:pt idx="584">
                  <c:v>0.17724288840262725</c:v>
                </c:pt>
                <c:pt idx="585">
                  <c:v>0.17754298736275229</c:v>
                </c:pt>
                <c:pt idx="586">
                  <c:v>0.17797228300510673</c:v>
                </c:pt>
                <c:pt idx="587">
                  <c:v>0.17806090739589844</c:v>
                </c:pt>
                <c:pt idx="588">
                  <c:v>0.17857882742904513</c:v>
                </c:pt>
                <c:pt idx="589">
                  <c:v>0.17870167760758537</c:v>
                </c:pt>
                <c:pt idx="590">
                  <c:v>0.17909674746219356</c:v>
                </c:pt>
                <c:pt idx="591">
                  <c:v>0.17935813274981771</c:v>
                </c:pt>
                <c:pt idx="592">
                  <c:v>0.17961466749533891</c:v>
                </c:pt>
                <c:pt idx="593">
                  <c:v>0.18013258752848579</c:v>
                </c:pt>
                <c:pt idx="594">
                  <c:v>0.18016046681254524</c:v>
                </c:pt>
                <c:pt idx="595">
                  <c:v>0.18065050756163256</c:v>
                </c:pt>
                <c:pt idx="596">
                  <c:v>0.18088986141502544</c:v>
                </c:pt>
                <c:pt idx="597">
                  <c:v>0.18116842759477941</c:v>
                </c:pt>
                <c:pt idx="598">
                  <c:v>0.18161925601750642</c:v>
                </c:pt>
                <c:pt idx="599">
                  <c:v>0.18168634762792729</c:v>
                </c:pt>
                <c:pt idx="600">
                  <c:v>0.18220426766107417</c:v>
                </c:pt>
                <c:pt idx="601">
                  <c:v>0.1823486506199854</c:v>
                </c:pt>
                <c:pt idx="602">
                  <c:v>0.18272218769422174</c:v>
                </c:pt>
                <c:pt idx="603">
                  <c:v>0.18307804522246632</c:v>
                </c:pt>
                <c:pt idx="604">
                  <c:v>0.18324010772736879</c:v>
                </c:pt>
                <c:pt idx="605">
                  <c:v>0.18375802776051384</c:v>
                </c:pt>
                <c:pt idx="606">
                  <c:v>0.18380743982494638</c:v>
                </c:pt>
                <c:pt idx="607">
                  <c:v>0.18427594779366074</c:v>
                </c:pt>
                <c:pt idx="608">
                  <c:v>0.18453683442742763</c:v>
                </c:pt>
                <c:pt idx="609">
                  <c:v>0.18479386782680882</c:v>
                </c:pt>
                <c:pt idx="610">
                  <c:v>0.18519328956965694</c:v>
                </c:pt>
                <c:pt idx="611">
                  <c:v>0.18531178785995508</c:v>
                </c:pt>
                <c:pt idx="612">
                  <c:v>0.18582970789310141</c:v>
                </c:pt>
                <c:pt idx="613">
                  <c:v>0.18599562363238578</c:v>
                </c:pt>
                <c:pt idx="614">
                  <c:v>0.18634762792624834</c:v>
                </c:pt>
                <c:pt idx="615">
                  <c:v>0.18665207877461718</c:v>
                </c:pt>
                <c:pt idx="616">
                  <c:v>0.18686554795939544</c:v>
                </c:pt>
                <c:pt idx="617">
                  <c:v>0.18738346799254191</c:v>
                </c:pt>
                <c:pt idx="618">
                  <c:v>0.18745441283734682</c:v>
                </c:pt>
                <c:pt idx="619">
                  <c:v>0.18790138802568968</c:v>
                </c:pt>
                <c:pt idx="620">
                  <c:v>0.18811086797957685</c:v>
                </c:pt>
                <c:pt idx="621">
                  <c:v>0.18841930805883741</c:v>
                </c:pt>
                <c:pt idx="622">
                  <c:v>0.18891320204230697</c:v>
                </c:pt>
                <c:pt idx="623">
                  <c:v>0.18893722809198413</c:v>
                </c:pt>
                <c:pt idx="624">
                  <c:v>0.18945514812513126</c:v>
                </c:pt>
                <c:pt idx="625">
                  <c:v>0.18964259664478464</c:v>
                </c:pt>
                <c:pt idx="626">
                  <c:v>0.18997306815827641</c:v>
                </c:pt>
                <c:pt idx="627">
                  <c:v>0.19037199124726498</c:v>
                </c:pt>
                <c:pt idx="628">
                  <c:v>0.19049098819142543</c:v>
                </c:pt>
                <c:pt idx="629">
                  <c:v>0.1910089082245702</c:v>
                </c:pt>
                <c:pt idx="630">
                  <c:v>0.19110138584974484</c:v>
                </c:pt>
                <c:pt idx="631">
                  <c:v>0.19152682825771608</c:v>
                </c:pt>
                <c:pt idx="632">
                  <c:v>0.19183078045222576</c:v>
                </c:pt>
                <c:pt idx="633">
                  <c:v>0.19204474829086404</c:v>
                </c:pt>
                <c:pt idx="634">
                  <c:v>0.19256017505470441</c:v>
                </c:pt>
                <c:pt idx="635">
                  <c:v>0.19256266832401089</c:v>
                </c:pt>
                <c:pt idx="636">
                  <c:v>0.19308058835715783</c:v>
                </c:pt>
                <c:pt idx="637">
                  <c:v>0.19328956965718441</c:v>
                </c:pt>
                <c:pt idx="638">
                  <c:v>0.19359850839030468</c:v>
                </c:pt>
                <c:pt idx="639">
                  <c:v>0.19401896425966478</c:v>
                </c:pt>
                <c:pt idx="640">
                  <c:v>0.19411642842345142</c:v>
                </c:pt>
                <c:pt idx="641">
                  <c:v>0.19463434845659863</c:v>
                </c:pt>
                <c:pt idx="642">
                  <c:v>0.19474835886214606</c:v>
                </c:pt>
                <c:pt idx="643">
                  <c:v>0.1951522684897454</c:v>
                </c:pt>
                <c:pt idx="644">
                  <c:v>0.19540481400437662</c:v>
                </c:pt>
                <c:pt idx="645">
                  <c:v>0.19567018852289295</c:v>
                </c:pt>
                <c:pt idx="646">
                  <c:v>0.19618810855603919</c:v>
                </c:pt>
                <c:pt idx="647">
                  <c:v>0.1962071480671054</c:v>
                </c:pt>
                <c:pt idx="648">
                  <c:v>0.19670602858918596</c:v>
                </c:pt>
                <c:pt idx="649">
                  <c:v>0.19693654266958441</c:v>
                </c:pt>
                <c:pt idx="650">
                  <c:v>0.19722394862233381</c:v>
                </c:pt>
                <c:pt idx="651">
                  <c:v>0.19766593727206413</c:v>
                </c:pt>
                <c:pt idx="652">
                  <c:v>0.19774186865547957</c:v>
                </c:pt>
                <c:pt idx="653">
                  <c:v>0.19825978868862654</c:v>
                </c:pt>
                <c:pt idx="654">
                  <c:v>0.19839533187454481</c:v>
                </c:pt>
                <c:pt idx="655">
                  <c:v>0.19877770872177344</c:v>
                </c:pt>
                <c:pt idx="656">
                  <c:v>0.19912472647702426</c:v>
                </c:pt>
                <c:pt idx="657">
                  <c:v>0.19929562875492052</c:v>
                </c:pt>
                <c:pt idx="658">
                  <c:v>0.19978118161925595</c:v>
                </c:pt>
                <c:pt idx="659">
                  <c:v>0.19981354878806723</c:v>
                </c:pt>
                <c:pt idx="660">
                  <c:v>0.20033146882121391</c:v>
                </c:pt>
                <c:pt idx="661">
                  <c:v>0.20058351568198407</c:v>
                </c:pt>
                <c:pt idx="662">
                  <c:v>0.20084938885436301</c:v>
                </c:pt>
                <c:pt idx="663">
                  <c:v>0.20123997082421591</c:v>
                </c:pt>
                <c:pt idx="664">
                  <c:v>0.20136730888750892</c:v>
                </c:pt>
                <c:pt idx="665">
                  <c:v>0.20188522892065383</c:v>
                </c:pt>
                <c:pt idx="666">
                  <c:v>0.20204230488694525</c:v>
                </c:pt>
                <c:pt idx="667">
                  <c:v>0.20240314895380151</c:v>
                </c:pt>
                <c:pt idx="668">
                  <c:v>0.20277169948942478</c:v>
                </c:pt>
                <c:pt idx="669">
                  <c:v>0.20292106898694834</c:v>
                </c:pt>
                <c:pt idx="670">
                  <c:v>0.20343898902009688</c:v>
                </c:pt>
                <c:pt idx="671">
                  <c:v>0.20350109409190467</c:v>
                </c:pt>
                <c:pt idx="672">
                  <c:v>0.20395690905324243</c:v>
                </c:pt>
                <c:pt idx="673">
                  <c:v>0.20423048869438473</c:v>
                </c:pt>
                <c:pt idx="674">
                  <c:v>0.20447482908638898</c:v>
                </c:pt>
                <c:pt idx="675">
                  <c:v>0.20495988329686454</c:v>
                </c:pt>
                <c:pt idx="676">
                  <c:v>0.20499274911953624</c:v>
                </c:pt>
                <c:pt idx="677">
                  <c:v>0.2055106691526829</c:v>
                </c:pt>
                <c:pt idx="678">
                  <c:v>0.20561633843909674</c:v>
                </c:pt>
                <c:pt idx="679">
                  <c:v>0.20602858918583075</c:v>
                </c:pt>
                <c:pt idx="680">
                  <c:v>0.20641867250182519</c:v>
                </c:pt>
                <c:pt idx="681">
                  <c:v>0.20654650921897638</c:v>
                </c:pt>
                <c:pt idx="682">
                  <c:v>0.20706442925212457</c:v>
                </c:pt>
                <c:pt idx="683">
                  <c:v>0.20714806710430406</c:v>
                </c:pt>
                <c:pt idx="684">
                  <c:v>0.20758234928527139</c:v>
                </c:pt>
                <c:pt idx="685">
                  <c:v>0.20787746170678334</c:v>
                </c:pt>
                <c:pt idx="686">
                  <c:v>0.2081002693184173</c:v>
                </c:pt>
                <c:pt idx="687">
                  <c:v>0.20860685630926321</c:v>
                </c:pt>
                <c:pt idx="688">
                  <c:v>0.20861818935156509</c:v>
                </c:pt>
                <c:pt idx="689">
                  <c:v>0.20913610938471089</c:v>
                </c:pt>
                <c:pt idx="690">
                  <c:v>0.2093362509117434</c:v>
                </c:pt>
                <c:pt idx="691">
                  <c:v>0.20965402941785788</c:v>
                </c:pt>
                <c:pt idx="692">
                  <c:v>0.20999270605397521</c:v>
                </c:pt>
                <c:pt idx="693">
                  <c:v>0.21017194945100498</c:v>
                </c:pt>
                <c:pt idx="694">
                  <c:v>0.21068986948415153</c:v>
                </c:pt>
                <c:pt idx="695">
                  <c:v>0.21079504011670447</c:v>
                </c:pt>
                <c:pt idx="696">
                  <c:v>0.21120778951730068</c:v>
                </c:pt>
                <c:pt idx="697">
                  <c:v>0.21145149525893556</c:v>
                </c:pt>
                <c:pt idx="698">
                  <c:v>0.21172570955044637</c:v>
                </c:pt>
                <c:pt idx="699">
                  <c:v>0.21224362958359241</c:v>
                </c:pt>
                <c:pt idx="700">
                  <c:v>0.21225382932166298</c:v>
                </c:pt>
                <c:pt idx="701">
                  <c:v>0.21276154961673896</c:v>
                </c:pt>
                <c:pt idx="702">
                  <c:v>0.2129102844638969</c:v>
                </c:pt>
                <c:pt idx="703">
                  <c:v>0.21327946964988601</c:v>
                </c:pt>
                <c:pt idx="704">
                  <c:v>0.21371261852662399</c:v>
                </c:pt>
                <c:pt idx="705">
                  <c:v>0.21379738968303458</c:v>
                </c:pt>
                <c:pt idx="706">
                  <c:v>0.21431530971618099</c:v>
                </c:pt>
                <c:pt idx="707">
                  <c:v>0.21436907366885466</c:v>
                </c:pt>
                <c:pt idx="708">
                  <c:v>0.21483322974932753</c:v>
                </c:pt>
                <c:pt idx="709">
                  <c:v>0.21517140773158297</c:v>
                </c:pt>
                <c:pt idx="710">
                  <c:v>0.21535114978247494</c:v>
                </c:pt>
                <c:pt idx="711">
                  <c:v>0.2158278628738147</c:v>
                </c:pt>
                <c:pt idx="712">
                  <c:v>0.21586906981562162</c:v>
                </c:pt>
                <c:pt idx="713">
                  <c:v>0.21638698984876842</c:v>
                </c:pt>
                <c:pt idx="714">
                  <c:v>0.2166301969365427</c:v>
                </c:pt>
                <c:pt idx="715">
                  <c:v>0.21690490988191549</c:v>
                </c:pt>
                <c:pt idx="716">
                  <c:v>0.21728665207877434</c:v>
                </c:pt>
                <c:pt idx="717">
                  <c:v>0.21742282991506121</c:v>
                </c:pt>
                <c:pt idx="718">
                  <c:v>0.21794074994820883</c:v>
                </c:pt>
                <c:pt idx="719">
                  <c:v>0.21808898614150396</c:v>
                </c:pt>
                <c:pt idx="720">
                  <c:v>0.21845866998135499</c:v>
                </c:pt>
                <c:pt idx="721">
                  <c:v>0.21874544128373569</c:v>
                </c:pt>
                <c:pt idx="722">
                  <c:v>0.21897659001450154</c:v>
                </c:pt>
                <c:pt idx="723">
                  <c:v>0.21949451004764894</c:v>
                </c:pt>
                <c:pt idx="724">
                  <c:v>0.21954777534646375</c:v>
                </c:pt>
                <c:pt idx="725">
                  <c:v>0.2200124300807971</c:v>
                </c:pt>
                <c:pt idx="726">
                  <c:v>0.22020423048869497</c:v>
                </c:pt>
                <c:pt idx="727">
                  <c:v>0.22053035011394256</c:v>
                </c:pt>
                <c:pt idx="728">
                  <c:v>0.22100656455142337</c:v>
                </c:pt>
                <c:pt idx="729">
                  <c:v>0.2210482701470898</c:v>
                </c:pt>
                <c:pt idx="730">
                  <c:v>0.22156619018023749</c:v>
                </c:pt>
                <c:pt idx="731">
                  <c:v>0.22166301969365318</c:v>
                </c:pt>
                <c:pt idx="732">
                  <c:v>0.2220841102133829</c:v>
                </c:pt>
                <c:pt idx="733">
                  <c:v>0.22246535375638335</c:v>
                </c:pt>
                <c:pt idx="734">
                  <c:v>0.22260203024653025</c:v>
                </c:pt>
                <c:pt idx="735">
                  <c:v>0.22311995027967671</c:v>
                </c:pt>
                <c:pt idx="736">
                  <c:v>0.22312180889861311</c:v>
                </c:pt>
                <c:pt idx="737">
                  <c:v>0.22363787031282384</c:v>
                </c:pt>
                <c:pt idx="738">
                  <c:v>0.2239241429613428</c:v>
                </c:pt>
                <c:pt idx="739">
                  <c:v>0.22415579034597063</c:v>
                </c:pt>
                <c:pt idx="740">
                  <c:v>0.22465353756382184</c:v>
                </c:pt>
                <c:pt idx="741">
                  <c:v>0.22467371037911657</c:v>
                </c:pt>
                <c:pt idx="742">
                  <c:v>0.22519163041226564</c:v>
                </c:pt>
                <c:pt idx="743">
                  <c:v>0.22538293216630301</c:v>
                </c:pt>
                <c:pt idx="744">
                  <c:v>0.22570955044541158</c:v>
                </c:pt>
                <c:pt idx="745">
                  <c:v>0.22611232676878171</c:v>
                </c:pt>
                <c:pt idx="746">
                  <c:v>0.22622747047855821</c:v>
                </c:pt>
                <c:pt idx="747">
                  <c:v>0.22674539051170678</c:v>
                </c:pt>
                <c:pt idx="748">
                  <c:v>0.22684172137126207</c:v>
                </c:pt>
                <c:pt idx="749">
                  <c:v>0.22726331054485252</c:v>
                </c:pt>
                <c:pt idx="750">
                  <c:v>0.22749817651349521</c:v>
                </c:pt>
                <c:pt idx="751">
                  <c:v>0.22778123057800045</c:v>
                </c:pt>
                <c:pt idx="752">
                  <c:v>0.22829915061114664</c:v>
                </c:pt>
                <c:pt idx="753">
                  <c:v>0.2283005105762223</c:v>
                </c:pt>
                <c:pt idx="754">
                  <c:v>0.22881707064429294</c:v>
                </c:pt>
                <c:pt idx="755">
                  <c:v>0.22895696571845336</c:v>
                </c:pt>
                <c:pt idx="756">
                  <c:v>0.22933499067744065</c:v>
                </c:pt>
                <c:pt idx="757">
                  <c:v>0.22975929978118265</c:v>
                </c:pt>
                <c:pt idx="758">
                  <c:v>0.22985291071058619</c:v>
                </c:pt>
                <c:pt idx="759">
                  <c:v>0.23037083074373307</c:v>
                </c:pt>
                <c:pt idx="760">
                  <c:v>0.2304886943836614</c:v>
                </c:pt>
                <c:pt idx="761">
                  <c:v>0.2308887507768802</c:v>
                </c:pt>
                <c:pt idx="762">
                  <c:v>0.23121808898614249</c:v>
                </c:pt>
                <c:pt idx="763">
                  <c:v>0.23140667081002744</c:v>
                </c:pt>
                <c:pt idx="764">
                  <c:v>0.23192459084317371</c:v>
                </c:pt>
                <c:pt idx="765">
                  <c:v>0.2319474835886238</c:v>
                </c:pt>
                <c:pt idx="766">
                  <c:v>0.23244251087632262</c:v>
                </c:pt>
                <c:pt idx="767">
                  <c:v>0.2326768781911015</c:v>
                </c:pt>
                <c:pt idx="768">
                  <c:v>0.23296043090946908</c:v>
                </c:pt>
                <c:pt idx="769">
                  <c:v>0.23333333333333406</c:v>
                </c:pt>
                <c:pt idx="770">
                  <c:v>0.23347835094261471</c:v>
                </c:pt>
                <c:pt idx="771">
                  <c:v>0.23399627097576212</c:v>
                </c:pt>
                <c:pt idx="772">
                  <c:v>0.2341356673960612</c:v>
                </c:pt>
                <c:pt idx="773">
                  <c:v>0.23451419100890841</c:v>
                </c:pt>
                <c:pt idx="774">
                  <c:v>0.23479212253829432</c:v>
                </c:pt>
                <c:pt idx="775">
                  <c:v>0.23503211104205524</c:v>
                </c:pt>
                <c:pt idx="776">
                  <c:v>0.23555003107520298</c:v>
                </c:pt>
                <c:pt idx="777">
                  <c:v>0.23559445660102249</c:v>
                </c:pt>
                <c:pt idx="778">
                  <c:v>0.23611974311166462</c:v>
                </c:pt>
                <c:pt idx="779">
                  <c:v>0.23632385120350047</c:v>
                </c:pt>
                <c:pt idx="780">
                  <c:v>0.23663766314481066</c:v>
                </c:pt>
                <c:pt idx="781">
                  <c:v>0.23705324580598094</c:v>
                </c:pt>
                <c:pt idx="782">
                  <c:v>0.2371037911746427</c:v>
                </c:pt>
                <c:pt idx="783">
                  <c:v>0.23762171120778874</c:v>
                </c:pt>
                <c:pt idx="784">
                  <c:v>0.23778264040846195</c:v>
                </c:pt>
                <c:pt idx="785">
                  <c:v>0.23813963124093626</c:v>
                </c:pt>
                <c:pt idx="786">
                  <c:v>0.23851203501094179</c:v>
                </c:pt>
                <c:pt idx="787">
                  <c:v>0.23865755127408317</c:v>
                </c:pt>
                <c:pt idx="788">
                  <c:v>0.23916849015317398</c:v>
                </c:pt>
                <c:pt idx="789">
                  <c:v>0.23917547130723021</c:v>
                </c:pt>
                <c:pt idx="790">
                  <c:v>0.23969339134037823</c:v>
                </c:pt>
                <c:pt idx="791">
                  <c:v>0.23997082421590038</c:v>
                </c:pt>
                <c:pt idx="792">
                  <c:v>0.24026310337683984</c:v>
                </c:pt>
                <c:pt idx="793">
                  <c:v>0.24062727935813283</c:v>
                </c:pt>
                <c:pt idx="794">
                  <c:v>0.24078102340998553</c:v>
                </c:pt>
                <c:pt idx="795">
                  <c:v>0.24124715143981879</c:v>
                </c:pt>
                <c:pt idx="796">
                  <c:v>0.24142961342086094</c:v>
                </c:pt>
                <c:pt idx="797">
                  <c:v>0.24176507147296614</c:v>
                </c:pt>
                <c:pt idx="798">
                  <c:v>0.24215900802334059</c:v>
                </c:pt>
                <c:pt idx="799">
                  <c:v>0.24228299150611274</c:v>
                </c:pt>
                <c:pt idx="800">
                  <c:v>0.2428009115392582</c:v>
                </c:pt>
                <c:pt idx="801">
                  <c:v>0.24288840262582148</c:v>
                </c:pt>
                <c:pt idx="802">
                  <c:v>0.24331883157240772</c:v>
                </c:pt>
                <c:pt idx="803">
                  <c:v>0.24361779722830024</c:v>
                </c:pt>
                <c:pt idx="804">
                  <c:v>0.24383675160555227</c:v>
                </c:pt>
                <c:pt idx="805">
                  <c:v>0.24434719183078174</c:v>
                </c:pt>
                <c:pt idx="806">
                  <c:v>0.24435467163869867</c:v>
                </c:pt>
                <c:pt idx="807">
                  <c:v>0.24487259167184589</c:v>
                </c:pt>
                <c:pt idx="808">
                  <c:v>0.24507658643326091</c:v>
                </c:pt>
                <c:pt idx="809">
                  <c:v>0.24539051170499271</c:v>
                </c:pt>
                <c:pt idx="810">
                  <c:v>0.24580598103574094</c:v>
                </c:pt>
                <c:pt idx="811">
                  <c:v>0.24590843173814148</c:v>
                </c:pt>
                <c:pt idx="812">
                  <c:v>0.24642635177128777</c:v>
                </c:pt>
                <c:pt idx="813">
                  <c:v>0.24646243617797498</c:v>
                </c:pt>
                <c:pt idx="814">
                  <c:v>0.24694427180443529</c:v>
                </c:pt>
                <c:pt idx="815">
                  <c:v>0.24726477024070009</c:v>
                </c:pt>
                <c:pt idx="816">
                  <c:v>0.24746219183758203</c:v>
                </c:pt>
                <c:pt idx="817">
                  <c:v>0.24798011187072863</c:v>
                </c:pt>
                <c:pt idx="818">
                  <c:v>0.24799416484318137</c:v>
                </c:pt>
                <c:pt idx="819">
                  <c:v>0.24849803190387532</c:v>
                </c:pt>
                <c:pt idx="820">
                  <c:v>0.24872355944565969</c:v>
                </c:pt>
                <c:pt idx="821">
                  <c:v>0.24901595193702242</c:v>
                </c:pt>
                <c:pt idx="822">
                  <c:v>0.24945295404813991</c:v>
                </c:pt>
                <c:pt idx="823">
                  <c:v>0.24953387197016791</c:v>
                </c:pt>
                <c:pt idx="824">
                  <c:v>0.25005179200331479</c:v>
                </c:pt>
                <c:pt idx="825">
                  <c:v>0.25018234865062006</c:v>
                </c:pt>
                <c:pt idx="826">
                  <c:v>0.25056971203646161</c:v>
                </c:pt>
                <c:pt idx="827">
                  <c:v>0.25083880379285545</c:v>
                </c:pt>
                <c:pt idx="828">
                  <c:v>0.25108763206960882</c:v>
                </c:pt>
                <c:pt idx="829">
                  <c:v>0.25160555210275526</c:v>
                </c:pt>
                <c:pt idx="830">
                  <c:v>0.25164113785557929</c:v>
                </c:pt>
                <c:pt idx="831">
                  <c:v>0.2521234721359023</c:v>
                </c:pt>
                <c:pt idx="832">
                  <c:v>0.25229759299781185</c:v>
                </c:pt>
                <c:pt idx="833">
                  <c:v>0.25264139216904935</c:v>
                </c:pt>
                <c:pt idx="834">
                  <c:v>0.25309992706053969</c:v>
                </c:pt>
                <c:pt idx="835">
                  <c:v>0.25321110420551063</c:v>
                </c:pt>
                <c:pt idx="836">
                  <c:v>0.25367723223534294</c:v>
                </c:pt>
                <c:pt idx="837">
                  <c:v>0.25382932166301986</c:v>
                </c:pt>
                <c:pt idx="838">
                  <c:v>0.25419515226848788</c:v>
                </c:pt>
                <c:pt idx="839">
                  <c:v>0.25455871626549931</c:v>
                </c:pt>
                <c:pt idx="840">
                  <c:v>0.25471307230163676</c:v>
                </c:pt>
                <c:pt idx="841">
                  <c:v>0.2552309923347833</c:v>
                </c:pt>
                <c:pt idx="842">
                  <c:v>0.25528811086797948</c:v>
                </c:pt>
                <c:pt idx="843">
                  <c:v>0.25574891236793035</c:v>
                </c:pt>
                <c:pt idx="844">
                  <c:v>0.25601750547045932</c:v>
                </c:pt>
                <c:pt idx="845">
                  <c:v>0.25626683240107723</c:v>
                </c:pt>
                <c:pt idx="846">
                  <c:v>0.25667396061269138</c:v>
                </c:pt>
                <c:pt idx="847">
                  <c:v>0.25678475243422422</c:v>
                </c:pt>
                <c:pt idx="848">
                  <c:v>0.25730267246737132</c:v>
                </c:pt>
                <c:pt idx="849">
                  <c:v>0.25747629467541938</c:v>
                </c:pt>
                <c:pt idx="850">
                  <c:v>0.25782059250051781</c:v>
                </c:pt>
                <c:pt idx="851">
                  <c:v>0.25813274981765238</c:v>
                </c:pt>
                <c:pt idx="852">
                  <c:v>0.25833851253366485</c:v>
                </c:pt>
                <c:pt idx="853">
                  <c:v>0.2588564325668119</c:v>
                </c:pt>
                <c:pt idx="854">
                  <c:v>0.25893508388037934</c:v>
                </c:pt>
                <c:pt idx="855">
                  <c:v>0.25937435259996011</c:v>
                </c:pt>
                <c:pt idx="856">
                  <c:v>0.25959153902261101</c:v>
                </c:pt>
                <c:pt idx="857">
                  <c:v>0.25989227263310549</c:v>
                </c:pt>
                <c:pt idx="858">
                  <c:v>0.26039387308533896</c:v>
                </c:pt>
                <c:pt idx="859">
                  <c:v>0.26041019266625232</c:v>
                </c:pt>
                <c:pt idx="860">
                  <c:v>0.26092811269939931</c:v>
                </c:pt>
                <c:pt idx="861">
                  <c:v>0.26112326768782096</c:v>
                </c:pt>
                <c:pt idx="862">
                  <c:v>0.26144603273254585</c:v>
                </c:pt>
                <c:pt idx="863">
                  <c:v>0.26185266229030107</c:v>
                </c:pt>
                <c:pt idx="864">
                  <c:v>0.2619639527656929</c:v>
                </c:pt>
                <c:pt idx="865">
                  <c:v>0.26248187279884322</c:v>
                </c:pt>
                <c:pt idx="866">
                  <c:v>0.26250911743253064</c:v>
                </c:pt>
                <c:pt idx="867">
                  <c:v>0.26299979283198677</c:v>
                </c:pt>
                <c:pt idx="868">
                  <c:v>0.26331145149525881</c:v>
                </c:pt>
                <c:pt idx="869">
                  <c:v>0.26351771286513354</c:v>
                </c:pt>
                <c:pt idx="870">
                  <c:v>0.26403563289828025</c:v>
                </c:pt>
                <c:pt idx="871">
                  <c:v>0.26404084609773876</c:v>
                </c:pt>
                <c:pt idx="872">
                  <c:v>0.26455355293142729</c:v>
                </c:pt>
                <c:pt idx="873">
                  <c:v>0.2647702407002186</c:v>
                </c:pt>
                <c:pt idx="874">
                  <c:v>0.26507147296457634</c:v>
                </c:pt>
                <c:pt idx="875">
                  <c:v>0.26549963530269882</c:v>
                </c:pt>
                <c:pt idx="876">
                  <c:v>0.26558939299772188</c:v>
                </c:pt>
                <c:pt idx="877">
                  <c:v>0.26610731303086832</c:v>
                </c:pt>
                <c:pt idx="878">
                  <c:v>0.26622902990517894</c:v>
                </c:pt>
                <c:pt idx="879">
                  <c:v>0.26662523306401487</c:v>
                </c:pt>
                <c:pt idx="880">
                  <c:v>0.26695842450766005</c:v>
                </c:pt>
                <c:pt idx="881">
                  <c:v>0.26714315309716175</c:v>
                </c:pt>
                <c:pt idx="882">
                  <c:v>0.26766107313030846</c:v>
                </c:pt>
                <c:pt idx="883">
                  <c:v>0.26768781911013856</c:v>
                </c:pt>
                <c:pt idx="884">
                  <c:v>0.26817899316345895</c:v>
                </c:pt>
                <c:pt idx="885">
                  <c:v>0.26834427425237217</c:v>
                </c:pt>
                <c:pt idx="886">
                  <c:v>0.26869691319660288</c:v>
                </c:pt>
                <c:pt idx="887">
                  <c:v>0.26914660831509857</c:v>
                </c:pt>
                <c:pt idx="888">
                  <c:v>0.26921483322975226</c:v>
                </c:pt>
                <c:pt idx="889">
                  <c:v>0.26973275326289631</c:v>
                </c:pt>
                <c:pt idx="890">
                  <c:v>0.26980306345733035</c:v>
                </c:pt>
                <c:pt idx="891">
                  <c:v>0.27025067329604502</c:v>
                </c:pt>
                <c:pt idx="892">
                  <c:v>0.2706053975200583</c:v>
                </c:pt>
                <c:pt idx="893">
                  <c:v>0.27076859332919184</c:v>
                </c:pt>
                <c:pt idx="894">
                  <c:v>0.27128651336233867</c:v>
                </c:pt>
                <c:pt idx="895">
                  <c:v>0.27133479212253842</c:v>
                </c:pt>
                <c:pt idx="896">
                  <c:v>0.27180443339548677</c:v>
                </c:pt>
                <c:pt idx="897">
                  <c:v>0.27206418672501831</c:v>
                </c:pt>
                <c:pt idx="898">
                  <c:v>0.27232235342863081</c:v>
                </c:pt>
                <c:pt idx="899">
                  <c:v>0.27272064186725276</c:v>
                </c:pt>
                <c:pt idx="900">
                  <c:v>0.27284027346177742</c:v>
                </c:pt>
                <c:pt idx="901">
                  <c:v>0.27335819349492657</c:v>
                </c:pt>
                <c:pt idx="902">
                  <c:v>0.27352297592998276</c:v>
                </c:pt>
                <c:pt idx="903">
                  <c:v>0.27387611352807339</c:v>
                </c:pt>
                <c:pt idx="904">
                  <c:v>0.27417943107221032</c:v>
                </c:pt>
                <c:pt idx="905">
                  <c:v>0.27439403356121805</c:v>
                </c:pt>
                <c:pt idx="906">
                  <c:v>0.27491195359436532</c:v>
                </c:pt>
                <c:pt idx="907">
                  <c:v>0.27498176513494194</c:v>
                </c:pt>
                <c:pt idx="908">
                  <c:v>0.27542987362751437</c:v>
                </c:pt>
                <c:pt idx="909">
                  <c:v>0.27563822027716989</c:v>
                </c:pt>
                <c:pt idx="910">
                  <c:v>0.27594779366066102</c:v>
                </c:pt>
                <c:pt idx="911">
                  <c:v>0.27644055433989961</c:v>
                </c:pt>
                <c:pt idx="912">
                  <c:v>0.27646571369380751</c:v>
                </c:pt>
                <c:pt idx="913">
                  <c:v>0.27698363372695439</c:v>
                </c:pt>
                <c:pt idx="914">
                  <c:v>0.27716994894237768</c:v>
                </c:pt>
                <c:pt idx="915">
                  <c:v>0.27750155376009955</c:v>
                </c:pt>
                <c:pt idx="916">
                  <c:v>0.27789934354485968</c:v>
                </c:pt>
                <c:pt idx="917">
                  <c:v>0.27801947379324937</c:v>
                </c:pt>
                <c:pt idx="918">
                  <c:v>0.2785373938263932</c:v>
                </c:pt>
                <c:pt idx="919">
                  <c:v>0.27855579868708957</c:v>
                </c:pt>
                <c:pt idx="920">
                  <c:v>0.27905531385953997</c:v>
                </c:pt>
                <c:pt idx="921">
                  <c:v>0.27935813274981958</c:v>
                </c:pt>
                <c:pt idx="922">
                  <c:v>0.2795732338926889</c:v>
                </c:pt>
                <c:pt idx="923">
                  <c:v>0.28008752735230014</c:v>
                </c:pt>
                <c:pt idx="924">
                  <c:v>0.28009115392583406</c:v>
                </c:pt>
                <c:pt idx="925">
                  <c:v>0.28060907395898088</c:v>
                </c:pt>
                <c:pt idx="926">
                  <c:v>0.2808169219547817</c:v>
                </c:pt>
                <c:pt idx="927">
                  <c:v>0.28112699399213065</c:v>
                </c:pt>
                <c:pt idx="928">
                  <c:v>0.28154631655725731</c:v>
                </c:pt>
                <c:pt idx="929">
                  <c:v>0.28164491402527447</c:v>
                </c:pt>
                <c:pt idx="930">
                  <c:v>0.28216283405842152</c:v>
                </c:pt>
                <c:pt idx="931">
                  <c:v>0.28227571115973732</c:v>
                </c:pt>
                <c:pt idx="932">
                  <c:v>0.28268075409156806</c:v>
                </c:pt>
                <c:pt idx="933">
                  <c:v>0.28300510576221732</c:v>
                </c:pt>
                <c:pt idx="934">
                  <c:v>0.28319867412471678</c:v>
                </c:pt>
                <c:pt idx="935">
                  <c:v>0.28371659415786515</c:v>
                </c:pt>
                <c:pt idx="936">
                  <c:v>0.28373450036469788</c:v>
                </c:pt>
                <c:pt idx="937">
                  <c:v>0.28423451419100876</c:v>
                </c:pt>
                <c:pt idx="938">
                  <c:v>0.28446389496717861</c:v>
                </c:pt>
                <c:pt idx="939">
                  <c:v>0.2847524342241558</c:v>
                </c:pt>
                <c:pt idx="940">
                  <c:v>0.285193289569659</c:v>
                </c:pt>
                <c:pt idx="941">
                  <c:v>0.28527035425730252</c:v>
                </c:pt>
                <c:pt idx="942">
                  <c:v>0.28578827429045323</c:v>
                </c:pt>
                <c:pt idx="943">
                  <c:v>0.28592268417213884</c:v>
                </c:pt>
                <c:pt idx="944">
                  <c:v>0.28630619432359738</c:v>
                </c:pt>
                <c:pt idx="945">
                  <c:v>0.28665207877461907</c:v>
                </c:pt>
                <c:pt idx="946">
                  <c:v>0.28682411435674615</c:v>
                </c:pt>
                <c:pt idx="947">
                  <c:v>0.28730853391685257</c:v>
                </c:pt>
                <c:pt idx="948">
                  <c:v>0.28734203438989264</c:v>
                </c:pt>
                <c:pt idx="949">
                  <c:v>0.28785995442303675</c:v>
                </c:pt>
                <c:pt idx="950">
                  <c:v>0.28811086797958052</c:v>
                </c:pt>
                <c:pt idx="951">
                  <c:v>0.28837787445618407</c:v>
                </c:pt>
                <c:pt idx="952">
                  <c:v>0.28876732312180847</c:v>
                </c:pt>
                <c:pt idx="953">
                  <c:v>0.28889579448933062</c:v>
                </c:pt>
                <c:pt idx="954">
                  <c:v>0.28941371452247788</c:v>
                </c:pt>
                <c:pt idx="955">
                  <c:v>0.28956965718453681</c:v>
                </c:pt>
                <c:pt idx="956">
                  <c:v>0.28993163455562471</c:v>
                </c:pt>
                <c:pt idx="957">
                  <c:v>0.29029905178701659</c:v>
                </c:pt>
                <c:pt idx="958">
                  <c:v>0.29044955458877125</c:v>
                </c:pt>
                <c:pt idx="959">
                  <c:v>0.2909674746219183</c:v>
                </c:pt>
                <c:pt idx="960">
                  <c:v>0.29102844638949937</c:v>
                </c:pt>
                <c:pt idx="961">
                  <c:v>0.29148539465506701</c:v>
                </c:pt>
                <c:pt idx="962">
                  <c:v>0.29175784099197655</c:v>
                </c:pt>
                <c:pt idx="963">
                  <c:v>0.29200331468821217</c:v>
                </c:pt>
                <c:pt idx="964">
                  <c:v>0.29248723559445977</c:v>
                </c:pt>
                <c:pt idx="965">
                  <c:v>0.29252123472135921</c:v>
                </c:pt>
                <c:pt idx="966">
                  <c:v>0.29303915475450576</c:v>
                </c:pt>
                <c:pt idx="967">
                  <c:v>0.29314369073668844</c:v>
                </c:pt>
                <c:pt idx="968">
                  <c:v>0.29355707478765525</c:v>
                </c:pt>
                <c:pt idx="969">
                  <c:v>0.29394602479941823</c:v>
                </c:pt>
                <c:pt idx="970">
                  <c:v>0.29407499482080307</c:v>
                </c:pt>
                <c:pt idx="971">
                  <c:v>0.29459291485394851</c:v>
                </c:pt>
                <c:pt idx="972">
                  <c:v>0.29460247994165212</c:v>
                </c:pt>
                <c:pt idx="973">
                  <c:v>0.29511083488709533</c:v>
                </c:pt>
                <c:pt idx="974">
                  <c:v>0.2954048140043784</c:v>
                </c:pt>
                <c:pt idx="975">
                  <c:v>0.29562875492024315</c:v>
                </c:pt>
                <c:pt idx="976">
                  <c:v>0.29613420860685585</c:v>
                </c:pt>
                <c:pt idx="977">
                  <c:v>0.29614667495338731</c:v>
                </c:pt>
                <c:pt idx="978">
                  <c:v>0.29666459498653408</c:v>
                </c:pt>
                <c:pt idx="979">
                  <c:v>0.29686360320933813</c:v>
                </c:pt>
                <c:pt idx="980">
                  <c:v>0.29718251501968496</c:v>
                </c:pt>
                <c:pt idx="981">
                  <c:v>0.29759299781181864</c:v>
                </c:pt>
                <c:pt idx="982">
                  <c:v>0.29770043505282956</c:v>
                </c:pt>
                <c:pt idx="983">
                  <c:v>0.29821835508597488</c:v>
                </c:pt>
                <c:pt idx="984">
                  <c:v>0.29832239241429853</c:v>
                </c:pt>
                <c:pt idx="985">
                  <c:v>0.29873627511912182</c:v>
                </c:pt>
                <c:pt idx="986">
                  <c:v>0.29897884755652832</c:v>
                </c:pt>
                <c:pt idx="987">
                  <c:v>0.29925419515227103</c:v>
                </c:pt>
                <c:pt idx="988">
                  <c:v>0.29977211518541746</c:v>
                </c:pt>
                <c:pt idx="989">
                  <c:v>0.29978118161925865</c:v>
                </c:pt>
                <c:pt idx="990">
                  <c:v>0.30029003521856212</c:v>
                </c:pt>
                <c:pt idx="991">
                  <c:v>0.30051057622173588</c:v>
                </c:pt>
                <c:pt idx="992">
                  <c:v>0.30080795525171083</c:v>
                </c:pt>
                <c:pt idx="993">
                  <c:v>0.30123997082421688</c:v>
                </c:pt>
                <c:pt idx="994">
                  <c:v>0.30132587528486265</c:v>
                </c:pt>
                <c:pt idx="995">
                  <c:v>0.30184379531800576</c:v>
                </c:pt>
                <c:pt idx="996">
                  <c:v>0.3019693654266975</c:v>
                </c:pt>
                <c:pt idx="997">
                  <c:v>0.30236171535115225</c:v>
                </c:pt>
                <c:pt idx="998">
                  <c:v>0.30269876002917756</c:v>
                </c:pt>
                <c:pt idx="999">
                  <c:v>0.30287963538430046</c:v>
                </c:pt>
                <c:pt idx="1000">
                  <c:v>0.30335521517140962</c:v>
                </c:pt>
                <c:pt idx="1001">
                  <c:v>0.30339755541744556</c:v>
                </c:pt>
                <c:pt idx="1002">
                  <c:v>0.30391547545059189</c:v>
                </c:pt>
                <c:pt idx="1003">
                  <c:v>0.30415754923413568</c:v>
                </c:pt>
                <c:pt idx="1004">
                  <c:v>0.30443339548373727</c:v>
                </c:pt>
                <c:pt idx="1005">
                  <c:v>0.30488694383661952</c:v>
                </c:pt>
                <c:pt idx="1006">
                  <c:v>0.30495131551688431</c:v>
                </c:pt>
                <c:pt idx="1007">
                  <c:v>0.3054692355500313</c:v>
                </c:pt>
                <c:pt idx="1008">
                  <c:v>0.3056163384390953</c:v>
                </c:pt>
                <c:pt idx="1009">
                  <c:v>0.30598715558317791</c:v>
                </c:pt>
                <c:pt idx="1010">
                  <c:v>0.30634573304157547</c:v>
                </c:pt>
                <c:pt idx="1011">
                  <c:v>0.30650507561632478</c:v>
                </c:pt>
                <c:pt idx="1012">
                  <c:v>0.30702299564947677</c:v>
                </c:pt>
                <c:pt idx="1013">
                  <c:v>0.30707512764405775</c:v>
                </c:pt>
                <c:pt idx="1014">
                  <c:v>0.30754091568262176</c:v>
                </c:pt>
                <c:pt idx="1015">
                  <c:v>0.30780452224653548</c:v>
                </c:pt>
                <c:pt idx="1016">
                  <c:v>0.30805883571576786</c:v>
                </c:pt>
                <c:pt idx="1017">
                  <c:v>0.30853391684901532</c:v>
                </c:pt>
                <c:pt idx="1018">
                  <c:v>0.30857675574891452</c:v>
                </c:pt>
                <c:pt idx="1019">
                  <c:v>0.30909467578206296</c:v>
                </c:pt>
                <c:pt idx="1020">
                  <c:v>0.30919037199125038</c:v>
                </c:pt>
                <c:pt idx="1021">
                  <c:v>0.30961259581520978</c:v>
                </c:pt>
                <c:pt idx="1022">
                  <c:v>0.30999270605397694</c:v>
                </c:pt>
                <c:pt idx="1023">
                  <c:v>0.31013051584835288</c:v>
                </c:pt>
                <c:pt idx="1024">
                  <c:v>0.31064843588149982</c:v>
                </c:pt>
                <c:pt idx="1025">
                  <c:v>0.31072210065645678</c:v>
                </c:pt>
                <c:pt idx="1026">
                  <c:v>0.31116635591465086</c:v>
                </c:pt>
                <c:pt idx="1027">
                  <c:v>0.31145149525893684</c:v>
                </c:pt>
                <c:pt idx="1028">
                  <c:v>0.31168427594779741</c:v>
                </c:pt>
                <c:pt idx="1029">
                  <c:v>0.31218088986141851</c:v>
                </c:pt>
                <c:pt idx="1030">
                  <c:v>0.31220219598094417</c:v>
                </c:pt>
                <c:pt idx="1031">
                  <c:v>0.31272011601408894</c:v>
                </c:pt>
                <c:pt idx="1032">
                  <c:v>0.31291028446389701</c:v>
                </c:pt>
                <c:pt idx="1033">
                  <c:v>0.31323803604723433</c:v>
                </c:pt>
                <c:pt idx="1034">
                  <c:v>0.31363967906637508</c:v>
                </c:pt>
                <c:pt idx="1035">
                  <c:v>0.31375595608038126</c:v>
                </c:pt>
                <c:pt idx="1036">
                  <c:v>0.31427387611352792</c:v>
                </c:pt>
                <c:pt idx="1037">
                  <c:v>0.31436907366885836</c:v>
                </c:pt>
                <c:pt idx="1038">
                  <c:v>0.31479179614667496</c:v>
                </c:pt>
                <c:pt idx="1039">
                  <c:v>0.31502552881108697</c:v>
                </c:pt>
                <c:pt idx="1040">
                  <c:v>0.31530971617982551</c:v>
                </c:pt>
                <c:pt idx="1041">
                  <c:v>0.31582763621297211</c:v>
                </c:pt>
                <c:pt idx="1042">
                  <c:v>0.31582786287381887</c:v>
                </c:pt>
                <c:pt idx="1043">
                  <c:v>0.31634555624611527</c:v>
                </c:pt>
                <c:pt idx="1044">
                  <c:v>0.31648431801604954</c:v>
                </c:pt>
                <c:pt idx="1045">
                  <c:v>0.31686347627926659</c:v>
                </c:pt>
                <c:pt idx="1046">
                  <c:v>0.31728665207877432</c:v>
                </c:pt>
                <c:pt idx="1047">
                  <c:v>0.31738139631241313</c:v>
                </c:pt>
                <c:pt idx="1048">
                  <c:v>0.3178993163455584</c:v>
                </c:pt>
                <c:pt idx="1049">
                  <c:v>0.31794310722100688</c:v>
                </c:pt>
                <c:pt idx="1050">
                  <c:v>0.31841723637870512</c:v>
                </c:pt>
                <c:pt idx="1051">
                  <c:v>0.31874544128373455</c:v>
                </c:pt>
                <c:pt idx="1052">
                  <c:v>0.31893515641184983</c:v>
                </c:pt>
                <c:pt idx="1053">
                  <c:v>0.31940189642596795</c:v>
                </c:pt>
                <c:pt idx="1054">
                  <c:v>0.31945307644499688</c:v>
                </c:pt>
                <c:pt idx="1055">
                  <c:v>0.31997099647814642</c:v>
                </c:pt>
                <c:pt idx="1056">
                  <c:v>0.32020423048869417</c:v>
                </c:pt>
                <c:pt idx="1057">
                  <c:v>0.32048891651129291</c:v>
                </c:pt>
                <c:pt idx="1058">
                  <c:v>0.32086068563093001</c:v>
                </c:pt>
                <c:pt idx="1059">
                  <c:v>0.3210068365444394</c:v>
                </c:pt>
                <c:pt idx="1060">
                  <c:v>0.321524756577586</c:v>
                </c:pt>
                <c:pt idx="1061">
                  <c:v>0.32166301969365635</c:v>
                </c:pt>
                <c:pt idx="1062">
                  <c:v>0.32204267661073138</c:v>
                </c:pt>
                <c:pt idx="1063">
                  <c:v>0.32239241429613436</c:v>
                </c:pt>
                <c:pt idx="1064">
                  <c:v>0.32256059664388143</c:v>
                </c:pt>
                <c:pt idx="1065">
                  <c:v>0.32307851667702747</c:v>
                </c:pt>
                <c:pt idx="1066">
                  <c:v>0.32312180889861636</c:v>
                </c:pt>
                <c:pt idx="1067">
                  <c:v>0.32359643671017202</c:v>
                </c:pt>
                <c:pt idx="1068">
                  <c:v>0.32385120350109431</c:v>
                </c:pt>
                <c:pt idx="1069">
                  <c:v>0.32411435674331884</c:v>
                </c:pt>
                <c:pt idx="1070">
                  <c:v>0.32458059810357637</c:v>
                </c:pt>
                <c:pt idx="1071">
                  <c:v>0.3246322767764675</c:v>
                </c:pt>
                <c:pt idx="1072">
                  <c:v>0.32515019680961538</c:v>
                </c:pt>
                <c:pt idx="1073">
                  <c:v>0.32523705324580587</c:v>
                </c:pt>
                <c:pt idx="1074">
                  <c:v>0.32566811684276198</c:v>
                </c:pt>
                <c:pt idx="1075">
                  <c:v>0.32603938730853382</c:v>
                </c:pt>
                <c:pt idx="1076">
                  <c:v>0.32618603687590891</c:v>
                </c:pt>
                <c:pt idx="1077">
                  <c:v>0.32669584245076583</c:v>
                </c:pt>
                <c:pt idx="1078">
                  <c:v>0.32670395690905546</c:v>
                </c:pt>
                <c:pt idx="1079">
                  <c:v>0.32722187694220373</c:v>
                </c:pt>
                <c:pt idx="1080">
                  <c:v>0.3274981765134955</c:v>
                </c:pt>
                <c:pt idx="1081">
                  <c:v>0.32773979697534855</c:v>
                </c:pt>
                <c:pt idx="1082">
                  <c:v>0.32822757111597717</c:v>
                </c:pt>
                <c:pt idx="1083">
                  <c:v>0.32825771700849432</c:v>
                </c:pt>
                <c:pt idx="1084">
                  <c:v>0.32877563704164348</c:v>
                </c:pt>
                <c:pt idx="1085">
                  <c:v>0.3289569657184585</c:v>
                </c:pt>
                <c:pt idx="1086">
                  <c:v>0.32929355707478752</c:v>
                </c:pt>
                <c:pt idx="1087">
                  <c:v>0.32968636032093707</c:v>
                </c:pt>
                <c:pt idx="1088">
                  <c:v>0.32981147710793829</c:v>
                </c:pt>
                <c:pt idx="1089">
                  <c:v>0.33032939714108484</c:v>
                </c:pt>
                <c:pt idx="1090">
                  <c:v>0.33041575492341557</c:v>
                </c:pt>
                <c:pt idx="1091">
                  <c:v>0.33084731717423138</c:v>
                </c:pt>
                <c:pt idx="1092">
                  <c:v>0.3311451495258938</c:v>
                </c:pt>
                <c:pt idx="1093">
                  <c:v>0.33136523720737793</c:v>
                </c:pt>
                <c:pt idx="1094">
                  <c:v>0.33187454412837597</c:v>
                </c:pt>
                <c:pt idx="1095">
                  <c:v>0.33188315724052447</c:v>
                </c:pt>
                <c:pt idx="1096">
                  <c:v>0.3324010772736728</c:v>
                </c:pt>
                <c:pt idx="1097">
                  <c:v>0.3325309992706097</c:v>
                </c:pt>
                <c:pt idx="1098">
                  <c:v>0.33291899730682084</c:v>
                </c:pt>
                <c:pt idx="1099">
                  <c:v>0.33333333333333331</c:v>
                </c:pt>
                <c:pt idx="1100">
                  <c:v>0.33343691733996766</c:v>
                </c:pt>
                <c:pt idx="1101">
                  <c:v>0.33395483737311243</c:v>
                </c:pt>
                <c:pt idx="1102">
                  <c:v>0.33406272793581826</c:v>
                </c:pt>
                <c:pt idx="1103">
                  <c:v>0.33447275740625937</c:v>
                </c:pt>
                <c:pt idx="1104">
                  <c:v>0.33479212253829344</c:v>
                </c:pt>
                <c:pt idx="1105">
                  <c:v>0.33499067743940736</c:v>
                </c:pt>
                <c:pt idx="1106">
                  <c:v>0.33550859747255379</c:v>
                </c:pt>
                <c:pt idx="1107">
                  <c:v>0.33552151714077594</c:v>
                </c:pt>
                <c:pt idx="1108">
                  <c:v>0.33602651750570089</c:v>
                </c:pt>
                <c:pt idx="1109">
                  <c:v>0.33625091174325644</c:v>
                </c:pt>
                <c:pt idx="1110">
                  <c:v>0.33654443753884727</c:v>
                </c:pt>
                <c:pt idx="1111">
                  <c:v>0.33698030634573656</c:v>
                </c:pt>
                <c:pt idx="1112">
                  <c:v>0.33706235757199132</c:v>
                </c:pt>
                <c:pt idx="1113">
                  <c:v>0.33758027760514003</c:v>
                </c:pt>
                <c:pt idx="1114">
                  <c:v>0.33770970094821495</c:v>
                </c:pt>
                <c:pt idx="1115">
                  <c:v>0.33809819763828686</c:v>
                </c:pt>
                <c:pt idx="1116">
                  <c:v>0.33843909555069457</c:v>
                </c:pt>
                <c:pt idx="1117">
                  <c:v>0.33861611767143385</c:v>
                </c:pt>
                <c:pt idx="1118">
                  <c:v>0.33913403770458023</c:v>
                </c:pt>
                <c:pt idx="1119">
                  <c:v>0.33916849015317491</c:v>
                </c:pt>
                <c:pt idx="1120">
                  <c:v>0.33965195773772588</c:v>
                </c:pt>
                <c:pt idx="1121">
                  <c:v>0.33989788475565663</c:v>
                </c:pt>
                <c:pt idx="1122">
                  <c:v>0.3401698777708751</c:v>
                </c:pt>
                <c:pt idx="1123">
                  <c:v>0.34062727935813314</c:v>
                </c:pt>
                <c:pt idx="1124">
                  <c:v>0.34068779780402192</c:v>
                </c:pt>
                <c:pt idx="1125">
                  <c:v>0.34120571783716652</c:v>
                </c:pt>
                <c:pt idx="1126">
                  <c:v>0.34135667396061714</c:v>
                </c:pt>
                <c:pt idx="1127">
                  <c:v>0.34172363787031318</c:v>
                </c:pt>
                <c:pt idx="1128">
                  <c:v>0.34208606856309287</c:v>
                </c:pt>
                <c:pt idx="1129">
                  <c:v>0.34224155790346</c:v>
                </c:pt>
                <c:pt idx="1130">
                  <c:v>0.34274252370532471</c:v>
                </c:pt>
                <c:pt idx="1131">
                  <c:v>0.34275947793660755</c:v>
                </c:pt>
                <c:pt idx="1132">
                  <c:v>0.34327739796975676</c:v>
                </c:pt>
                <c:pt idx="1133">
                  <c:v>0.34354485776805327</c:v>
                </c:pt>
                <c:pt idx="1134">
                  <c:v>0.34379531800290081</c:v>
                </c:pt>
                <c:pt idx="1135">
                  <c:v>0.34420131291028472</c:v>
                </c:pt>
                <c:pt idx="1136">
                  <c:v>0.34431323803604758</c:v>
                </c:pt>
                <c:pt idx="1137">
                  <c:v>0.34483115806919384</c:v>
                </c:pt>
                <c:pt idx="1138">
                  <c:v>0.34500364697301261</c:v>
                </c:pt>
                <c:pt idx="1139">
                  <c:v>0.34534907810234289</c:v>
                </c:pt>
                <c:pt idx="1140">
                  <c:v>0.34566010211524623</c:v>
                </c:pt>
                <c:pt idx="1141">
                  <c:v>0.34586699813549115</c:v>
                </c:pt>
                <c:pt idx="1142">
                  <c:v>0.34638491816863748</c:v>
                </c:pt>
                <c:pt idx="1143">
                  <c:v>0.34646243617797451</c:v>
                </c:pt>
                <c:pt idx="1144">
                  <c:v>0.34690283820178214</c:v>
                </c:pt>
                <c:pt idx="1145">
                  <c:v>0.34719183078045213</c:v>
                </c:pt>
                <c:pt idx="1146">
                  <c:v>0.34742075823493107</c:v>
                </c:pt>
                <c:pt idx="1147">
                  <c:v>0.34792122538293441</c:v>
                </c:pt>
                <c:pt idx="1148">
                  <c:v>0.34793867826807762</c:v>
                </c:pt>
                <c:pt idx="1149">
                  <c:v>0.34845659830122422</c:v>
                </c:pt>
                <c:pt idx="1150">
                  <c:v>0.34865061998541452</c:v>
                </c:pt>
                <c:pt idx="1151">
                  <c:v>0.34897451833437226</c:v>
                </c:pt>
                <c:pt idx="1152">
                  <c:v>0.34938001458789486</c:v>
                </c:pt>
                <c:pt idx="1153">
                  <c:v>0.34949243836751664</c:v>
                </c:pt>
                <c:pt idx="1154">
                  <c:v>0.3500103584006633</c:v>
                </c:pt>
                <c:pt idx="1155">
                  <c:v>0.35010940919037181</c:v>
                </c:pt>
                <c:pt idx="1156">
                  <c:v>0.35052827843381168</c:v>
                </c:pt>
                <c:pt idx="1157">
                  <c:v>0.35083880379285642</c:v>
                </c:pt>
                <c:pt idx="1158">
                  <c:v>0.35104619846695678</c:v>
                </c:pt>
                <c:pt idx="1159">
                  <c:v>0.35156411850010355</c:v>
                </c:pt>
                <c:pt idx="1160">
                  <c:v>0.35156819839533182</c:v>
                </c:pt>
                <c:pt idx="1161">
                  <c:v>0.35208203853325082</c:v>
                </c:pt>
                <c:pt idx="1162">
                  <c:v>0.35229759299781238</c:v>
                </c:pt>
                <c:pt idx="1163">
                  <c:v>0.35259995856639503</c:v>
                </c:pt>
                <c:pt idx="1164">
                  <c:v>0.35295404814004488</c:v>
                </c:pt>
                <c:pt idx="1165">
                  <c:v>0.35311787859954635</c:v>
                </c:pt>
                <c:pt idx="1166">
                  <c:v>0.35363579863269134</c:v>
                </c:pt>
                <c:pt idx="1167">
                  <c:v>0.35375638220277328</c:v>
                </c:pt>
                <c:pt idx="1168">
                  <c:v>0.354153718665838</c:v>
                </c:pt>
                <c:pt idx="1169">
                  <c:v>0.35448577680525512</c:v>
                </c:pt>
                <c:pt idx="1170">
                  <c:v>0.35467163869898483</c:v>
                </c:pt>
                <c:pt idx="1171">
                  <c:v>0.35518955873213159</c:v>
                </c:pt>
                <c:pt idx="1172">
                  <c:v>0.35521517140773162</c:v>
                </c:pt>
                <c:pt idx="1173">
                  <c:v>0.35570747876527881</c:v>
                </c:pt>
                <c:pt idx="1174">
                  <c:v>0.35594456601021324</c:v>
                </c:pt>
                <c:pt idx="1175">
                  <c:v>0.3562253987984258</c:v>
                </c:pt>
                <c:pt idx="1176">
                  <c:v>0.35667396061269341</c:v>
                </c:pt>
                <c:pt idx="1177">
                  <c:v>0.35674331883157223</c:v>
                </c:pt>
                <c:pt idx="1178">
                  <c:v>0.35726123886471928</c:v>
                </c:pt>
                <c:pt idx="1179">
                  <c:v>0.35733041575492513</c:v>
                </c:pt>
                <c:pt idx="1180">
                  <c:v>0.35777915889786632</c:v>
                </c:pt>
                <c:pt idx="1181">
                  <c:v>0.35813274981765375</c:v>
                </c:pt>
                <c:pt idx="1182">
                  <c:v>0.35829707893101315</c:v>
                </c:pt>
                <c:pt idx="1183">
                  <c:v>0.35878920495988575</c:v>
                </c:pt>
                <c:pt idx="1184">
                  <c:v>0.35881499896416347</c:v>
                </c:pt>
                <c:pt idx="1185">
                  <c:v>0.3593329189973089</c:v>
                </c:pt>
                <c:pt idx="1186">
                  <c:v>0.35959153902261098</c:v>
                </c:pt>
                <c:pt idx="1187">
                  <c:v>0.3598508390304575</c:v>
                </c:pt>
                <c:pt idx="1188">
                  <c:v>0.36032093362509404</c:v>
                </c:pt>
                <c:pt idx="1189">
                  <c:v>0.36036875906360366</c:v>
                </c:pt>
                <c:pt idx="1190">
                  <c:v>0.36088667909675226</c:v>
                </c:pt>
                <c:pt idx="1191">
                  <c:v>0.36105032822757138</c:v>
                </c:pt>
                <c:pt idx="1192">
                  <c:v>0.36140459912989847</c:v>
                </c:pt>
                <c:pt idx="1193">
                  <c:v>0.36177972283005239</c:v>
                </c:pt>
                <c:pt idx="1194">
                  <c:v>0.36192251916304502</c:v>
                </c:pt>
                <c:pt idx="1195">
                  <c:v>0.36244043919618835</c:v>
                </c:pt>
                <c:pt idx="1196">
                  <c:v>0.36250911743253089</c:v>
                </c:pt>
                <c:pt idx="1197">
                  <c:v>0.36295835922933661</c:v>
                </c:pt>
                <c:pt idx="1198">
                  <c:v>0.36316557257476484</c:v>
                </c:pt>
                <c:pt idx="1199">
                  <c:v>0.36347627926248677</c:v>
                </c:pt>
                <c:pt idx="1200">
                  <c:v>0.36396790663749273</c:v>
                </c:pt>
                <c:pt idx="1201">
                  <c:v>0.36399419929563165</c:v>
                </c:pt>
                <c:pt idx="1202">
                  <c:v>0.36451211932877814</c:v>
                </c:pt>
                <c:pt idx="1203">
                  <c:v>0.36462436177972629</c:v>
                </c:pt>
                <c:pt idx="1204">
                  <c:v>0.3650300393619228</c:v>
                </c:pt>
                <c:pt idx="1205">
                  <c:v>0.36542669584245602</c:v>
                </c:pt>
                <c:pt idx="1206">
                  <c:v>0.36554795939507118</c:v>
                </c:pt>
                <c:pt idx="1207">
                  <c:v>0.366065879428218</c:v>
                </c:pt>
                <c:pt idx="1208">
                  <c:v>0.3661560904449308</c:v>
                </c:pt>
                <c:pt idx="1209">
                  <c:v>0.36658379946136332</c:v>
                </c:pt>
                <c:pt idx="1210">
                  <c:v>0.36688548504741458</c:v>
                </c:pt>
                <c:pt idx="1211">
                  <c:v>0.36710171949451031</c:v>
                </c:pt>
                <c:pt idx="1212">
                  <c:v>0.36761487964989498</c:v>
                </c:pt>
                <c:pt idx="1213">
                  <c:v>0.36761963952765925</c:v>
                </c:pt>
                <c:pt idx="1214">
                  <c:v>0.3681375595608038</c:v>
                </c:pt>
                <c:pt idx="1215">
                  <c:v>0.36834427425237315</c:v>
                </c:pt>
                <c:pt idx="1216">
                  <c:v>0.36865547959395267</c:v>
                </c:pt>
                <c:pt idx="1217">
                  <c:v>0.3690007293946076</c:v>
                </c:pt>
                <c:pt idx="1218">
                  <c:v>0.36917339962709927</c:v>
                </c:pt>
                <c:pt idx="1219">
                  <c:v>0.36969131966024482</c:v>
                </c:pt>
                <c:pt idx="1220">
                  <c:v>0.36980306345733088</c:v>
                </c:pt>
                <c:pt idx="1221">
                  <c:v>0.37026103169670627</c:v>
                </c:pt>
                <c:pt idx="1222">
                  <c:v>0.370532458059812</c:v>
                </c:pt>
                <c:pt idx="1223">
                  <c:v>0.37077895172985703</c:v>
                </c:pt>
                <c:pt idx="1224">
                  <c:v>0.37126185266229017</c:v>
                </c:pt>
                <c:pt idx="1225">
                  <c:v>0.37129687176300197</c:v>
                </c:pt>
                <c:pt idx="1226">
                  <c:v>0.37176299979283545</c:v>
                </c:pt>
                <c:pt idx="1227">
                  <c:v>0.3719912472647719</c:v>
                </c:pt>
                <c:pt idx="1228">
                  <c:v>0.37228091982598188</c:v>
                </c:pt>
                <c:pt idx="1229">
                  <c:v>0.37272064186725395</c:v>
                </c:pt>
                <c:pt idx="1230">
                  <c:v>0.37279883985912582</c:v>
                </c:pt>
                <c:pt idx="1231">
                  <c:v>0.37331675989227686</c:v>
                </c:pt>
                <c:pt idx="1232">
                  <c:v>0.37337709700948557</c:v>
                </c:pt>
                <c:pt idx="1233">
                  <c:v>0.37383467992542302</c:v>
                </c:pt>
                <c:pt idx="1234">
                  <c:v>0.37417943107221191</c:v>
                </c:pt>
                <c:pt idx="1235">
                  <c:v>0.37435259995857006</c:v>
                </c:pt>
                <c:pt idx="1236">
                  <c:v>0.37483588621444597</c:v>
                </c:pt>
                <c:pt idx="1237">
                  <c:v>0.37492231199503162</c:v>
                </c:pt>
                <c:pt idx="1238">
                  <c:v>0.37544023202817478</c:v>
                </c:pt>
                <c:pt idx="1239">
                  <c:v>0.37563822027716981</c:v>
                </c:pt>
                <c:pt idx="1240">
                  <c:v>0.37590636005800993</c:v>
                </c:pt>
                <c:pt idx="1241">
                  <c:v>0.37629467541940437</c:v>
                </c:pt>
                <c:pt idx="1242">
                  <c:v>0.37642428009115625</c:v>
                </c:pt>
                <c:pt idx="1243">
                  <c:v>0.37694220012430296</c:v>
                </c:pt>
                <c:pt idx="1244">
                  <c:v>0.37709700948212943</c:v>
                </c:pt>
                <c:pt idx="1245">
                  <c:v>0.37746012015745162</c:v>
                </c:pt>
                <c:pt idx="1246">
                  <c:v>0.37775346462436182</c:v>
                </c:pt>
                <c:pt idx="1247">
                  <c:v>0.37797804019059611</c:v>
                </c:pt>
                <c:pt idx="1248">
                  <c:v>0.37849596022374443</c:v>
                </c:pt>
                <c:pt idx="1249">
                  <c:v>0.37855579868708988</c:v>
                </c:pt>
                <c:pt idx="1250">
                  <c:v>0.37901388025689076</c:v>
                </c:pt>
                <c:pt idx="1251">
                  <c:v>0.37921225382932316</c:v>
                </c:pt>
                <c:pt idx="1252">
                  <c:v>0.3795318002900353</c:v>
                </c:pt>
                <c:pt idx="1253">
                  <c:v>0.38001458789205445</c:v>
                </c:pt>
                <c:pt idx="1254">
                  <c:v>0.38010151232649692</c:v>
                </c:pt>
                <c:pt idx="1255">
                  <c:v>0.38061943235964746</c:v>
                </c:pt>
                <c:pt idx="1256">
                  <c:v>0.3806710430342834</c:v>
                </c:pt>
                <c:pt idx="1257">
                  <c:v>0.38108556038948094</c:v>
                </c:pt>
                <c:pt idx="1258">
                  <c:v>0.38147337709701312</c:v>
                </c:pt>
                <c:pt idx="1259">
                  <c:v>0.38160348042262282</c:v>
                </c:pt>
                <c:pt idx="1260">
                  <c:v>0.38212140045576981</c:v>
                </c:pt>
                <c:pt idx="1261">
                  <c:v>0.38220277169949346</c:v>
                </c:pt>
                <c:pt idx="1262">
                  <c:v>0.38263932048891625</c:v>
                </c:pt>
                <c:pt idx="1263">
                  <c:v>0.38293216630197124</c:v>
                </c:pt>
                <c:pt idx="1264">
                  <c:v>0.3831572405220634</c:v>
                </c:pt>
                <c:pt idx="1265">
                  <c:v>0.38366156090445308</c:v>
                </c:pt>
                <c:pt idx="1266">
                  <c:v>0.38367516055521228</c:v>
                </c:pt>
                <c:pt idx="1267">
                  <c:v>0.38419308058835699</c:v>
                </c:pt>
                <c:pt idx="1268">
                  <c:v>0.38439095550692931</c:v>
                </c:pt>
                <c:pt idx="1269">
                  <c:v>0.38471100062150404</c:v>
                </c:pt>
                <c:pt idx="1270">
                  <c:v>0.38504741064916131</c:v>
                </c:pt>
                <c:pt idx="1271">
                  <c:v>0.38528071265796837</c:v>
                </c:pt>
                <c:pt idx="1272">
                  <c:v>0.38579863269111225</c:v>
                </c:pt>
                <c:pt idx="1273">
                  <c:v>0.38584974471188882</c:v>
                </c:pt>
                <c:pt idx="1274">
                  <c:v>0.38626476072094817</c:v>
                </c:pt>
                <c:pt idx="1275">
                  <c:v>0.38657913931437188</c:v>
                </c:pt>
                <c:pt idx="1276">
                  <c:v>0.38678268075409483</c:v>
                </c:pt>
                <c:pt idx="1277">
                  <c:v>0.38730060078724243</c:v>
                </c:pt>
                <c:pt idx="1278">
                  <c:v>0.38730853391685399</c:v>
                </c:pt>
                <c:pt idx="1279">
                  <c:v>0.38787031282370288</c:v>
                </c:pt>
                <c:pt idx="1280">
                  <c:v>0.38803792851932889</c:v>
                </c:pt>
                <c:pt idx="1281">
                  <c:v>0.38838823285685142</c:v>
                </c:pt>
                <c:pt idx="1282">
                  <c:v>0.38876732312181062</c:v>
                </c:pt>
                <c:pt idx="1283">
                  <c:v>0.38885436088668268</c:v>
                </c:pt>
                <c:pt idx="1284">
                  <c:v>0.389372280919831</c:v>
                </c:pt>
                <c:pt idx="1285">
                  <c:v>0.38949671772429223</c:v>
                </c:pt>
                <c:pt idx="1286">
                  <c:v>0.38989020095297627</c:v>
                </c:pt>
                <c:pt idx="1287">
                  <c:v>0.39022611232677068</c:v>
                </c:pt>
                <c:pt idx="1288">
                  <c:v>0.39045991298943766</c:v>
                </c:pt>
                <c:pt idx="1289">
                  <c:v>0.39092604101927092</c:v>
                </c:pt>
                <c:pt idx="1290">
                  <c:v>0.39095550692925257</c:v>
                </c:pt>
                <c:pt idx="1291">
                  <c:v>0.39144396105241713</c:v>
                </c:pt>
                <c:pt idx="1292">
                  <c:v>0.39168490153173047</c:v>
                </c:pt>
                <c:pt idx="1293">
                  <c:v>0.39196188108556418</c:v>
                </c:pt>
                <c:pt idx="1294">
                  <c:v>0.39241429613421236</c:v>
                </c:pt>
                <c:pt idx="1295">
                  <c:v>0.39247980111871117</c:v>
                </c:pt>
                <c:pt idx="1296">
                  <c:v>0.39299772115185705</c:v>
                </c:pt>
                <c:pt idx="1297">
                  <c:v>0.39314369073668831</c:v>
                </c:pt>
                <c:pt idx="1298">
                  <c:v>0.39351564118500404</c:v>
                </c:pt>
                <c:pt idx="1299">
                  <c:v>0.39380014587892326</c:v>
                </c:pt>
                <c:pt idx="1300">
                  <c:v>0.39403356121815036</c:v>
                </c:pt>
                <c:pt idx="1301">
                  <c:v>0.39455148125129702</c:v>
                </c:pt>
                <c:pt idx="1302">
                  <c:v>0.39460247994165293</c:v>
                </c:pt>
                <c:pt idx="1303">
                  <c:v>0.39506940128444651</c:v>
                </c:pt>
                <c:pt idx="1304">
                  <c:v>0.39525893508388338</c:v>
                </c:pt>
                <c:pt idx="1305">
                  <c:v>0.39563911332090518</c:v>
                </c:pt>
                <c:pt idx="1306">
                  <c:v>0.39606126914661144</c:v>
                </c:pt>
                <c:pt idx="1307">
                  <c:v>0.39610524135073588</c:v>
                </c:pt>
                <c:pt idx="1308">
                  <c:v>0.39662316138388704</c:v>
                </c:pt>
                <c:pt idx="1309">
                  <c:v>0.3967906637490915</c:v>
                </c:pt>
                <c:pt idx="1310">
                  <c:v>0.39714108141702931</c:v>
                </c:pt>
                <c:pt idx="1311">
                  <c:v>0.39752005835157017</c:v>
                </c:pt>
                <c:pt idx="1312">
                  <c:v>0.39765900145017596</c:v>
                </c:pt>
                <c:pt idx="1313">
                  <c:v>0.3981769214833249</c:v>
                </c:pt>
                <c:pt idx="1314">
                  <c:v>0.39824945295404968</c:v>
                </c:pt>
                <c:pt idx="1315">
                  <c:v>0.39869484151647172</c:v>
                </c:pt>
                <c:pt idx="1316">
                  <c:v>0.39897884755653007</c:v>
                </c:pt>
                <c:pt idx="1317">
                  <c:v>0.3992127615496216</c:v>
                </c:pt>
                <c:pt idx="1318">
                  <c:v>0.3996353026987598</c:v>
                </c:pt>
                <c:pt idx="1319">
                  <c:v>0.39973068158276615</c:v>
                </c:pt>
                <c:pt idx="1320">
                  <c:v>0.40030039361922753</c:v>
                </c:pt>
                <c:pt idx="1321">
                  <c:v>0.40043763676148775</c:v>
                </c:pt>
                <c:pt idx="1322">
                  <c:v>0.40076652164905957</c:v>
                </c:pt>
                <c:pt idx="1323">
                  <c:v>0.40109409190372008</c:v>
                </c:pt>
                <c:pt idx="1324">
                  <c:v>0.40133623368551907</c:v>
                </c:pt>
                <c:pt idx="1325">
                  <c:v>0.40185415371866767</c:v>
                </c:pt>
                <c:pt idx="1326">
                  <c:v>0.40189642596645003</c:v>
                </c:pt>
                <c:pt idx="1327">
                  <c:v>0.40232028174850115</c:v>
                </c:pt>
                <c:pt idx="1328">
                  <c:v>0.40262582056892776</c:v>
                </c:pt>
                <c:pt idx="1329">
                  <c:v>0.40283820178164742</c:v>
                </c:pt>
                <c:pt idx="1330">
                  <c:v>0.40335521517140832</c:v>
                </c:pt>
                <c:pt idx="1331">
                  <c:v>0.40335612181479391</c:v>
                </c:pt>
                <c:pt idx="1332">
                  <c:v>0.4038740418479409</c:v>
                </c:pt>
                <c:pt idx="1333">
                  <c:v>0.40408460977389044</c:v>
                </c:pt>
                <c:pt idx="1334">
                  <c:v>0.40439196188108745</c:v>
                </c:pt>
                <c:pt idx="1335">
                  <c:v>0.40481400437636927</c:v>
                </c:pt>
                <c:pt idx="1336">
                  <c:v>0.40490988191423566</c:v>
                </c:pt>
                <c:pt idx="1337">
                  <c:v>0.40542780194738215</c:v>
                </c:pt>
                <c:pt idx="1338">
                  <c:v>0.40547045951859928</c:v>
                </c:pt>
                <c:pt idx="1339">
                  <c:v>0.40594572198052631</c:v>
                </c:pt>
                <c:pt idx="1340">
                  <c:v>0.40627279358132762</c:v>
                </c:pt>
                <c:pt idx="1341">
                  <c:v>0.40646364201367302</c:v>
                </c:pt>
                <c:pt idx="1342">
                  <c:v>0.40692924872355934</c:v>
                </c:pt>
                <c:pt idx="1343">
                  <c:v>0.40698156204682195</c:v>
                </c:pt>
                <c:pt idx="1344">
                  <c:v>0.40749948207996828</c:v>
                </c:pt>
                <c:pt idx="1345">
                  <c:v>0.40773158278628724</c:v>
                </c:pt>
                <c:pt idx="1346">
                  <c:v>0.40801740211311366</c:v>
                </c:pt>
                <c:pt idx="1347">
                  <c:v>0.40846097738877113</c:v>
                </c:pt>
                <c:pt idx="1348">
                  <c:v>0.4085353221462607</c:v>
                </c:pt>
                <c:pt idx="1349">
                  <c:v>0.40905324217940747</c:v>
                </c:pt>
                <c:pt idx="1350">
                  <c:v>0.40919037199124952</c:v>
                </c:pt>
                <c:pt idx="1351">
                  <c:v>0.40957116221255641</c:v>
                </c:pt>
                <c:pt idx="1352">
                  <c:v>0.40991976659372731</c:v>
                </c:pt>
                <c:pt idx="1353">
                  <c:v>0.41008908224570295</c:v>
                </c:pt>
                <c:pt idx="1354">
                  <c:v>0.41060700227884978</c:v>
                </c:pt>
                <c:pt idx="1355">
                  <c:v>0.41064916119620687</c:v>
                </c:pt>
                <c:pt idx="1356">
                  <c:v>0.41112492231199532</c:v>
                </c:pt>
                <c:pt idx="1357">
                  <c:v>0.41137855579869004</c:v>
                </c:pt>
                <c:pt idx="1358">
                  <c:v>0.41164284234514198</c:v>
                </c:pt>
                <c:pt idx="1359">
                  <c:v>0.41210795040116538</c:v>
                </c:pt>
                <c:pt idx="1360">
                  <c:v>0.41216076237829097</c:v>
                </c:pt>
                <c:pt idx="1361">
                  <c:v>0.41267868241143557</c:v>
                </c:pt>
                <c:pt idx="1362">
                  <c:v>0.41276440554339894</c:v>
                </c:pt>
                <c:pt idx="1363">
                  <c:v>0.41319660244458262</c:v>
                </c:pt>
                <c:pt idx="1364">
                  <c:v>0.41356673960612689</c:v>
                </c:pt>
                <c:pt idx="1365">
                  <c:v>0.41371452247772966</c:v>
                </c:pt>
                <c:pt idx="1366">
                  <c:v>0.41423244251087621</c:v>
                </c:pt>
                <c:pt idx="1367">
                  <c:v>0.41429613420860667</c:v>
                </c:pt>
                <c:pt idx="1368">
                  <c:v>0.41475036254402331</c:v>
                </c:pt>
                <c:pt idx="1369">
                  <c:v>0.41502552881108684</c:v>
                </c:pt>
                <c:pt idx="1370">
                  <c:v>0.41526828257717008</c:v>
                </c:pt>
                <c:pt idx="1371">
                  <c:v>0.41575492341356635</c:v>
                </c:pt>
                <c:pt idx="1372">
                  <c:v>0.41578620261031712</c:v>
                </c:pt>
                <c:pt idx="1373">
                  <c:v>0.41630412264346545</c:v>
                </c:pt>
                <c:pt idx="1374">
                  <c:v>0.41648431801604863</c:v>
                </c:pt>
                <c:pt idx="1375">
                  <c:v>0.41682204267661088</c:v>
                </c:pt>
                <c:pt idx="1376">
                  <c:v>0.41714077315828035</c:v>
                </c:pt>
                <c:pt idx="1377">
                  <c:v>0.41733996270976076</c:v>
                </c:pt>
                <c:pt idx="1378">
                  <c:v>0.41785788274290703</c:v>
                </c:pt>
                <c:pt idx="1379">
                  <c:v>0.41794310722100658</c:v>
                </c:pt>
                <c:pt idx="1380">
                  <c:v>0.41837580277605346</c:v>
                </c:pt>
                <c:pt idx="1381">
                  <c:v>0.41859956236323881</c:v>
                </c:pt>
                <c:pt idx="1382">
                  <c:v>0.41889372280919812</c:v>
                </c:pt>
                <c:pt idx="1383">
                  <c:v>0.41940189642596631</c:v>
                </c:pt>
                <c:pt idx="1384">
                  <c:v>0.41941164284234683</c:v>
                </c:pt>
                <c:pt idx="1385">
                  <c:v>0.41992956287549515</c:v>
                </c:pt>
                <c:pt idx="1386">
                  <c:v>0.42013129102844632</c:v>
                </c:pt>
                <c:pt idx="1387">
                  <c:v>0.42044748290863881</c:v>
                </c:pt>
                <c:pt idx="1388">
                  <c:v>0.42086068563092943</c:v>
                </c:pt>
                <c:pt idx="1389">
                  <c:v>0.4209654029417858</c:v>
                </c:pt>
                <c:pt idx="1390">
                  <c:v>0.42148332297493485</c:v>
                </c:pt>
                <c:pt idx="1391">
                  <c:v>0.42159008023340638</c:v>
                </c:pt>
                <c:pt idx="1392">
                  <c:v>0.42200124300807967</c:v>
                </c:pt>
                <c:pt idx="1393">
                  <c:v>0.42231947483588944</c:v>
                </c:pt>
                <c:pt idx="1394">
                  <c:v>0.42251916304122789</c:v>
                </c:pt>
                <c:pt idx="1395">
                  <c:v>0.42297592997811961</c:v>
                </c:pt>
                <c:pt idx="1396">
                  <c:v>0.42303708307437332</c:v>
                </c:pt>
                <c:pt idx="1397">
                  <c:v>0.42355500310752031</c:v>
                </c:pt>
                <c:pt idx="1398">
                  <c:v>0.42377826404084989</c:v>
                </c:pt>
                <c:pt idx="1399">
                  <c:v>0.42407292314067085</c:v>
                </c:pt>
                <c:pt idx="1400">
                  <c:v>0.42443471918307968</c:v>
                </c:pt>
                <c:pt idx="1401">
                  <c:v>0.42459084317381585</c:v>
                </c:pt>
                <c:pt idx="1402">
                  <c:v>0.42510876320696422</c:v>
                </c:pt>
                <c:pt idx="1403">
                  <c:v>0.4252370532458058</c:v>
                </c:pt>
                <c:pt idx="1404">
                  <c:v>0.42562668324011077</c:v>
                </c:pt>
                <c:pt idx="1405">
                  <c:v>0.42596644784828808</c:v>
                </c:pt>
                <c:pt idx="1406">
                  <c:v>0.42614460327325776</c:v>
                </c:pt>
                <c:pt idx="1407">
                  <c:v>0.42666252330640375</c:v>
                </c:pt>
                <c:pt idx="1408">
                  <c:v>0.42669584245076575</c:v>
                </c:pt>
                <c:pt idx="1409">
                  <c:v>0.42718044333955207</c:v>
                </c:pt>
                <c:pt idx="1410">
                  <c:v>0.42742523705324803</c:v>
                </c:pt>
                <c:pt idx="1411">
                  <c:v>0.42769836337269895</c:v>
                </c:pt>
                <c:pt idx="1412">
                  <c:v>0.42815463165572548</c:v>
                </c:pt>
                <c:pt idx="1413">
                  <c:v>0.42821628340584555</c:v>
                </c:pt>
                <c:pt idx="1414">
                  <c:v>0.42873420343898877</c:v>
                </c:pt>
                <c:pt idx="1415">
                  <c:v>0.42881108679796076</c:v>
                </c:pt>
                <c:pt idx="1416">
                  <c:v>0.42925212347213576</c:v>
                </c:pt>
                <c:pt idx="1417">
                  <c:v>0.42961342086068582</c:v>
                </c:pt>
                <c:pt idx="1418">
                  <c:v>0.42977004350528286</c:v>
                </c:pt>
                <c:pt idx="1419">
                  <c:v>0.43026987600291788</c:v>
                </c:pt>
                <c:pt idx="1420">
                  <c:v>0.43028796353843185</c:v>
                </c:pt>
                <c:pt idx="1421">
                  <c:v>0.43080588357157834</c:v>
                </c:pt>
                <c:pt idx="1422">
                  <c:v>0.43107221006564872</c:v>
                </c:pt>
                <c:pt idx="1423">
                  <c:v>0.43132380360472661</c:v>
                </c:pt>
                <c:pt idx="1424">
                  <c:v>0.43180160466812528</c:v>
                </c:pt>
                <c:pt idx="1425">
                  <c:v>0.43184172363787326</c:v>
                </c:pt>
                <c:pt idx="1426">
                  <c:v>0.43235964367101737</c:v>
                </c:pt>
                <c:pt idx="1427">
                  <c:v>0.43253099927060912</c:v>
                </c:pt>
                <c:pt idx="1428">
                  <c:v>0.43287756370416769</c:v>
                </c:pt>
                <c:pt idx="1429">
                  <c:v>0.43326039387308751</c:v>
                </c:pt>
                <c:pt idx="1430">
                  <c:v>0.43339548373731307</c:v>
                </c:pt>
                <c:pt idx="1431">
                  <c:v>0.4339134037704615</c:v>
                </c:pt>
                <c:pt idx="1432">
                  <c:v>0.43398978847556713</c:v>
                </c:pt>
                <c:pt idx="1433">
                  <c:v>0.43448311580692117</c:v>
                </c:pt>
                <c:pt idx="1434">
                  <c:v>0.43464624361779747</c:v>
                </c:pt>
                <c:pt idx="1435">
                  <c:v>0.43500103584006738</c:v>
                </c:pt>
                <c:pt idx="1436">
                  <c:v>0.43544857768052753</c:v>
                </c:pt>
                <c:pt idx="1437">
                  <c:v>0.43546716386990258</c:v>
                </c:pt>
                <c:pt idx="1438">
                  <c:v>0.43598508390304913</c:v>
                </c:pt>
                <c:pt idx="1439">
                  <c:v>0.43610503282275731</c:v>
                </c:pt>
                <c:pt idx="1440">
                  <c:v>0.43650300393619235</c:v>
                </c:pt>
                <c:pt idx="1441">
                  <c:v>0.43690736688548754</c:v>
                </c:pt>
                <c:pt idx="1442">
                  <c:v>0.437020923969344</c:v>
                </c:pt>
                <c:pt idx="1443">
                  <c:v>0.43753884400248588</c:v>
                </c:pt>
                <c:pt idx="1444">
                  <c:v>0.43763676148796787</c:v>
                </c:pt>
                <c:pt idx="1445">
                  <c:v>0.43805676403563587</c:v>
                </c:pt>
                <c:pt idx="1446">
                  <c:v>0.43836615609044804</c:v>
                </c:pt>
                <c:pt idx="1447">
                  <c:v>0.43857468406878242</c:v>
                </c:pt>
                <c:pt idx="1448">
                  <c:v>0.43909555069292483</c:v>
                </c:pt>
                <c:pt idx="1449">
                  <c:v>0.43914439610524375</c:v>
                </c:pt>
                <c:pt idx="1450">
                  <c:v>0.4396623161383883</c:v>
                </c:pt>
                <c:pt idx="1451">
                  <c:v>0.43982494529540966</c:v>
                </c:pt>
                <c:pt idx="1452">
                  <c:v>0.44012844416822056</c:v>
                </c:pt>
                <c:pt idx="1453">
                  <c:v>0.44048140043763706</c:v>
                </c:pt>
                <c:pt idx="1454">
                  <c:v>0.44064636420136732</c:v>
                </c:pt>
                <c:pt idx="1455">
                  <c:v>0.44116428423451487</c:v>
                </c:pt>
                <c:pt idx="1456">
                  <c:v>0.44128373450036434</c:v>
                </c:pt>
                <c:pt idx="1457">
                  <c:v>0.44168220426766386</c:v>
                </c:pt>
                <c:pt idx="1458">
                  <c:v>0.44201312910284718</c:v>
                </c:pt>
                <c:pt idx="1459">
                  <c:v>0.44220012430080841</c:v>
                </c:pt>
                <c:pt idx="1460">
                  <c:v>0.44271804433395512</c:v>
                </c:pt>
                <c:pt idx="1461">
                  <c:v>0.4427425237053243</c:v>
                </c:pt>
                <c:pt idx="1462">
                  <c:v>0.44323596436710211</c:v>
                </c:pt>
                <c:pt idx="1463">
                  <c:v>0.44347191830780691</c:v>
                </c:pt>
                <c:pt idx="1464">
                  <c:v>0.44380567640356366</c:v>
                </c:pt>
                <c:pt idx="1465">
                  <c:v>0.44420131291028431</c:v>
                </c:pt>
                <c:pt idx="1466">
                  <c:v>0.44432359643671032</c:v>
                </c:pt>
                <c:pt idx="1467">
                  <c:v>0.4447897244665423</c:v>
                </c:pt>
                <c:pt idx="1468">
                  <c:v>0.44485776805251676</c:v>
                </c:pt>
                <c:pt idx="1469">
                  <c:v>0.44530764449968963</c:v>
                </c:pt>
                <c:pt idx="1470">
                  <c:v>0.44566010211524465</c:v>
                </c:pt>
                <c:pt idx="1471">
                  <c:v>0.44582556453283823</c:v>
                </c:pt>
                <c:pt idx="1472">
                  <c:v>0.44634348456598288</c:v>
                </c:pt>
                <c:pt idx="1473">
                  <c:v>0.44638949671772477</c:v>
                </c:pt>
                <c:pt idx="1474">
                  <c:v>0.44686140459913021</c:v>
                </c:pt>
                <c:pt idx="1475">
                  <c:v>0.4471188913202076</c:v>
                </c:pt>
                <c:pt idx="1476">
                  <c:v>0.44737932463227753</c:v>
                </c:pt>
                <c:pt idx="1477">
                  <c:v>0.44784828592268761</c:v>
                </c:pt>
                <c:pt idx="1478">
                  <c:v>0.4478972446654233</c:v>
                </c:pt>
                <c:pt idx="1479">
                  <c:v>0.44846695670188563</c:v>
                </c:pt>
                <c:pt idx="1480">
                  <c:v>0.44857768052516422</c:v>
                </c:pt>
                <c:pt idx="1481">
                  <c:v>0.44898487673503407</c:v>
                </c:pt>
                <c:pt idx="1482">
                  <c:v>0.44930707512764767</c:v>
                </c:pt>
                <c:pt idx="1483">
                  <c:v>0.44945100476486505</c:v>
                </c:pt>
                <c:pt idx="1484">
                  <c:v>0.44996892479801165</c:v>
                </c:pt>
                <c:pt idx="1485">
                  <c:v>0.45003646973012396</c:v>
                </c:pt>
                <c:pt idx="1486">
                  <c:v>0.45048684483115797</c:v>
                </c:pt>
                <c:pt idx="1487">
                  <c:v>0.45069292487235568</c:v>
                </c:pt>
                <c:pt idx="1488">
                  <c:v>0.45105655686761958</c:v>
                </c:pt>
                <c:pt idx="1489">
                  <c:v>0.45149525893508324</c:v>
                </c:pt>
                <c:pt idx="1490">
                  <c:v>0.45157447690076846</c:v>
                </c:pt>
                <c:pt idx="1491">
                  <c:v>0.45204060493059861</c:v>
                </c:pt>
                <c:pt idx="1492">
                  <c:v>0.45215171407731575</c:v>
                </c:pt>
                <c:pt idx="1493">
                  <c:v>0.45255852496374582</c:v>
                </c:pt>
                <c:pt idx="1494">
                  <c:v>0.45295404814004381</c:v>
                </c:pt>
                <c:pt idx="1495">
                  <c:v>0.45307644499689248</c:v>
                </c:pt>
                <c:pt idx="1496">
                  <c:v>0.45359436503003958</c:v>
                </c:pt>
                <c:pt idx="1497">
                  <c:v>0.45368344274252376</c:v>
                </c:pt>
                <c:pt idx="1498">
                  <c:v>0.45411228506318607</c:v>
                </c:pt>
                <c:pt idx="1499">
                  <c:v>0.45441283734500615</c:v>
                </c:pt>
                <c:pt idx="1500">
                  <c:v>0.45463020509633273</c:v>
                </c:pt>
                <c:pt idx="1501">
                  <c:v>0.45514223194748338</c:v>
                </c:pt>
                <c:pt idx="1502">
                  <c:v>0.45514812512948088</c:v>
                </c:pt>
                <c:pt idx="1503">
                  <c:v>0.45566604516262732</c:v>
                </c:pt>
                <c:pt idx="1504">
                  <c:v>0.45587162654996388</c:v>
                </c:pt>
                <c:pt idx="1505">
                  <c:v>0.45618396519577603</c:v>
                </c:pt>
                <c:pt idx="1506">
                  <c:v>0.45652808169219694</c:v>
                </c:pt>
                <c:pt idx="1507">
                  <c:v>0.45670188522892058</c:v>
                </c:pt>
                <c:pt idx="1508">
                  <c:v>0.45721980526206951</c:v>
                </c:pt>
                <c:pt idx="1509">
                  <c:v>0.45733041575492495</c:v>
                </c:pt>
                <c:pt idx="1510">
                  <c:v>0.45773772529521439</c:v>
                </c:pt>
                <c:pt idx="1511">
                  <c:v>0.4580598103574049</c:v>
                </c:pt>
                <c:pt idx="1512">
                  <c:v>0.45825564532836144</c:v>
                </c:pt>
                <c:pt idx="1513">
                  <c:v>0.45877356536150798</c:v>
                </c:pt>
                <c:pt idx="1514">
                  <c:v>0.45878920495988512</c:v>
                </c:pt>
                <c:pt idx="1515">
                  <c:v>0.45929148539465753</c:v>
                </c:pt>
                <c:pt idx="1516">
                  <c:v>0.45951859956236552</c:v>
                </c:pt>
                <c:pt idx="1517">
                  <c:v>0.45980940542780424</c:v>
                </c:pt>
                <c:pt idx="1518">
                  <c:v>0.46024799416484496</c:v>
                </c:pt>
                <c:pt idx="1519">
                  <c:v>0.46032732546095073</c:v>
                </c:pt>
                <c:pt idx="1520">
                  <c:v>0.46084524549409567</c:v>
                </c:pt>
                <c:pt idx="1521">
                  <c:v>0.46090444930707752</c:v>
                </c:pt>
                <c:pt idx="1522">
                  <c:v>0.46136316552724543</c:v>
                </c:pt>
                <c:pt idx="1523">
                  <c:v>0.46170678336980686</c:v>
                </c:pt>
                <c:pt idx="1524">
                  <c:v>0.46188108556038981</c:v>
                </c:pt>
                <c:pt idx="1525">
                  <c:v>0.46239900559353653</c:v>
                </c:pt>
                <c:pt idx="1526">
                  <c:v>0.46243617797228553</c:v>
                </c:pt>
                <c:pt idx="1527">
                  <c:v>0.46291692562668535</c:v>
                </c:pt>
                <c:pt idx="1528">
                  <c:v>0.46316557257476332</c:v>
                </c:pt>
                <c:pt idx="1529">
                  <c:v>0.46343484565983206</c:v>
                </c:pt>
                <c:pt idx="1530">
                  <c:v>0.4638949671772476</c:v>
                </c:pt>
                <c:pt idx="1531">
                  <c:v>0.46395276569298027</c:v>
                </c:pt>
                <c:pt idx="1532">
                  <c:v>0.46447068572612432</c:v>
                </c:pt>
                <c:pt idx="1533">
                  <c:v>0.46462436177972588</c:v>
                </c:pt>
                <c:pt idx="1534">
                  <c:v>0.46498860575927486</c:v>
                </c:pt>
                <c:pt idx="1535">
                  <c:v>0.46528081692195622</c:v>
                </c:pt>
                <c:pt idx="1536">
                  <c:v>0.46550652579241975</c:v>
                </c:pt>
                <c:pt idx="1537">
                  <c:v>0.46602444582556668</c:v>
                </c:pt>
                <c:pt idx="1538">
                  <c:v>0.46608315098468461</c:v>
                </c:pt>
                <c:pt idx="1539">
                  <c:v>0.46654236585871334</c:v>
                </c:pt>
                <c:pt idx="1540">
                  <c:v>0.46681254558716417</c:v>
                </c:pt>
                <c:pt idx="1541">
                  <c:v>0.46706028589186127</c:v>
                </c:pt>
                <c:pt idx="1542">
                  <c:v>0.46754194018964434</c:v>
                </c:pt>
                <c:pt idx="1543">
                  <c:v>0.46757820592500804</c:v>
                </c:pt>
                <c:pt idx="1544">
                  <c:v>0.46809612595815231</c:v>
                </c:pt>
                <c:pt idx="1545">
                  <c:v>0.46827133479212263</c:v>
                </c:pt>
                <c:pt idx="1546">
                  <c:v>0.4686140459912993</c:v>
                </c:pt>
                <c:pt idx="1547">
                  <c:v>0.46900072939460619</c:v>
                </c:pt>
                <c:pt idx="1548">
                  <c:v>0.46913196602444757</c:v>
                </c:pt>
                <c:pt idx="1549">
                  <c:v>0.46964988605759272</c:v>
                </c:pt>
                <c:pt idx="1550">
                  <c:v>0.46965718453683453</c:v>
                </c:pt>
                <c:pt idx="1551">
                  <c:v>0.47016780609073955</c:v>
                </c:pt>
                <c:pt idx="1552">
                  <c:v>0.47045951859956231</c:v>
                </c:pt>
                <c:pt idx="1553">
                  <c:v>0.47068572612388682</c:v>
                </c:pt>
                <c:pt idx="1554">
                  <c:v>0.47118891320204659</c:v>
                </c:pt>
                <c:pt idx="1555">
                  <c:v>0.47120364615703314</c:v>
                </c:pt>
                <c:pt idx="1556">
                  <c:v>0.4717215661901803</c:v>
                </c:pt>
                <c:pt idx="1557">
                  <c:v>0.47191830780452543</c:v>
                </c:pt>
                <c:pt idx="1558">
                  <c:v>0.47223948622332723</c:v>
                </c:pt>
                <c:pt idx="1559">
                  <c:v>0.47264770240700194</c:v>
                </c:pt>
                <c:pt idx="1560">
                  <c:v>0.472757406256474</c:v>
                </c:pt>
                <c:pt idx="1561">
                  <c:v>0.47327532628962082</c:v>
                </c:pt>
                <c:pt idx="1562">
                  <c:v>0.47337709700948516</c:v>
                </c:pt>
                <c:pt idx="1563">
                  <c:v>0.47379324632276759</c:v>
                </c:pt>
                <c:pt idx="1564">
                  <c:v>0.47403355215171217</c:v>
                </c:pt>
                <c:pt idx="1565">
                  <c:v>0.47431116635591702</c:v>
                </c:pt>
                <c:pt idx="1566">
                  <c:v>0.47482908638906546</c:v>
                </c:pt>
                <c:pt idx="1567">
                  <c:v>0.47483588621444567</c:v>
                </c:pt>
                <c:pt idx="1568">
                  <c:v>0.47534700642220828</c:v>
                </c:pt>
                <c:pt idx="1569">
                  <c:v>0.47549234135667567</c:v>
                </c:pt>
                <c:pt idx="1570">
                  <c:v>0.47586492645535688</c:v>
                </c:pt>
                <c:pt idx="1571">
                  <c:v>0.47629467541940362</c:v>
                </c:pt>
                <c:pt idx="1572">
                  <c:v>0.47638284648850232</c:v>
                </c:pt>
                <c:pt idx="1573">
                  <c:v>0.47690076652165164</c:v>
                </c:pt>
                <c:pt idx="1574">
                  <c:v>0.47702407002188402</c:v>
                </c:pt>
                <c:pt idx="1575">
                  <c:v>0.47741868655479786</c:v>
                </c:pt>
                <c:pt idx="1576">
                  <c:v>0.4777534646243618</c:v>
                </c:pt>
                <c:pt idx="1577">
                  <c:v>0.47793660658794462</c:v>
                </c:pt>
                <c:pt idx="1578">
                  <c:v>0.47845452662108978</c:v>
                </c:pt>
                <c:pt idx="1579">
                  <c:v>0.47848285922684536</c:v>
                </c:pt>
                <c:pt idx="1580">
                  <c:v>0.47897244665423688</c:v>
                </c:pt>
                <c:pt idx="1581">
                  <c:v>0.47921225382932137</c:v>
                </c:pt>
                <c:pt idx="1582">
                  <c:v>0.47949036668738337</c:v>
                </c:pt>
                <c:pt idx="1583">
                  <c:v>0.47986870897155615</c:v>
                </c:pt>
                <c:pt idx="1584">
                  <c:v>0.48000828672053031</c:v>
                </c:pt>
                <c:pt idx="1585">
                  <c:v>0.48052620675367935</c:v>
                </c:pt>
                <c:pt idx="1586">
                  <c:v>0.48067104303428182</c:v>
                </c:pt>
                <c:pt idx="1587">
                  <c:v>0.48104412678682434</c:v>
                </c:pt>
                <c:pt idx="1588">
                  <c:v>0.48140043763676132</c:v>
                </c:pt>
                <c:pt idx="1589">
                  <c:v>0.48156204681997272</c:v>
                </c:pt>
                <c:pt idx="1590">
                  <c:v>0.48207996685311788</c:v>
                </c:pt>
                <c:pt idx="1591">
                  <c:v>0.48212983223924438</c:v>
                </c:pt>
                <c:pt idx="1592">
                  <c:v>0.48259788688626482</c:v>
                </c:pt>
                <c:pt idx="1593">
                  <c:v>0.48285922684172122</c:v>
                </c:pt>
                <c:pt idx="1594">
                  <c:v>0.48311580691941414</c:v>
                </c:pt>
                <c:pt idx="1595">
                  <c:v>0.48358862144420506</c:v>
                </c:pt>
                <c:pt idx="1596">
                  <c:v>0.4836337269525588</c:v>
                </c:pt>
                <c:pt idx="1597">
                  <c:v>0.48415164698570534</c:v>
                </c:pt>
                <c:pt idx="1598">
                  <c:v>0.48424507658643279</c:v>
                </c:pt>
                <c:pt idx="1599">
                  <c:v>0.48466956701885566</c:v>
                </c:pt>
                <c:pt idx="1600">
                  <c:v>0.48504741064916101</c:v>
                </c:pt>
                <c:pt idx="1601">
                  <c:v>0.48518748705199932</c:v>
                </c:pt>
                <c:pt idx="1602">
                  <c:v>0.48570540708514631</c:v>
                </c:pt>
                <c:pt idx="1603">
                  <c:v>0.48577680525164496</c:v>
                </c:pt>
                <c:pt idx="1604">
                  <c:v>0.4862233271182928</c:v>
                </c:pt>
                <c:pt idx="1605">
                  <c:v>0.48650619985412313</c:v>
                </c:pt>
                <c:pt idx="1606">
                  <c:v>0.48674124715143979</c:v>
                </c:pt>
                <c:pt idx="1607">
                  <c:v>0.48723559445660075</c:v>
                </c:pt>
                <c:pt idx="1608">
                  <c:v>0.48725916718458867</c:v>
                </c:pt>
                <c:pt idx="1609">
                  <c:v>0.48777708721773388</c:v>
                </c:pt>
                <c:pt idx="1610">
                  <c:v>0.48796498905908492</c:v>
                </c:pt>
                <c:pt idx="1611">
                  <c:v>0.48829500725088082</c:v>
                </c:pt>
                <c:pt idx="1612">
                  <c:v>0.48869438366156082</c:v>
                </c:pt>
                <c:pt idx="1613">
                  <c:v>0.48881292728403147</c:v>
                </c:pt>
                <c:pt idx="1614">
                  <c:v>0.48933084731717641</c:v>
                </c:pt>
                <c:pt idx="1615">
                  <c:v>0.48942377826404593</c:v>
                </c:pt>
                <c:pt idx="1616">
                  <c:v>0.48984876735032507</c:v>
                </c:pt>
                <c:pt idx="1617">
                  <c:v>0.49008023340627282</c:v>
                </c:pt>
                <c:pt idx="1618">
                  <c:v>0.49036668738347283</c:v>
                </c:pt>
                <c:pt idx="1619">
                  <c:v>0.49088256746900566</c:v>
                </c:pt>
                <c:pt idx="1620">
                  <c:v>0.49088460741661788</c:v>
                </c:pt>
                <c:pt idx="1621">
                  <c:v>0.49140252744976465</c:v>
                </c:pt>
                <c:pt idx="1622">
                  <c:v>0.49161196207148211</c:v>
                </c:pt>
                <c:pt idx="1623">
                  <c:v>0.49192044748291125</c:v>
                </c:pt>
                <c:pt idx="1624">
                  <c:v>0.49234135667396062</c:v>
                </c:pt>
                <c:pt idx="1625">
                  <c:v>0.49243836751605741</c:v>
                </c:pt>
                <c:pt idx="1626">
                  <c:v>0.49295628754920601</c:v>
                </c:pt>
                <c:pt idx="1627">
                  <c:v>0.4930707512764439</c:v>
                </c:pt>
                <c:pt idx="1628">
                  <c:v>0.49347420758235272</c:v>
                </c:pt>
                <c:pt idx="1629">
                  <c:v>0.49380014587892246</c:v>
                </c:pt>
                <c:pt idx="1630">
                  <c:v>0.49399212761549632</c:v>
                </c:pt>
                <c:pt idx="1631">
                  <c:v>0.49445660102115485</c:v>
                </c:pt>
                <c:pt idx="1632">
                  <c:v>0.49451004764864548</c:v>
                </c:pt>
                <c:pt idx="1633">
                  <c:v>0.49502796768179214</c:v>
                </c:pt>
                <c:pt idx="1634">
                  <c:v>0.49525893508388241</c:v>
                </c:pt>
                <c:pt idx="1635">
                  <c:v>0.49554588771493896</c:v>
                </c:pt>
                <c:pt idx="1636">
                  <c:v>0.49591539022611231</c:v>
                </c:pt>
                <c:pt idx="1637">
                  <c:v>0.49606380774808567</c:v>
                </c:pt>
                <c:pt idx="1638">
                  <c:v>0.49658172778123211</c:v>
                </c:pt>
                <c:pt idx="1639">
                  <c:v>0.49671772428883992</c:v>
                </c:pt>
                <c:pt idx="1640">
                  <c:v>0.49709964781437782</c:v>
                </c:pt>
                <c:pt idx="1641">
                  <c:v>0.49737417943107526</c:v>
                </c:pt>
                <c:pt idx="1642">
                  <c:v>0.49761756784752675</c:v>
                </c:pt>
                <c:pt idx="1643">
                  <c:v>0.49813548788067341</c:v>
                </c:pt>
                <c:pt idx="1644">
                  <c:v>0.49817651349380326</c:v>
                </c:pt>
                <c:pt idx="1645">
                  <c:v>0.49865340791381974</c:v>
                </c:pt>
                <c:pt idx="1646">
                  <c:v>0.49883296863603238</c:v>
                </c:pt>
                <c:pt idx="1647">
                  <c:v>0.49917132794696673</c:v>
                </c:pt>
                <c:pt idx="1648">
                  <c:v>0.49963530269875989</c:v>
                </c:pt>
                <c:pt idx="1649">
                  <c:v>0.49968924798011238</c:v>
                </c:pt>
                <c:pt idx="1650">
                  <c:v>0.50020716801325382</c:v>
                </c:pt>
                <c:pt idx="1651">
                  <c:v>0.500291757840992</c:v>
                </c:pt>
                <c:pt idx="1652">
                  <c:v>0.5007250880464057</c:v>
                </c:pt>
                <c:pt idx="1653">
                  <c:v>0.5010940919037199</c:v>
                </c:pt>
                <c:pt idx="1654">
                  <c:v>0.50124300807955235</c:v>
                </c:pt>
                <c:pt idx="1655">
                  <c:v>0.50176092811269857</c:v>
                </c:pt>
                <c:pt idx="1656">
                  <c:v>0.50182348650620012</c:v>
                </c:pt>
                <c:pt idx="1657">
                  <c:v>0.50227884814584645</c:v>
                </c:pt>
                <c:pt idx="1658">
                  <c:v>0.50255288110867957</c:v>
                </c:pt>
                <c:pt idx="1659">
                  <c:v>0.50279676817899299</c:v>
                </c:pt>
                <c:pt idx="1660">
                  <c:v>0.50328227571115447</c:v>
                </c:pt>
                <c:pt idx="1661">
                  <c:v>0.50331468821213621</c:v>
                </c:pt>
                <c:pt idx="1662">
                  <c:v>0.50383260824528686</c:v>
                </c:pt>
                <c:pt idx="1663">
                  <c:v>0.50401167031363969</c:v>
                </c:pt>
                <c:pt idx="1664">
                  <c:v>0.50435052827843352</c:v>
                </c:pt>
                <c:pt idx="1665">
                  <c:v>0.5046681254558717</c:v>
                </c:pt>
                <c:pt idx="1666">
                  <c:v>0.50486844831158095</c:v>
                </c:pt>
                <c:pt idx="1667">
                  <c:v>0.50538636834472317</c:v>
                </c:pt>
                <c:pt idx="1668">
                  <c:v>0.50547045951860003</c:v>
                </c:pt>
                <c:pt idx="1669">
                  <c:v>0.5059042883778746</c:v>
                </c:pt>
                <c:pt idx="1670">
                  <c:v>0.50612691466083171</c:v>
                </c:pt>
                <c:pt idx="1671">
                  <c:v>0.50642220841102126</c:v>
                </c:pt>
                <c:pt idx="1672">
                  <c:v>0.5069292487235596</c:v>
                </c:pt>
                <c:pt idx="1673">
                  <c:v>0.50694012844416869</c:v>
                </c:pt>
                <c:pt idx="1674">
                  <c:v>0.50745804847731457</c:v>
                </c:pt>
                <c:pt idx="1675">
                  <c:v>0.5076586433260396</c:v>
                </c:pt>
                <c:pt idx="1676">
                  <c:v>0.50797596851046189</c:v>
                </c:pt>
                <c:pt idx="1677">
                  <c:v>0.50838803792851961</c:v>
                </c:pt>
                <c:pt idx="1678">
                  <c:v>0.508493888543609</c:v>
                </c:pt>
                <c:pt idx="1679">
                  <c:v>0.50901180857675576</c:v>
                </c:pt>
                <c:pt idx="1680">
                  <c:v>0.50911743253099961</c:v>
                </c:pt>
                <c:pt idx="1681">
                  <c:v>0.50952972860990253</c:v>
                </c:pt>
                <c:pt idx="1682">
                  <c:v>0.50984682713348406</c:v>
                </c:pt>
                <c:pt idx="1683">
                  <c:v>0.51004764864304963</c:v>
                </c:pt>
                <c:pt idx="1684">
                  <c:v>0.5105655686761964</c:v>
                </c:pt>
                <c:pt idx="1685">
                  <c:v>0.51057622173595196</c:v>
                </c:pt>
                <c:pt idx="1686">
                  <c:v>0.51113528071265213</c:v>
                </c:pt>
                <c:pt idx="1687">
                  <c:v>0.51130561633844385</c:v>
                </c:pt>
                <c:pt idx="1688">
                  <c:v>0.51160140874249005</c:v>
                </c:pt>
                <c:pt idx="1689">
                  <c:v>0.51196207148067119</c:v>
                </c:pt>
                <c:pt idx="1690">
                  <c:v>0.51211932877563193</c:v>
                </c:pt>
                <c:pt idx="1691">
                  <c:v>0.51263724880878392</c:v>
                </c:pt>
                <c:pt idx="1692">
                  <c:v>0.51276440554339964</c:v>
                </c:pt>
                <c:pt idx="1693">
                  <c:v>0.51315516884192547</c:v>
                </c:pt>
                <c:pt idx="1694">
                  <c:v>0.51342086068563086</c:v>
                </c:pt>
                <c:pt idx="1695">
                  <c:v>0.51367308887507745</c:v>
                </c:pt>
                <c:pt idx="1696">
                  <c:v>0.51419100890822467</c:v>
                </c:pt>
                <c:pt idx="1697">
                  <c:v>0.51422319474835476</c:v>
                </c:pt>
                <c:pt idx="1698">
                  <c:v>0.51470892894137155</c:v>
                </c:pt>
                <c:pt idx="1699">
                  <c:v>0.51495258935083488</c:v>
                </c:pt>
                <c:pt idx="1700">
                  <c:v>0.51522684897451831</c:v>
                </c:pt>
                <c:pt idx="1701">
                  <c:v>0.51568198395331877</c:v>
                </c:pt>
                <c:pt idx="1702">
                  <c:v>0.51574476900766142</c:v>
                </c:pt>
                <c:pt idx="1703">
                  <c:v>0.51631448104412658</c:v>
                </c:pt>
                <c:pt idx="1704">
                  <c:v>0.51641137855579866</c:v>
                </c:pt>
                <c:pt idx="1705">
                  <c:v>0.51678060907395851</c:v>
                </c:pt>
                <c:pt idx="1706">
                  <c:v>0.51714077315828177</c:v>
                </c:pt>
                <c:pt idx="1707">
                  <c:v>0.5172985291071055</c:v>
                </c:pt>
                <c:pt idx="1708">
                  <c:v>0.51779722830051422</c:v>
                </c:pt>
                <c:pt idx="1709">
                  <c:v>0.5178164491402476</c:v>
                </c:pt>
                <c:pt idx="1710">
                  <c:v>0.51833436917339959</c:v>
                </c:pt>
                <c:pt idx="1711">
                  <c:v>0.51859956236323845</c:v>
                </c:pt>
                <c:pt idx="1712">
                  <c:v>0.51885228920654647</c:v>
                </c:pt>
                <c:pt idx="1713">
                  <c:v>0.5192560175054739</c:v>
                </c:pt>
                <c:pt idx="1714">
                  <c:v>0.51937020923969368</c:v>
                </c:pt>
                <c:pt idx="1715">
                  <c:v>0.51988812927283956</c:v>
                </c:pt>
                <c:pt idx="1716">
                  <c:v>0.52005835156820002</c:v>
                </c:pt>
                <c:pt idx="1717">
                  <c:v>0.52040604930598378</c:v>
                </c:pt>
                <c:pt idx="1718">
                  <c:v>0.52071480671043069</c:v>
                </c:pt>
                <c:pt idx="1719">
                  <c:v>0.5209239693391341</c:v>
                </c:pt>
                <c:pt idx="1720">
                  <c:v>0.52144188937228086</c:v>
                </c:pt>
                <c:pt idx="1721">
                  <c:v>0.52151714077315303</c:v>
                </c:pt>
                <c:pt idx="1722">
                  <c:v>0.52195980940542774</c:v>
                </c:pt>
                <c:pt idx="1723">
                  <c:v>0.52224653537563759</c:v>
                </c:pt>
                <c:pt idx="1724">
                  <c:v>0.52247772943857462</c:v>
                </c:pt>
                <c:pt idx="1725">
                  <c:v>0.5229759299781177</c:v>
                </c:pt>
                <c:pt idx="1726">
                  <c:v>0.52299564947172161</c:v>
                </c:pt>
                <c:pt idx="1727">
                  <c:v>0.52351356950486361</c:v>
                </c:pt>
                <c:pt idx="1728">
                  <c:v>0.52363238512034516</c:v>
                </c:pt>
                <c:pt idx="1729">
                  <c:v>0.52403148953801515</c:v>
                </c:pt>
                <c:pt idx="1730">
                  <c:v>0.52443471918307805</c:v>
                </c:pt>
                <c:pt idx="1731">
                  <c:v>0.52454940957116225</c:v>
                </c:pt>
                <c:pt idx="1732">
                  <c:v>0.52506732960430857</c:v>
                </c:pt>
                <c:pt idx="1733">
                  <c:v>0.52509117432530983</c:v>
                </c:pt>
                <c:pt idx="1734">
                  <c:v>0.52558524963745556</c:v>
                </c:pt>
                <c:pt idx="1735">
                  <c:v>0.52589350838803772</c:v>
                </c:pt>
                <c:pt idx="1736">
                  <c:v>0.52610316967060256</c:v>
                </c:pt>
                <c:pt idx="1737">
                  <c:v>0.52662108970374966</c:v>
                </c:pt>
                <c:pt idx="1738">
                  <c:v>0.52662290299051762</c:v>
                </c:pt>
                <c:pt idx="1739">
                  <c:v>0.52713900973689654</c:v>
                </c:pt>
                <c:pt idx="1740">
                  <c:v>0.52735229759299751</c:v>
                </c:pt>
                <c:pt idx="1741">
                  <c:v>0.52765692977003986</c:v>
                </c:pt>
                <c:pt idx="1742">
                  <c:v>0.52808169219548284</c:v>
                </c:pt>
                <c:pt idx="1743">
                  <c:v>0.52817484980319063</c:v>
                </c:pt>
                <c:pt idx="1744">
                  <c:v>0.52869276983633273</c:v>
                </c:pt>
                <c:pt idx="1745">
                  <c:v>0.52881108679795352</c:v>
                </c:pt>
                <c:pt idx="1746">
                  <c:v>0.52921068986948416</c:v>
                </c:pt>
                <c:pt idx="1747">
                  <c:v>0.52946754194018597</c:v>
                </c:pt>
                <c:pt idx="1748">
                  <c:v>0.52972860990263049</c:v>
                </c:pt>
                <c:pt idx="1749">
                  <c:v>0.53024652993577759</c:v>
                </c:pt>
                <c:pt idx="1750">
                  <c:v>0.53026987600291731</c:v>
                </c:pt>
                <c:pt idx="1751">
                  <c:v>0.53076444996892458</c:v>
                </c:pt>
                <c:pt idx="1752">
                  <c:v>0.53099927060540353</c:v>
                </c:pt>
                <c:pt idx="1753">
                  <c:v>0.53128237000207157</c:v>
                </c:pt>
                <c:pt idx="1754">
                  <c:v>0.53172866520787765</c:v>
                </c:pt>
                <c:pt idx="1755">
                  <c:v>0.53180029003521867</c:v>
                </c:pt>
                <c:pt idx="1756">
                  <c:v>0.53231821006836566</c:v>
                </c:pt>
                <c:pt idx="1757">
                  <c:v>0.53245805981035377</c:v>
                </c:pt>
                <c:pt idx="1758">
                  <c:v>0.53283613010151221</c:v>
                </c:pt>
                <c:pt idx="1759">
                  <c:v>0.53318745441283733</c:v>
                </c:pt>
                <c:pt idx="1760">
                  <c:v>0.5333540501346592</c:v>
                </c:pt>
                <c:pt idx="1761">
                  <c:v>0.533843909555069</c:v>
                </c:pt>
                <c:pt idx="1762">
                  <c:v>0.53387197016780663</c:v>
                </c:pt>
                <c:pt idx="1763">
                  <c:v>0.53438989020095307</c:v>
                </c:pt>
                <c:pt idx="1764">
                  <c:v>0.53464624361780089</c:v>
                </c:pt>
                <c:pt idx="1765">
                  <c:v>0.53490781023410405</c:v>
                </c:pt>
                <c:pt idx="1766">
                  <c:v>0.53537563822028045</c:v>
                </c:pt>
                <c:pt idx="1767">
                  <c:v>0.53542573026724649</c:v>
                </c:pt>
                <c:pt idx="1768">
                  <c:v>0.53594365030039792</c:v>
                </c:pt>
                <c:pt idx="1769">
                  <c:v>0.53610503282275701</c:v>
                </c:pt>
                <c:pt idx="1770">
                  <c:v>0.53646157033354069</c:v>
                </c:pt>
                <c:pt idx="1771">
                  <c:v>0.53683442742523713</c:v>
                </c:pt>
                <c:pt idx="1772">
                  <c:v>0.53697949036669113</c:v>
                </c:pt>
                <c:pt idx="1773">
                  <c:v>0.53749741039983789</c:v>
                </c:pt>
                <c:pt idx="1774">
                  <c:v>0.53756382202771658</c:v>
                </c:pt>
                <c:pt idx="1775">
                  <c:v>0.53801533043298122</c:v>
                </c:pt>
                <c:pt idx="1776">
                  <c:v>0.53829321663020224</c:v>
                </c:pt>
                <c:pt idx="1777">
                  <c:v>0.53853325046612821</c:v>
                </c:pt>
                <c:pt idx="1778">
                  <c:v>0.5390226112326767</c:v>
                </c:pt>
                <c:pt idx="1779">
                  <c:v>0.53905117049927564</c:v>
                </c:pt>
                <c:pt idx="1780">
                  <c:v>0.53956909053242186</c:v>
                </c:pt>
                <c:pt idx="1781">
                  <c:v>0.53975200583515659</c:v>
                </c:pt>
                <c:pt idx="1782">
                  <c:v>0.54008701056556863</c:v>
                </c:pt>
                <c:pt idx="1783">
                  <c:v>0.54048140043763659</c:v>
                </c:pt>
                <c:pt idx="1784">
                  <c:v>0.5406049305987205</c:v>
                </c:pt>
                <c:pt idx="1785">
                  <c:v>0.54112285063186261</c:v>
                </c:pt>
                <c:pt idx="1786">
                  <c:v>0.54121079504011649</c:v>
                </c:pt>
                <c:pt idx="1787">
                  <c:v>0.5416407706650137</c:v>
                </c:pt>
                <c:pt idx="1788">
                  <c:v>0.5419401896425966</c:v>
                </c:pt>
                <c:pt idx="1789">
                  <c:v>0.54215869069816058</c:v>
                </c:pt>
                <c:pt idx="1790">
                  <c:v>0.54266958424507661</c:v>
                </c:pt>
                <c:pt idx="1791">
                  <c:v>0.54267661073130313</c:v>
                </c:pt>
                <c:pt idx="1792">
                  <c:v>0.5431945307644499</c:v>
                </c:pt>
                <c:pt idx="1793">
                  <c:v>0.5433989788475565</c:v>
                </c:pt>
                <c:pt idx="1794">
                  <c:v>0.54371245079759667</c:v>
                </c:pt>
                <c:pt idx="1795">
                  <c:v>0.54405543398979328</c:v>
                </c:pt>
                <c:pt idx="1796">
                  <c:v>0.54423037083074044</c:v>
                </c:pt>
                <c:pt idx="1797">
                  <c:v>0.54474829086389676</c:v>
                </c:pt>
                <c:pt idx="1798">
                  <c:v>0.54485776805251629</c:v>
                </c:pt>
                <c:pt idx="1799">
                  <c:v>0.54526621089703353</c:v>
                </c:pt>
                <c:pt idx="1800">
                  <c:v>0.54551422319474796</c:v>
                </c:pt>
                <c:pt idx="1801">
                  <c:v>0.54578413093018463</c:v>
                </c:pt>
                <c:pt idx="1802">
                  <c:v>0.54630205096333118</c:v>
                </c:pt>
                <c:pt idx="1803">
                  <c:v>0.5463165572574763</c:v>
                </c:pt>
                <c:pt idx="1804">
                  <c:v>0.54681997099647861</c:v>
                </c:pt>
                <c:pt idx="1805">
                  <c:v>0.54704595185995608</c:v>
                </c:pt>
                <c:pt idx="1806">
                  <c:v>0.54733789102962449</c:v>
                </c:pt>
                <c:pt idx="1807">
                  <c:v>0.54777534646243664</c:v>
                </c:pt>
                <c:pt idx="1808">
                  <c:v>0.54785581106277603</c:v>
                </c:pt>
                <c:pt idx="1809">
                  <c:v>0.54837373109591858</c:v>
                </c:pt>
                <c:pt idx="1810">
                  <c:v>0.54843180160466798</c:v>
                </c:pt>
                <c:pt idx="1811">
                  <c:v>0.54889165112906935</c:v>
                </c:pt>
                <c:pt idx="1812">
                  <c:v>0.54923413566739621</c:v>
                </c:pt>
                <c:pt idx="1813">
                  <c:v>0.54940957116221156</c:v>
                </c:pt>
                <c:pt idx="1814">
                  <c:v>0.54992749119535922</c:v>
                </c:pt>
                <c:pt idx="1815">
                  <c:v>0.54996353026987665</c:v>
                </c:pt>
                <c:pt idx="1816">
                  <c:v>0.55044541122851243</c:v>
                </c:pt>
                <c:pt idx="1817">
                  <c:v>0.55069292487235255</c:v>
                </c:pt>
                <c:pt idx="1818">
                  <c:v>0.55096333126164965</c:v>
                </c:pt>
                <c:pt idx="1819">
                  <c:v>0.55142231947483566</c:v>
                </c:pt>
                <c:pt idx="1820">
                  <c:v>0.55148125129480063</c:v>
                </c:pt>
                <c:pt idx="1821">
                  <c:v>0.55199917132794696</c:v>
                </c:pt>
                <c:pt idx="1822">
                  <c:v>0.55215171407731589</c:v>
                </c:pt>
                <c:pt idx="1823">
                  <c:v>0.5525170913610935</c:v>
                </c:pt>
                <c:pt idx="1824">
                  <c:v>0.55288110867979912</c:v>
                </c:pt>
                <c:pt idx="1825">
                  <c:v>0.55303501139424083</c:v>
                </c:pt>
                <c:pt idx="1826">
                  <c:v>0.55355293142738748</c:v>
                </c:pt>
                <c:pt idx="1827">
                  <c:v>0.55361050328227568</c:v>
                </c:pt>
                <c:pt idx="1828">
                  <c:v>0.5540708514605388</c:v>
                </c:pt>
                <c:pt idx="1829">
                  <c:v>0.55426695842450724</c:v>
                </c:pt>
                <c:pt idx="1830">
                  <c:v>0.55458877149368169</c:v>
                </c:pt>
                <c:pt idx="1831">
                  <c:v>0.55506929248723569</c:v>
                </c:pt>
                <c:pt idx="1832">
                  <c:v>0.55510669152682823</c:v>
                </c:pt>
                <c:pt idx="1833">
                  <c:v>0.555624611559982</c:v>
                </c:pt>
                <c:pt idx="1834">
                  <c:v>0.55572574762947324</c:v>
                </c:pt>
                <c:pt idx="1835">
                  <c:v>0.5561425315931251</c:v>
                </c:pt>
                <c:pt idx="1836">
                  <c:v>0.55652808169219514</c:v>
                </c:pt>
                <c:pt idx="1837">
                  <c:v>0.55666045162626887</c:v>
                </c:pt>
                <c:pt idx="1838">
                  <c:v>0.55717837165941664</c:v>
                </c:pt>
                <c:pt idx="1839">
                  <c:v>0.55725747629467981</c:v>
                </c:pt>
                <c:pt idx="1840">
                  <c:v>0.55769629169256274</c:v>
                </c:pt>
                <c:pt idx="1841">
                  <c:v>0.55798687089715548</c:v>
                </c:pt>
                <c:pt idx="1842">
                  <c:v>0.55821421172570951</c:v>
                </c:pt>
                <c:pt idx="1843">
                  <c:v>0.55864332603939149</c:v>
                </c:pt>
                <c:pt idx="1844">
                  <c:v>0.55873213175885628</c:v>
                </c:pt>
                <c:pt idx="1845">
                  <c:v>0.55925005179200338</c:v>
                </c:pt>
                <c:pt idx="1846">
                  <c:v>0.55944566010211561</c:v>
                </c:pt>
                <c:pt idx="1847">
                  <c:v>0.55976797182515037</c:v>
                </c:pt>
                <c:pt idx="1848">
                  <c:v>0.5601021152443465</c:v>
                </c:pt>
                <c:pt idx="1849">
                  <c:v>0.56028589185829691</c:v>
                </c:pt>
                <c:pt idx="1850">
                  <c:v>0.56080381189144402</c:v>
                </c:pt>
                <c:pt idx="1851">
                  <c:v>0.56090444930707561</c:v>
                </c:pt>
                <c:pt idx="1852">
                  <c:v>0.56132173192459445</c:v>
                </c:pt>
                <c:pt idx="1853">
                  <c:v>0.56156090444930651</c:v>
                </c:pt>
                <c:pt idx="1854">
                  <c:v>0.56183965195773777</c:v>
                </c:pt>
                <c:pt idx="1855">
                  <c:v>0.56235757199088432</c:v>
                </c:pt>
                <c:pt idx="1856">
                  <c:v>0.56236323851203451</c:v>
                </c:pt>
                <c:pt idx="1857">
                  <c:v>0.5628754920240373</c:v>
                </c:pt>
                <c:pt idx="1858">
                  <c:v>0.56309263311451996</c:v>
                </c:pt>
                <c:pt idx="1859">
                  <c:v>0.56339341205718363</c:v>
                </c:pt>
                <c:pt idx="1860">
                  <c:v>0.56382202771699452</c:v>
                </c:pt>
                <c:pt idx="1861">
                  <c:v>0.56391133209032562</c:v>
                </c:pt>
                <c:pt idx="1862">
                  <c:v>0.56442925212348027</c:v>
                </c:pt>
                <c:pt idx="1863">
                  <c:v>0.56447848285922686</c:v>
                </c:pt>
                <c:pt idx="1864">
                  <c:v>0.56494717215661883</c:v>
                </c:pt>
                <c:pt idx="1865">
                  <c:v>0.56528081692195442</c:v>
                </c:pt>
                <c:pt idx="1866">
                  <c:v>0.56546509218976593</c:v>
                </c:pt>
                <c:pt idx="1867">
                  <c:v>0.56598301222291292</c:v>
                </c:pt>
                <c:pt idx="1868">
                  <c:v>0.56601021152443465</c:v>
                </c:pt>
                <c:pt idx="1869">
                  <c:v>0.56650093225605969</c:v>
                </c:pt>
                <c:pt idx="1870">
                  <c:v>0.56673960612691565</c:v>
                </c:pt>
                <c:pt idx="1871">
                  <c:v>0.56701885228921034</c:v>
                </c:pt>
                <c:pt idx="1872">
                  <c:v>0.56746900072939455</c:v>
                </c:pt>
                <c:pt idx="1873">
                  <c:v>0.56753677232235256</c:v>
                </c:pt>
                <c:pt idx="1874">
                  <c:v>0.56805469235550676</c:v>
                </c:pt>
                <c:pt idx="1875">
                  <c:v>0.56819839533187777</c:v>
                </c:pt>
                <c:pt idx="1876">
                  <c:v>0.56857261238864765</c:v>
                </c:pt>
                <c:pt idx="1877">
                  <c:v>0.56892778993435356</c:v>
                </c:pt>
                <c:pt idx="1878">
                  <c:v>0.56909053242179986</c:v>
                </c:pt>
                <c:pt idx="1879">
                  <c:v>0.56960845245494618</c:v>
                </c:pt>
                <c:pt idx="1880">
                  <c:v>0.56965718453683445</c:v>
                </c:pt>
                <c:pt idx="1881">
                  <c:v>0.57012637248809284</c:v>
                </c:pt>
                <c:pt idx="1882">
                  <c:v>0.57038657913931456</c:v>
                </c:pt>
                <c:pt idx="1883">
                  <c:v>0.57064429252123883</c:v>
                </c:pt>
                <c:pt idx="1884">
                  <c:v>0.57111597374179401</c:v>
                </c:pt>
                <c:pt idx="1885">
                  <c:v>0.57116221255438571</c:v>
                </c:pt>
                <c:pt idx="1886">
                  <c:v>0.57168013258753281</c:v>
                </c:pt>
                <c:pt idx="1887">
                  <c:v>0.57184536834427802</c:v>
                </c:pt>
                <c:pt idx="1888">
                  <c:v>0.57219805262068302</c:v>
                </c:pt>
                <c:pt idx="1889">
                  <c:v>0.57257476294675358</c:v>
                </c:pt>
                <c:pt idx="1890">
                  <c:v>0.57271597265382934</c:v>
                </c:pt>
                <c:pt idx="1891">
                  <c:v>0.57323389268696912</c:v>
                </c:pt>
                <c:pt idx="1892">
                  <c:v>0.57330415754923425</c:v>
                </c:pt>
                <c:pt idx="1893">
                  <c:v>0.57375181272012254</c:v>
                </c:pt>
                <c:pt idx="1894">
                  <c:v>0.5740335521517137</c:v>
                </c:pt>
                <c:pt idx="1895">
                  <c:v>0.57426973275326298</c:v>
                </c:pt>
                <c:pt idx="1896">
                  <c:v>0.57476294675419393</c:v>
                </c:pt>
                <c:pt idx="1897">
                  <c:v>0.57478765278641064</c:v>
                </c:pt>
                <c:pt idx="1898">
                  <c:v>0.57530557281955663</c:v>
                </c:pt>
                <c:pt idx="1899">
                  <c:v>0.57549234135667349</c:v>
                </c:pt>
                <c:pt idx="1900">
                  <c:v>0.57582349285270362</c:v>
                </c:pt>
                <c:pt idx="1901">
                  <c:v>0.57622173595915382</c:v>
                </c:pt>
                <c:pt idx="1902">
                  <c:v>0.57634141288585494</c:v>
                </c:pt>
                <c:pt idx="1903">
                  <c:v>0.57685933291900171</c:v>
                </c:pt>
                <c:pt idx="1904">
                  <c:v>0.57695113056163372</c:v>
                </c:pt>
                <c:pt idx="1905">
                  <c:v>0.57737725295214404</c:v>
                </c:pt>
                <c:pt idx="1906">
                  <c:v>0.5776075857038655</c:v>
                </c:pt>
                <c:pt idx="1907">
                  <c:v>0.57789517298529525</c:v>
                </c:pt>
                <c:pt idx="1908">
                  <c:v>0.57840991976659373</c:v>
                </c:pt>
                <c:pt idx="1909">
                  <c:v>0.57841309301843813</c:v>
                </c:pt>
                <c:pt idx="1910">
                  <c:v>0.57893101305159234</c:v>
                </c:pt>
                <c:pt idx="1911">
                  <c:v>0.5790663749088254</c:v>
                </c:pt>
                <c:pt idx="1912">
                  <c:v>0.579448933084735</c:v>
                </c:pt>
                <c:pt idx="1913">
                  <c:v>0.57986870897155329</c:v>
                </c:pt>
                <c:pt idx="1914">
                  <c:v>0.57996685311787965</c:v>
                </c:pt>
                <c:pt idx="1915">
                  <c:v>0.58048477315102243</c:v>
                </c:pt>
                <c:pt idx="1916">
                  <c:v>0.58059810357403363</c:v>
                </c:pt>
                <c:pt idx="1917">
                  <c:v>0.58100269318417352</c:v>
                </c:pt>
                <c:pt idx="1918">
                  <c:v>0.58132749817651364</c:v>
                </c:pt>
                <c:pt idx="1919">
                  <c:v>0.58152061321731963</c:v>
                </c:pt>
                <c:pt idx="1920">
                  <c:v>0.58203853325046662</c:v>
                </c:pt>
                <c:pt idx="1921">
                  <c:v>0.58205689277899364</c:v>
                </c:pt>
                <c:pt idx="1922">
                  <c:v>0.58255645328361261</c:v>
                </c:pt>
                <c:pt idx="1923">
                  <c:v>0.58278628738147353</c:v>
                </c:pt>
                <c:pt idx="1924">
                  <c:v>0.5830743733167596</c:v>
                </c:pt>
                <c:pt idx="1925">
                  <c:v>0.58344274252370565</c:v>
                </c:pt>
                <c:pt idx="1926">
                  <c:v>0.5835922933499067</c:v>
                </c:pt>
                <c:pt idx="1927">
                  <c:v>0.58416200538636187</c:v>
                </c:pt>
                <c:pt idx="1928">
                  <c:v>0.58424507658643499</c:v>
                </c:pt>
                <c:pt idx="1929">
                  <c:v>0.58467992541951652</c:v>
                </c:pt>
                <c:pt idx="1930">
                  <c:v>0.58497447118891366</c:v>
                </c:pt>
                <c:pt idx="1931">
                  <c:v>0.58519784545265829</c:v>
                </c:pt>
                <c:pt idx="1932">
                  <c:v>0.58566397348249477</c:v>
                </c:pt>
                <c:pt idx="1933">
                  <c:v>0.58570386579139022</c:v>
                </c:pt>
                <c:pt idx="1934">
                  <c:v>0.58618189351564154</c:v>
                </c:pt>
                <c:pt idx="1935">
                  <c:v>0.58643326039387333</c:v>
                </c:pt>
                <c:pt idx="1936">
                  <c:v>0.58669981354879819</c:v>
                </c:pt>
                <c:pt idx="1937">
                  <c:v>0.58716265499634757</c:v>
                </c:pt>
                <c:pt idx="1938">
                  <c:v>0.58721773358193152</c:v>
                </c:pt>
                <c:pt idx="1939">
                  <c:v>0.58773565361508695</c:v>
                </c:pt>
                <c:pt idx="1940">
                  <c:v>0.5878191101385889</c:v>
                </c:pt>
                <c:pt idx="1941">
                  <c:v>0.58825357364822861</c:v>
                </c:pt>
                <c:pt idx="1942">
                  <c:v>0.58862144420131324</c:v>
                </c:pt>
                <c:pt idx="1943">
                  <c:v>0.58882328568469056</c:v>
                </c:pt>
                <c:pt idx="1944">
                  <c:v>0.58927789934354569</c:v>
                </c:pt>
                <c:pt idx="1945">
                  <c:v>0.58939299772114806</c:v>
                </c:pt>
                <c:pt idx="1946">
                  <c:v>0.58985912575098098</c:v>
                </c:pt>
                <c:pt idx="1947">
                  <c:v>0.59008023340627325</c:v>
                </c:pt>
                <c:pt idx="1948">
                  <c:v>0.59032525378081679</c:v>
                </c:pt>
                <c:pt idx="1949">
                  <c:v>0.59073668854850525</c:v>
                </c:pt>
                <c:pt idx="1950">
                  <c:v>0.59084317381396267</c:v>
                </c:pt>
                <c:pt idx="1951">
                  <c:v>0.59136109384710767</c:v>
                </c:pt>
                <c:pt idx="1952">
                  <c:v>0.5915390226112327</c:v>
                </c:pt>
                <c:pt idx="1953">
                  <c:v>0.59187901388025732</c:v>
                </c:pt>
                <c:pt idx="1954">
                  <c:v>0.59219547775346526</c:v>
                </c:pt>
                <c:pt idx="1955">
                  <c:v>0.59244872591671438</c:v>
                </c:pt>
                <c:pt idx="1956">
                  <c:v>0.59296664594986059</c:v>
                </c:pt>
                <c:pt idx="1957">
                  <c:v>0.59299781181619315</c:v>
                </c:pt>
                <c:pt idx="1958">
                  <c:v>0.59343277397969418</c:v>
                </c:pt>
                <c:pt idx="1959">
                  <c:v>0.59372720641867727</c:v>
                </c:pt>
                <c:pt idx="1960">
                  <c:v>0.59395069401284462</c:v>
                </c:pt>
                <c:pt idx="1961">
                  <c:v>0.5944566010211485</c:v>
                </c:pt>
                <c:pt idx="1962">
                  <c:v>0.59446861404599161</c:v>
                </c:pt>
                <c:pt idx="1963">
                  <c:v>0.5949865340791376</c:v>
                </c:pt>
                <c:pt idx="1964">
                  <c:v>0.59511305616338528</c:v>
                </c:pt>
                <c:pt idx="1965">
                  <c:v>0.5955044541122847</c:v>
                </c:pt>
                <c:pt idx="1966">
                  <c:v>0.59591539022611262</c:v>
                </c:pt>
                <c:pt idx="1967">
                  <c:v>0.59602237414543169</c:v>
                </c:pt>
                <c:pt idx="1968">
                  <c:v>0.5965402941785829</c:v>
                </c:pt>
                <c:pt idx="1969">
                  <c:v>0.5966447848285934</c:v>
                </c:pt>
                <c:pt idx="1970">
                  <c:v>0.59705821421172633</c:v>
                </c:pt>
                <c:pt idx="1971">
                  <c:v>0.59737417943107263</c:v>
                </c:pt>
                <c:pt idx="1972">
                  <c:v>0.59762792624819261</c:v>
                </c:pt>
                <c:pt idx="1973">
                  <c:v>0.59810357403355263</c:v>
                </c:pt>
                <c:pt idx="1974">
                  <c:v>0.59814584628133516</c:v>
                </c:pt>
                <c:pt idx="1975">
                  <c:v>0.59861197431116664</c:v>
                </c:pt>
                <c:pt idx="1976">
                  <c:v>0.59883296863602853</c:v>
                </c:pt>
                <c:pt idx="1977">
                  <c:v>0.59912989434431441</c:v>
                </c:pt>
                <c:pt idx="1978">
                  <c:v>0.59956236323850898</c:v>
                </c:pt>
                <c:pt idx="1979">
                  <c:v>0.59964781437746129</c:v>
                </c:pt>
                <c:pt idx="1980">
                  <c:v>0.60016573441060705</c:v>
                </c:pt>
                <c:pt idx="1981">
                  <c:v>0.60029175784099265</c:v>
                </c:pt>
                <c:pt idx="1982">
                  <c:v>0.60068365444375804</c:v>
                </c:pt>
                <c:pt idx="1983">
                  <c:v>0.60094821298322998</c:v>
                </c:pt>
                <c:pt idx="1984">
                  <c:v>0.6012015744769007</c:v>
                </c:pt>
                <c:pt idx="1985">
                  <c:v>0.60171949451005191</c:v>
                </c:pt>
                <c:pt idx="1986">
                  <c:v>0.60175054704595188</c:v>
                </c:pt>
                <c:pt idx="1987">
                  <c:v>0.60228920654651519</c:v>
                </c:pt>
                <c:pt idx="1988">
                  <c:v>0.60240700218819021</c:v>
                </c:pt>
                <c:pt idx="1989">
                  <c:v>0.60280712657965663</c:v>
                </c:pt>
                <c:pt idx="1990">
                  <c:v>0.60320933625091522</c:v>
                </c:pt>
                <c:pt idx="1991">
                  <c:v>0.60327325460949499</c:v>
                </c:pt>
                <c:pt idx="1992">
                  <c:v>0.60379117464263565</c:v>
                </c:pt>
                <c:pt idx="1993">
                  <c:v>0.60386579139314733</c:v>
                </c:pt>
                <c:pt idx="1994">
                  <c:v>0.60430909467578808</c:v>
                </c:pt>
                <c:pt idx="1995">
                  <c:v>0.60466812545587523</c:v>
                </c:pt>
                <c:pt idx="1996">
                  <c:v>0.60482701470892875</c:v>
                </c:pt>
                <c:pt idx="1997">
                  <c:v>0.60534493474207574</c:v>
                </c:pt>
                <c:pt idx="1998">
                  <c:v>0.60539752005835168</c:v>
                </c:pt>
                <c:pt idx="1999">
                  <c:v>0.6058628547752225</c:v>
                </c:pt>
                <c:pt idx="2000">
                  <c:v>0.60612691466083524</c:v>
                </c:pt>
                <c:pt idx="2001">
                  <c:v>0.60638077480836949</c:v>
                </c:pt>
                <c:pt idx="2002">
                  <c:v>0.60678336980306358</c:v>
                </c:pt>
                <c:pt idx="2003">
                  <c:v>0.60695048684483455</c:v>
                </c:pt>
                <c:pt idx="2004">
                  <c:v>0.60741661487466259</c:v>
                </c:pt>
                <c:pt idx="2005">
                  <c:v>0.60758570386579114</c:v>
                </c:pt>
                <c:pt idx="2006">
                  <c:v>0.60793453490781024</c:v>
                </c:pt>
                <c:pt idx="2007">
                  <c:v>0.60824215900802314</c:v>
                </c:pt>
                <c:pt idx="2008">
                  <c:v>0.60845245494095657</c:v>
                </c:pt>
                <c:pt idx="2009">
                  <c:v>0.60897037497410733</c:v>
                </c:pt>
                <c:pt idx="2010">
                  <c:v>0.60904449307075581</c:v>
                </c:pt>
                <c:pt idx="2011">
                  <c:v>0.60948829500724755</c:v>
                </c:pt>
                <c:pt idx="2012">
                  <c:v>0.60970094821298315</c:v>
                </c:pt>
                <c:pt idx="2013">
                  <c:v>0.61000621504039765</c:v>
                </c:pt>
                <c:pt idx="2014">
                  <c:v>0.6105032822757116</c:v>
                </c:pt>
                <c:pt idx="2015">
                  <c:v>0.61052413507354475</c:v>
                </c:pt>
                <c:pt idx="2016">
                  <c:v>0.61104205510669163</c:v>
                </c:pt>
                <c:pt idx="2017">
                  <c:v>0.61123267687819516</c:v>
                </c:pt>
                <c:pt idx="2018">
                  <c:v>0.6116117671431569</c:v>
                </c:pt>
                <c:pt idx="2019">
                  <c:v>0.61196207148067161</c:v>
                </c:pt>
                <c:pt idx="2020">
                  <c:v>0.61207789517298561</c:v>
                </c:pt>
                <c:pt idx="2021">
                  <c:v>0.61259581520613648</c:v>
                </c:pt>
                <c:pt idx="2022">
                  <c:v>0.61261852662290284</c:v>
                </c:pt>
                <c:pt idx="2023">
                  <c:v>0.61311373523927892</c:v>
                </c:pt>
                <c:pt idx="2024">
                  <c:v>0.61342086068563073</c:v>
                </c:pt>
                <c:pt idx="2025">
                  <c:v>0.61363165527242991</c:v>
                </c:pt>
                <c:pt idx="2026">
                  <c:v>0.61414957530558012</c:v>
                </c:pt>
                <c:pt idx="2027">
                  <c:v>0.61415025528811595</c:v>
                </c:pt>
                <c:pt idx="2028">
                  <c:v>0.61466749533872356</c:v>
                </c:pt>
                <c:pt idx="2029">
                  <c:v>0.61487964989059574</c:v>
                </c:pt>
                <c:pt idx="2030">
                  <c:v>0.61518541537186977</c:v>
                </c:pt>
                <c:pt idx="2031">
                  <c:v>0.6156090444930794</c:v>
                </c:pt>
                <c:pt idx="2032">
                  <c:v>0.61570333540501365</c:v>
                </c:pt>
                <c:pt idx="2033">
                  <c:v>0.61627304744147904</c:v>
                </c:pt>
                <c:pt idx="2034">
                  <c:v>0.61633843909555064</c:v>
                </c:pt>
                <c:pt idx="2035">
                  <c:v>0.61679096747462603</c:v>
                </c:pt>
                <c:pt idx="2036">
                  <c:v>0.6169948942377883</c:v>
                </c:pt>
                <c:pt idx="2037">
                  <c:v>0.61725709550445385</c:v>
                </c:pt>
                <c:pt idx="2038">
                  <c:v>0.61777501553760572</c:v>
                </c:pt>
                <c:pt idx="2039">
                  <c:v>0.61779722830051675</c:v>
                </c:pt>
                <c:pt idx="2040">
                  <c:v>0.61829293557074794</c:v>
                </c:pt>
                <c:pt idx="2041">
                  <c:v>0.61845368344274243</c:v>
                </c:pt>
                <c:pt idx="2042">
                  <c:v>0.61881085560390126</c:v>
                </c:pt>
                <c:pt idx="2043">
                  <c:v>0.61925601750547676</c:v>
                </c:pt>
                <c:pt idx="2044">
                  <c:v>0.6193287756370417</c:v>
                </c:pt>
                <c:pt idx="2045">
                  <c:v>0.6198466956701959</c:v>
                </c:pt>
                <c:pt idx="2046">
                  <c:v>0.61998541210795355</c:v>
                </c:pt>
                <c:pt idx="2047">
                  <c:v>0.62036461570333534</c:v>
                </c:pt>
                <c:pt idx="2048">
                  <c:v>0.62071480671043378</c:v>
                </c:pt>
                <c:pt idx="2049">
                  <c:v>0.62093432773979695</c:v>
                </c:pt>
                <c:pt idx="2050">
                  <c:v>0.62144420131290989</c:v>
                </c:pt>
                <c:pt idx="2051">
                  <c:v>0.62145224777293939</c:v>
                </c:pt>
                <c:pt idx="2052">
                  <c:v>0.62191837580277598</c:v>
                </c:pt>
                <c:pt idx="2053">
                  <c:v>0.62217359591539001</c:v>
                </c:pt>
                <c:pt idx="2054">
                  <c:v>0.62243629583591908</c:v>
                </c:pt>
                <c:pt idx="2055">
                  <c:v>0.62290299051787401</c:v>
                </c:pt>
                <c:pt idx="2056">
                  <c:v>0.62295421586906985</c:v>
                </c:pt>
                <c:pt idx="2057">
                  <c:v>0.62347213590221251</c:v>
                </c:pt>
                <c:pt idx="2058">
                  <c:v>0.62363238512034957</c:v>
                </c:pt>
                <c:pt idx="2059">
                  <c:v>0.62399005593536361</c:v>
                </c:pt>
                <c:pt idx="2060">
                  <c:v>0.62428884026258602</c:v>
                </c:pt>
                <c:pt idx="2061">
                  <c:v>0.6245079759685106</c:v>
                </c:pt>
                <c:pt idx="2062">
                  <c:v>0.62507768800497265</c:v>
                </c:pt>
                <c:pt idx="2063">
                  <c:v>0.62509117432531391</c:v>
                </c:pt>
                <c:pt idx="2064">
                  <c:v>0.62554381603481191</c:v>
                </c:pt>
                <c:pt idx="2065">
                  <c:v>0.62574762946754625</c:v>
                </c:pt>
                <c:pt idx="2066">
                  <c:v>0.6260617360679509</c:v>
                </c:pt>
                <c:pt idx="2067">
                  <c:v>0.62654996353027426</c:v>
                </c:pt>
                <c:pt idx="2068">
                  <c:v>0.62657965610110511</c:v>
                </c:pt>
                <c:pt idx="2069">
                  <c:v>0.62709757613424832</c:v>
                </c:pt>
                <c:pt idx="2070">
                  <c:v>0.62727935813274982</c:v>
                </c:pt>
                <c:pt idx="2071">
                  <c:v>0.62761549616739776</c:v>
                </c:pt>
                <c:pt idx="2072">
                  <c:v>0.62800875273522971</c:v>
                </c:pt>
                <c:pt idx="2073">
                  <c:v>0.62813341620054453</c:v>
                </c:pt>
                <c:pt idx="2074">
                  <c:v>0.62865133623369396</c:v>
                </c:pt>
                <c:pt idx="2075">
                  <c:v>0.62866520787746172</c:v>
                </c:pt>
                <c:pt idx="2076">
                  <c:v>0.62916925626683728</c:v>
                </c:pt>
                <c:pt idx="2077">
                  <c:v>0.6294675419401895</c:v>
                </c:pt>
                <c:pt idx="2078">
                  <c:v>0.62973896830329779</c:v>
                </c:pt>
                <c:pt idx="2079">
                  <c:v>0.63019693654266984</c:v>
                </c:pt>
                <c:pt idx="2080">
                  <c:v>0.63025688833644078</c:v>
                </c:pt>
                <c:pt idx="2081">
                  <c:v>0.6307230163662807</c:v>
                </c:pt>
                <c:pt idx="2082">
                  <c:v>0.63092633114514962</c:v>
                </c:pt>
                <c:pt idx="2083">
                  <c:v>0.63124093639942724</c:v>
                </c:pt>
                <c:pt idx="2084">
                  <c:v>0.63165572574762952</c:v>
                </c:pt>
                <c:pt idx="2085">
                  <c:v>0.63175885643257601</c:v>
                </c:pt>
                <c:pt idx="2086">
                  <c:v>0.63227677646571723</c:v>
                </c:pt>
                <c:pt idx="2087">
                  <c:v>0.63238512035010963</c:v>
                </c:pt>
                <c:pt idx="2088">
                  <c:v>0.63279469649887066</c:v>
                </c:pt>
                <c:pt idx="2089">
                  <c:v>0.63311451495258964</c:v>
                </c:pt>
                <c:pt idx="2090">
                  <c:v>0.63331261653200865</c:v>
                </c:pt>
                <c:pt idx="2091">
                  <c:v>0.63383053656516031</c:v>
                </c:pt>
                <c:pt idx="2092">
                  <c:v>0.63384390955506964</c:v>
                </c:pt>
                <c:pt idx="2093">
                  <c:v>0.63434845659831041</c:v>
                </c:pt>
                <c:pt idx="2094">
                  <c:v>0.63450036469730131</c:v>
                </c:pt>
                <c:pt idx="2095">
                  <c:v>0.63491816863476291</c:v>
                </c:pt>
                <c:pt idx="2096">
                  <c:v>0.63530269876002932</c:v>
                </c:pt>
                <c:pt idx="2097">
                  <c:v>0.63538429666460206</c:v>
                </c:pt>
                <c:pt idx="2098">
                  <c:v>0.63590221669774638</c:v>
                </c:pt>
                <c:pt idx="2099">
                  <c:v>0.63603209336250965</c:v>
                </c:pt>
                <c:pt idx="2100">
                  <c:v>0.63642013673089282</c:v>
                </c:pt>
                <c:pt idx="2101">
                  <c:v>0.63676148796499221</c:v>
                </c:pt>
                <c:pt idx="2102">
                  <c:v>0.63693805676403992</c:v>
                </c:pt>
                <c:pt idx="2103">
                  <c:v>0.63745597679718624</c:v>
                </c:pt>
                <c:pt idx="2104">
                  <c:v>0.63749088256747422</c:v>
                </c:pt>
                <c:pt idx="2105">
                  <c:v>0.63797389683033323</c:v>
                </c:pt>
                <c:pt idx="2106">
                  <c:v>0.63822027716995255</c:v>
                </c:pt>
                <c:pt idx="2107">
                  <c:v>0.63854360886679162</c:v>
                </c:pt>
                <c:pt idx="2108">
                  <c:v>0.63894967177243289</c:v>
                </c:pt>
                <c:pt idx="2109">
                  <c:v>0.6390615288999375</c:v>
                </c:pt>
                <c:pt idx="2110">
                  <c:v>0.6395276569297762</c:v>
                </c:pt>
                <c:pt idx="2111">
                  <c:v>0.63967906637491612</c:v>
                </c:pt>
                <c:pt idx="2112">
                  <c:v>0.64004557696291764</c:v>
                </c:pt>
                <c:pt idx="2113">
                  <c:v>0.64040846097738879</c:v>
                </c:pt>
                <c:pt idx="2114">
                  <c:v>0.64056349699606352</c:v>
                </c:pt>
                <c:pt idx="2115">
                  <c:v>0.64108141702921551</c:v>
                </c:pt>
                <c:pt idx="2116">
                  <c:v>0.64113785557987479</c:v>
                </c:pt>
                <c:pt idx="2117">
                  <c:v>0.64159933706235761</c:v>
                </c:pt>
                <c:pt idx="2118">
                  <c:v>0.64186725018234869</c:v>
                </c:pt>
                <c:pt idx="2119">
                  <c:v>0.64211725709550882</c:v>
                </c:pt>
                <c:pt idx="2120">
                  <c:v>0.64259664478482825</c:v>
                </c:pt>
                <c:pt idx="2121">
                  <c:v>0.64263517712865537</c:v>
                </c:pt>
                <c:pt idx="2122">
                  <c:v>0.64320488916511365</c:v>
                </c:pt>
                <c:pt idx="2123">
                  <c:v>0.64325309992706059</c:v>
                </c:pt>
                <c:pt idx="2124">
                  <c:v>0.64367101719495246</c:v>
                </c:pt>
                <c:pt idx="2125">
                  <c:v>0.64405543398979614</c:v>
                </c:pt>
                <c:pt idx="2126">
                  <c:v>0.64418893722809933</c:v>
                </c:pt>
                <c:pt idx="2127">
                  <c:v>0.64470685726124244</c:v>
                </c:pt>
                <c:pt idx="2128">
                  <c:v>0.6447848285922686</c:v>
                </c:pt>
                <c:pt idx="2129">
                  <c:v>0.64522477729439165</c:v>
                </c:pt>
                <c:pt idx="2130">
                  <c:v>0.6455142231947486</c:v>
                </c:pt>
                <c:pt idx="2131">
                  <c:v>0.64574269732753853</c:v>
                </c:pt>
                <c:pt idx="2132">
                  <c:v>0.64624361779722805</c:v>
                </c:pt>
                <c:pt idx="2133">
                  <c:v>0.64626061736068485</c:v>
                </c:pt>
                <c:pt idx="2134">
                  <c:v>0.64683032939714102</c:v>
                </c:pt>
                <c:pt idx="2135">
                  <c:v>0.64697301239971627</c:v>
                </c:pt>
                <c:pt idx="2136">
                  <c:v>0.6473482494302919</c:v>
                </c:pt>
                <c:pt idx="2137">
                  <c:v>0.64762946754194484</c:v>
                </c:pt>
                <c:pt idx="2138">
                  <c:v>0.64786616946343489</c:v>
                </c:pt>
                <c:pt idx="2139">
                  <c:v>0.64833229749326715</c:v>
                </c:pt>
                <c:pt idx="2140">
                  <c:v>0.64843180160466785</c:v>
                </c:pt>
                <c:pt idx="2141">
                  <c:v>0.64885021752642136</c:v>
                </c:pt>
                <c:pt idx="2142">
                  <c:v>0.64908825674690063</c:v>
                </c:pt>
                <c:pt idx="2143">
                  <c:v>0.64936813755956446</c:v>
                </c:pt>
                <c:pt idx="2144">
                  <c:v>0.64988605759271134</c:v>
                </c:pt>
                <c:pt idx="2145">
                  <c:v>0.64989059080962785</c:v>
                </c:pt>
                <c:pt idx="2146">
                  <c:v>0.65040397762585822</c:v>
                </c:pt>
                <c:pt idx="2147">
                  <c:v>0.65061998541210864</c:v>
                </c:pt>
                <c:pt idx="2148">
                  <c:v>0.65092189765901154</c:v>
                </c:pt>
                <c:pt idx="2149">
                  <c:v>0.65134938001459353</c:v>
                </c:pt>
                <c:pt idx="2150">
                  <c:v>0.6514398176921542</c:v>
                </c:pt>
                <c:pt idx="2151">
                  <c:v>0.65195773772529564</c:v>
                </c:pt>
                <c:pt idx="2152">
                  <c:v>0.65207877461706765</c:v>
                </c:pt>
                <c:pt idx="2153">
                  <c:v>0.65247565775844718</c:v>
                </c:pt>
                <c:pt idx="2154">
                  <c:v>0.65280816921954865</c:v>
                </c:pt>
                <c:pt idx="2155">
                  <c:v>0.65299357779159406</c:v>
                </c:pt>
                <c:pt idx="2156">
                  <c:v>0.65346462436178065</c:v>
                </c:pt>
                <c:pt idx="2157">
                  <c:v>0.65351149782473561</c:v>
                </c:pt>
                <c:pt idx="2158">
                  <c:v>0.65402941785789037</c:v>
                </c:pt>
                <c:pt idx="2159">
                  <c:v>0.65426695842451077</c:v>
                </c:pt>
                <c:pt idx="2160">
                  <c:v>0.6545473378910297</c:v>
                </c:pt>
                <c:pt idx="2161">
                  <c:v>0.65492341356674622</c:v>
                </c:pt>
                <c:pt idx="2162">
                  <c:v>0.65506525792418402</c:v>
                </c:pt>
                <c:pt idx="2163">
                  <c:v>0.65558317795732257</c:v>
                </c:pt>
                <c:pt idx="2164">
                  <c:v>0.65572574762947644</c:v>
                </c:pt>
                <c:pt idx="2165">
                  <c:v>0.65610109799047756</c:v>
                </c:pt>
                <c:pt idx="2166">
                  <c:v>0.65638220277169912</c:v>
                </c:pt>
                <c:pt idx="2167">
                  <c:v>0.65661901802362377</c:v>
                </c:pt>
                <c:pt idx="2168">
                  <c:v>0.65713693805676421</c:v>
                </c:pt>
                <c:pt idx="2169">
                  <c:v>0.6571845368344309</c:v>
                </c:pt>
                <c:pt idx="2170">
                  <c:v>0.65765485808991675</c:v>
                </c:pt>
                <c:pt idx="2171">
                  <c:v>0.65791393143690724</c:v>
                </c:pt>
                <c:pt idx="2172">
                  <c:v>0.65817277812305774</c:v>
                </c:pt>
                <c:pt idx="2173">
                  <c:v>0.65864332603939457</c:v>
                </c:pt>
                <c:pt idx="2174">
                  <c:v>0.65869069815620951</c:v>
                </c:pt>
                <c:pt idx="2175">
                  <c:v>0.65920861818935639</c:v>
                </c:pt>
                <c:pt idx="2176">
                  <c:v>0.65929978118161914</c:v>
                </c:pt>
                <c:pt idx="2177">
                  <c:v>0.6597265382225026</c:v>
                </c:pt>
                <c:pt idx="2178">
                  <c:v>0.6601021152443477</c:v>
                </c:pt>
                <c:pt idx="2179">
                  <c:v>0.6602444582556497</c:v>
                </c:pt>
                <c:pt idx="2180">
                  <c:v>0.66076237828879658</c:v>
                </c:pt>
                <c:pt idx="2181">
                  <c:v>0.66083150984682693</c:v>
                </c:pt>
                <c:pt idx="2182">
                  <c:v>0.66128029832193913</c:v>
                </c:pt>
                <c:pt idx="2183">
                  <c:v>0.66156090444930704</c:v>
                </c:pt>
                <c:pt idx="2184">
                  <c:v>0.661798218355096</c:v>
                </c:pt>
                <c:pt idx="2185">
                  <c:v>0.66229029905179115</c:v>
                </c:pt>
                <c:pt idx="2186">
                  <c:v>0.66231613838823267</c:v>
                </c:pt>
                <c:pt idx="2187">
                  <c:v>0.66283405842138599</c:v>
                </c:pt>
                <c:pt idx="2188">
                  <c:v>0.66301969365427227</c:v>
                </c:pt>
                <c:pt idx="2189">
                  <c:v>0.66335197845453275</c:v>
                </c:pt>
                <c:pt idx="2190">
                  <c:v>0.66374908825675094</c:v>
                </c:pt>
                <c:pt idx="2191">
                  <c:v>0.6638698984876793</c:v>
                </c:pt>
                <c:pt idx="2192">
                  <c:v>0.6643878185208254</c:v>
                </c:pt>
                <c:pt idx="2193">
                  <c:v>0.66447848285922673</c:v>
                </c:pt>
                <c:pt idx="2194">
                  <c:v>0.6649057385539735</c:v>
                </c:pt>
                <c:pt idx="2195">
                  <c:v>0.66513493800145862</c:v>
                </c:pt>
                <c:pt idx="2196">
                  <c:v>0.6654236585871186</c:v>
                </c:pt>
                <c:pt idx="2197">
                  <c:v>0.66593727206419517</c:v>
                </c:pt>
                <c:pt idx="2198">
                  <c:v>0.66594157862026493</c:v>
                </c:pt>
                <c:pt idx="2199">
                  <c:v>0.66645949865341536</c:v>
                </c:pt>
                <c:pt idx="2200">
                  <c:v>0.66666666666666663</c:v>
                </c:pt>
                <c:pt idx="2201">
                  <c:v>0.66697741868656224</c:v>
                </c:pt>
                <c:pt idx="2202">
                  <c:v>0.66739606126914663</c:v>
                </c:pt>
                <c:pt idx="2203">
                  <c:v>0.66749533871970534</c:v>
                </c:pt>
                <c:pt idx="2204">
                  <c:v>0.66801325875284867</c:v>
                </c:pt>
                <c:pt idx="2205">
                  <c:v>0.66812545587162664</c:v>
                </c:pt>
                <c:pt idx="2206">
                  <c:v>0.66853117878599522</c:v>
                </c:pt>
                <c:pt idx="2207">
                  <c:v>0.66885485047411652</c:v>
                </c:pt>
                <c:pt idx="2208">
                  <c:v>0.66904909881914842</c:v>
                </c:pt>
                <c:pt idx="2209">
                  <c:v>0.66951130561633843</c:v>
                </c:pt>
                <c:pt idx="2210">
                  <c:v>0.66956701885228931</c:v>
                </c:pt>
                <c:pt idx="2211">
                  <c:v>0.67008493888543663</c:v>
                </c:pt>
                <c:pt idx="2212">
                  <c:v>0.67031363967906665</c:v>
                </c:pt>
                <c:pt idx="2213">
                  <c:v>0.6706028589185915</c:v>
                </c:pt>
                <c:pt idx="2214">
                  <c:v>0.67097009482130143</c:v>
                </c:pt>
                <c:pt idx="2215">
                  <c:v>0.67112077895172972</c:v>
                </c:pt>
                <c:pt idx="2216">
                  <c:v>0.67163869898488426</c:v>
                </c:pt>
                <c:pt idx="2217">
                  <c:v>0.67177242888402966</c:v>
                </c:pt>
                <c:pt idx="2218">
                  <c:v>0.67215661901802803</c:v>
                </c:pt>
                <c:pt idx="2219">
                  <c:v>0.67250182348651255</c:v>
                </c:pt>
                <c:pt idx="2220">
                  <c:v>0.67267453905117791</c:v>
                </c:pt>
                <c:pt idx="2221">
                  <c:v>0.67319245908432124</c:v>
                </c:pt>
                <c:pt idx="2222">
                  <c:v>0.67323121808899333</c:v>
                </c:pt>
                <c:pt idx="2223">
                  <c:v>0.67371037911746423</c:v>
                </c:pt>
                <c:pt idx="2224">
                  <c:v>0.67396061269147478</c:v>
                </c:pt>
                <c:pt idx="2225">
                  <c:v>0.67422829915061455</c:v>
                </c:pt>
                <c:pt idx="2226">
                  <c:v>0.67469000729395334</c:v>
                </c:pt>
                <c:pt idx="2227">
                  <c:v>0.67474621918376398</c:v>
                </c:pt>
                <c:pt idx="2228">
                  <c:v>0.67526413921690487</c:v>
                </c:pt>
                <c:pt idx="2229">
                  <c:v>0.67534646243618546</c:v>
                </c:pt>
                <c:pt idx="2230">
                  <c:v>0.67578205925005264</c:v>
                </c:pt>
                <c:pt idx="2231">
                  <c:v>0.67614879649891313</c:v>
                </c:pt>
                <c:pt idx="2232">
                  <c:v>0.6762999792832044</c:v>
                </c:pt>
                <c:pt idx="2233">
                  <c:v>0.67680525164114513</c:v>
                </c:pt>
                <c:pt idx="2234">
                  <c:v>0.67681789931634562</c:v>
                </c:pt>
                <c:pt idx="2235">
                  <c:v>0.67733581934949982</c:v>
                </c:pt>
                <c:pt idx="2236">
                  <c:v>0.67760758570386603</c:v>
                </c:pt>
                <c:pt idx="2237">
                  <c:v>0.6778537393826396</c:v>
                </c:pt>
                <c:pt idx="2238">
                  <c:v>0.67833698030634548</c:v>
                </c:pt>
                <c:pt idx="2239">
                  <c:v>0.67837165941579392</c:v>
                </c:pt>
                <c:pt idx="2240">
                  <c:v>0.6788895794489368</c:v>
                </c:pt>
                <c:pt idx="2241">
                  <c:v>0.6790663749088256</c:v>
                </c:pt>
                <c:pt idx="2242">
                  <c:v>0.67940749948208379</c:v>
                </c:pt>
                <c:pt idx="2243">
                  <c:v>0.67979576951130982</c:v>
                </c:pt>
                <c:pt idx="2244">
                  <c:v>0.67992541951523378</c:v>
                </c:pt>
                <c:pt idx="2245">
                  <c:v>0.68044333954837766</c:v>
                </c:pt>
                <c:pt idx="2246">
                  <c:v>0.68052516411378616</c:v>
                </c:pt>
                <c:pt idx="2247">
                  <c:v>0.68096125958152198</c:v>
                </c:pt>
                <c:pt idx="2248">
                  <c:v>0.68125455871626139</c:v>
                </c:pt>
                <c:pt idx="2249">
                  <c:v>0.68147917961466764</c:v>
                </c:pt>
                <c:pt idx="2250">
                  <c:v>0.68198395331874628</c:v>
                </c:pt>
                <c:pt idx="2251">
                  <c:v>0.68199709964781541</c:v>
                </c:pt>
                <c:pt idx="2252">
                  <c:v>0.68251501968096162</c:v>
                </c:pt>
                <c:pt idx="2253">
                  <c:v>0.68264040846098273</c:v>
                </c:pt>
                <c:pt idx="2254">
                  <c:v>0.68303293971410861</c:v>
                </c:pt>
                <c:pt idx="2255">
                  <c:v>0.6834427425237064</c:v>
                </c:pt>
                <c:pt idx="2256">
                  <c:v>0.68355085974725049</c:v>
                </c:pt>
                <c:pt idx="2257">
                  <c:v>0.6840687797804017</c:v>
                </c:pt>
                <c:pt idx="2258">
                  <c:v>0.68417213712618641</c:v>
                </c:pt>
                <c:pt idx="2259">
                  <c:v>0.68458669981354869</c:v>
                </c:pt>
                <c:pt idx="2260">
                  <c:v>0.68490153172866541</c:v>
                </c:pt>
                <c:pt idx="2261">
                  <c:v>0.68510461984669624</c:v>
                </c:pt>
                <c:pt idx="2262">
                  <c:v>0.68562253987984323</c:v>
                </c:pt>
                <c:pt idx="2263">
                  <c:v>0.68563092633114653</c:v>
                </c:pt>
                <c:pt idx="2264">
                  <c:v>0.68614045991298989</c:v>
                </c:pt>
                <c:pt idx="2265">
                  <c:v>0.68636032093362209</c:v>
                </c:pt>
                <c:pt idx="2266">
                  <c:v>0.68665837994613665</c:v>
                </c:pt>
                <c:pt idx="2267">
                  <c:v>0.68701677607585754</c:v>
                </c:pt>
                <c:pt idx="2268">
                  <c:v>0.68717629997928353</c:v>
                </c:pt>
                <c:pt idx="2269">
                  <c:v>0.68769422001243152</c:v>
                </c:pt>
                <c:pt idx="2270">
                  <c:v>0.68781911013859176</c:v>
                </c:pt>
                <c:pt idx="2271">
                  <c:v>0.68821214004557763</c:v>
                </c:pt>
                <c:pt idx="2272">
                  <c:v>0.688548504741062</c:v>
                </c:pt>
                <c:pt idx="2273">
                  <c:v>0.68873006007872473</c:v>
                </c:pt>
                <c:pt idx="2274">
                  <c:v>0.68924798011187116</c:v>
                </c:pt>
                <c:pt idx="2275">
                  <c:v>0.68927789934354877</c:v>
                </c:pt>
                <c:pt idx="2276">
                  <c:v>0.68976590014501815</c:v>
                </c:pt>
                <c:pt idx="2277">
                  <c:v>0.690007293946025</c:v>
                </c:pt>
                <c:pt idx="2278">
                  <c:v>0.69028382017816525</c:v>
                </c:pt>
                <c:pt idx="2279">
                  <c:v>0.69073668854850889</c:v>
                </c:pt>
                <c:pt idx="2280">
                  <c:v>0.69080174021131191</c:v>
                </c:pt>
                <c:pt idx="2281">
                  <c:v>0.69131966024445923</c:v>
                </c:pt>
                <c:pt idx="2282">
                  <c:v>0.69139314369073746</c:v>
                </c:pt>
                <c:pt idx="2283">
                  <c:v>0.69183758027760467</c:v>
                </c:pt>
                <c:pt idx="2284">
                  <c:v>0.69219547775346901</c:v>
                </c:pt>
                <c:pt idx="2285">
                  <c:v>0.69235550031075266</c:v>
                </c:pt>
                <c:pt idx="2286">
                  <c:v>0.69285193289570102</c:v>
                </c:pt>
                <c:pt idx="2287">
                  <c:v>0.69287342034390198</c:v>
                </c:pt>
                <c:pt idx="2288">
                  <c:v>0.69339134037704564</c:v>
                </c:pt>
                <c:pt idx="2289">
                  <c:v>0.69365426695842902</c:v>
                </c:pt>
                <c:pt idx="2290">
                  <c:v>0.69390926041019807</c:v>
                </c:pt>
                <c:pt idx="2291">
                  <c:v>0.6943836615609047</c:v>
                </c:pt>
                <c:pt idx="2292">
                  <c:v>0.69442718044333962</c:v>
                </c:pt>
                <c:pt idx="2293">
                  <c:v>0.6949451004764915</c:v>
                </c:pt>
                <c:pt idx="2294">
                  <c:v>0.69511305616338925</c:v>
                </c:pt>
                <c:pt idx="2295">
                  <c:v>0.6954630205096336</c:v>
                </c:pt>
                <c:pt idx="2296">
                  <c:v>0.69584245076586515</c:v>
                </c:pt>
                <c:pt idx="2297">
                  <c:v>0.69598094054278126</c:v>
                </c:pt>
                <c:pt idx="2298">
                  <c:v>0.6964988605759278</c:v>
                </c:pt>
                <c:pt idx="2299">
                  <c:v>0.69657184536834515</c:v>
                </c:pt>
                <c:pt idx="2300">
                  <c:v>0.69701678060907435</c:v>
                </c:pt>
                <c:pt idx="2301">
                  <c:v>0.69722830051058127</c:v>
                </c:pt>
                <c:pt idx="2302">
                  <c:v>0.69753470064222067</c:v>
                </c:pt>
                <c:pt idx="2303">
                  <c:v>0.69803063457330905</c:v>
                </c:pt>
                <c:pt idx="2304">
                  <c:v>0.698052620675368</c:v>
                </c:pt>
                <c:pt idx="2305">
                  <c:v>0.69857054070851465</c:v>
                </c:pt>
                <c:pt idx="2306">
                  <c:v>0.69868708971553561</c:v>
                </c:pt>
                <c:pt idx="2307">
                  <c:v>0.69908846074165842</c:v>
                </c:pt>
                <c:pt idx="2308">
                  <c:v>0.69948942377826362</c:v>
                </c:pt>
                <c:pt idx="2309">
                  <c:v>0.69960638077480863</c:v>
                </c:pt>
                <c:pt idx="2310">
                  <c:v>0.70012430080795085</c:v>
                </c:pt>
                <c:pt idx="2311">
                  <c:v>0.70021881838074462</c:v>
                </c:pt>
                <c:pt idx="2312">
                  <c:v>0.70064222084110195</c:v>
                </c:pt>
                <c:pt idx="2313">
                  <c:v>0.70094821298322885</c:v>
                </c:pt>
                <c:pt idx="2314">
                  <c:v>0.70116014087424416</c:v>
                </c:pt>
                <c:pt idx="2315">
                  <c:v>0.70167760758570896</c:v>
                </c:pt>
                <c:pt idx="2316">
                  <c:v>0.70167806090739604</c:v>
                </c:pt>
                <c:pt idx="2317">
                  <c:v>0.70219598094054281</c:v>
                </c:pt>
                <c:pt idx="2318">
                  <c:v>0.7024070021881893</c:v>
                </c:pt>
                <c:pt idx="2319">
                  <c:v>0.70271390097368969</c:v>
                </c:pt>
                <c:pt idx="2320">
                  <c:v>0.70306345733041664</c:v>
                </c:pt>
                <c:pt idx="2321">
                  <c:v>0.70323182100683634</c:v>
                </c:pt>
                <c:pt idx="2322">
                  <c:v>0.70374974103998711</c:v>
                </c:pt>
                <c:pt idx="2323">
                  <c:v>0.70386579139314465</c:v>
                </c:pt>
                <c:pt idx="2324">
                  <c:v>0.70426766107312999</c:v>
                </c:pt>
                <c:pt idx="2325">
                  <c:v>0.70452224653537565</c:v>
                </c:pt>
                <c:pt idx="2326">
                  <c:v>0.70478558110627731</c:v>
                </c:pt>
                <c:pt idx="2327">
                  <c:v>0.70530350113942408</c:v>
                </c:pt>
                <c:pt idx="2328">
                  <c:v>0.70532458059810565</c:v>
                </c:pt>
                <c:pt idx="2329">
                  <c:v>0.70582142117257585</c:v>
                </c:pt>
                <c:pt idx="2330">
                  <c:v>0.70605397520058655</c:v>
                </c:pt>
                <c:pt idx="2331">
                  <c:v>0.70639113320903635</c:v>
                </c:pt>
                <c:pt idx="2332">
                  <c:v>0.70678336980306256</c:v>
                </c:pt>
                <c:pt idx="2333">
                  <c:v>0.70685726123886461</c:v>
                </c:pt>
                <c:pt idx="2334">
                  <c:v>0.70737518127201149</c:v>
                </c:pt>
                <c:pt idx="2335">
                  <c:v>0.70751276440554356</c:v>
                </c:pt>
                <c:pt idx="2336">
                  <c:v>0.7078931013051587</c:v>
                </c:pt>
                <c:pt idx="2337">
                  <c:v>0.70824215900802312</c:v>
                </c:pt>
                <c:pt idx="2338">
                  <c:v>0.70841102133830569</c:v>
                </c:pt>
                <c:pt idx="2339">
                  <c:v>0.70889861415025923</c:v>
                </c:pt>
                <c:pt idx="2340">
                  <c:v>0.70892894137145213</c:v>
                </c:pt>
                <c:pt idx="2341">
                  <c:v>0.7094468614046</c:v>
                </c:pt>
                <c:pt idx="2342">
                  <c:v>0.70970094821298302</c:v>
                </c:pt>
                <c:pt idx="2343">
                  <c:v>0.70996478143774289</c:v>
                </c:pt>
                <c:pt idx="2344">
                  <c:v>0.71035740335521513</c:v>
                </c:pt>
                <c:pt idx="2345">
                  <c:v>0.71048270147089254</c:v>
                </c:pt>
                <c:pt idx="2346">
                  <c:v>0.7110524135073546</c:v>
                </c:pt>
                <c:pt idx="2347">
                  <c:v>0.71115973741794269</c:v>
                </c:pt>
                <c:pt idx="2348">
                  <c:v>0.71157033354050536</c:v>
                </c:pt>
                <c:pt idx="2349">
                  <c:v>0.71188913202042714</c:v>
                </c:pt>
                <c:pt idx="2350">
                  <c:v>0.7120364615703334</c:v>
                </c:pt>
                <c:pt idx="2351">
                  <c:v>0.71255438160348061</c:v>
                </c:pt>
                <c:pt idx="2352">
                  <c:v>0.71261852662290304</c:v>
                </c:pt>
                <c:pt idx="2353">
                  <c:v>0.71307230163662649</c:v>
                </c:pt>
                <c:pt idx="2354">
                  <c:v>0.71334792122538293</c:v>
                </c:pt>
                <c:pt idx="2355">
                  <c:v>0.7135902216697787</c:v>
                </c:pt>
                <c:pt idx="2356">
                  <c:v>0.71407731582786249</c:v>
                </c:pt>
                <c:pt idx="2357">
                  <c:v>0.71410814170291603</c:v>
                </c:pt>
                <c:pt idx="2358">
                  <c:v>0.71462606173606757</c:v>
                </c:pt>
                <c:pt idx="2359">
                  <c:v>0.71473377097009472</c:v>
                </c:pt>
                <c:pt idx="2360">
                  <c:v>0.71519577377252974</c:v>
                </c:pt>
                <c:pt idx="2361">
                  <c:v>0.71553610503281839</c:v>
                </c:pt>
                <c:pt idx="2362">
                  <c:v>0.71566190180236156</c:v>
                </c:pt>
                <c:pt idx="2363">
                  <c:v>0.71617982183551065</c:v>
                </c:pt>
                <c:pt idx="2364">
                  <c:v>0.71619256017505439</c:v>
                </c:pt>
                <c:pt idx="2365">
                  <c:v>0.71669774186865554</c:v>
                </c:pt>
                <c:pt idx="2366">
                  <c:v>0.71699489423778728</c:v>
                </c:pt>
                <c:pt idx="2367">
                  <c:v>0.71721566190180241</c:v>
                </c:pt>
                <c:pt idx="2368">
                  <c:v>0.71772428884026251</c:v>
                </c:pt>
                <c:pt idx="2369">
                  <c:v>0.71773358193494496</c:v>
                </c:pt>
                <c:pt idx="2370">
                  <c:v>0.71830329397141068</c:v>
                </c:pt>
                <c:pt idx="2371">
                  <c:v>0.7184536834427423</c:v>
                </c:pt>
                <c:pt idx="2372">
                  <c:v>0.71876942200124361</c:v>
                </c:pt>
                <c:pt idx="2373">
                  <c:v>0.71918307804522252</c:v>
                </c:pt>
                <c:pt idx="2374">
                  <c:v>0.7192873420343896</c:v>
                </c:pt>
                <c:pt idx="2375">
                  <c:v>0.71980526206754114</c:v>
                </c:pt>
                <c:pt idx="2376">
                  <c:v>0.71991247264770264</c:v>
                </c:pt>
                <c:pt idx="2377">
                  <c:v>0.72032318210068369</c:v>
                </c:pt>
                <c:pt idx="2378">
                  <c:v>0.72056892778993076</c:v>
                </c:pt>
                <c:pt idx="2379">
                  <c:v>0.7208411021338379</c:v>
                </c:pt>
                <c:pt idx="2380">
                  <c:v>0.721359022166981</c:v>
                </c:pt>
                <c:pt idx="2381">
                  <c:v>0.72137126185265865</c:v>
                </c:pt>
                <c:pt idx="2382">
                  <c:v>0.72187694220012744</c:v>
                </c:pt>
                <c:pt idx="2383">
                  <c:v>0.72202771699489998</c:v>
                </c:pt>
                <c:pt idx="2384">
                  <c:v>0.72244665423659016</c:v>
                </c:pt>
                <c:pt idx="2385">
                  <c:v>0.72283005105762199</c:v>
                </c:pt>
                <c:pt idx="2386">
                  <c:v>0.7229127822664182</c:v>
                </c:pt>
                <c:pt idx="2387">
                  <c:v>0.72343070229956563</c:v>
                </c:pt>
                <c:pt idx="2388">
                  <c:v>0.7235594456601051</c:v>
                </c:pt>
                <c:pt idx="2389">
                  <c:v>0.72394862233271673</c:v>
                </c:pt>
                <c:pt idx="2390">
                  <c:v>0.72428884026258555</c:v>
                </c:pt>
                <c:pt idx="2391">
                  <c:v>0.7244665423658585</c:v>
                </c:pt>
                <c:pt idx="2392">
                  <c:v>0.72498446239901004</c:v>
                </c:pt>
                <c:pt idx="2393">
                  <c:v>0.72501823486506212</c:v>
                </c:pt>
                <c:pt idx="2394">
                  <c:v>0.72550238243215159</c:v>
                </c:pt>
                <c:pt idx="2395">
                  <c:v>0.72574762946754579</c:v>
                </c:pt>
                <c:pt idx="2396">
                  <c:v>0.7260203024653038</c:v>
                </c:pt>
                <c:pt idx="2397">
                  <c:v>0.72640408460977779</c:v>
                </c:pt>
                <c:pt idx="2398">
                  <c:v>0.72653822249845001</c:v>
                </c:pt>
                <c:pt idx="2399">
                  <c:v>0.72705614253159678</c:v>
                </c:pt>
                <c:pt idx="2400">
                  <c:v>0.72720641867250535</c:v>
                </c:pt>
                <c:pt idx="2401">
                  <c:v>0.72762585456806339</c:v>
                </c:pt>
                <c:pt idx="2402">
                  <c:v>0.72793581327498924</c:v>
                </c:pt>
                <c:pt idx="2403">
                  <c:v>0.72809198259789276</c:v>
                </c:pt>
                <c:pt idx="2404">
                  <c:v>0.72860990263103986</c:v>
                </c:pt>
                <c:pt idx="2405">
                  <c:v>0.72866520787746192</c:v>
                </c:pt>
                <c:pt idx="2406">
                  <c:v>0.72912782266418974</c:v>
                </c:pt>
                <c:pt idx="2407">
                  <c:v>0.72939460247994581</c:v>
                </c:pt>
                <c:pt idx="2408">
                  <c:v>0.72964574269733262</c:v>
                </c:pt>
                <c:pt idx="2409">
                  <c:v>0.73012399708242171</c:v>
                </c:pt>
                <c:pt idx="2410">
                  <c:v>0.73016366273047462</c:v>
                </c:pt>
                <c:pt idx="2411">
                  <c:v>0.73068158276362161</c:v>
                </c:pt>
                <c:pt idx="2412">
                  <c:v>0.73078045222465771</c:v>
                </c:pt>
                <c:pt idx="2413">
                  <c:v>0.7311995027967686</c:v>
                </c:pt>
                <c:pt idx="2414">
                  <c:v>0.73158278628738149</c:v>
                </c:pt>
                <c:pt idx="2415">
                  <c:v>0.7317174228299147</c:v>
                </c:pt>
                <c:pt idx="2416">
                  <c:v>0.73223534286306202</c:v>
                </c:pt>
                <c:pt idx="2417">
                  <c:v>0.73223924142961361</c:v>
                </c:pt>
                <c:pt idx="2418">
                  <c:v>0.73280505489952863</c:v>
                </c:pt>
                <c:pt idx="2419">
                  <c:v>0.73304157549234161</c:v>
                </c:pt>
                <c:pt idx="2420">
                  <c:v>0.73332297493267018</c:v>
                </c:pt>
                <c:pt idx="2421">
                  <c:v>0.73377097009482628</c:v>
                </c:pt>
                <c:pt idx="2422">
                  <c:v>0.73378910296250577</c:v>
                </c:pt>
                <c:pt idx="2423">
                  <c:v>0.73430702299564921</c:v>
                </c:pt>
                <c:pt idx="2424">
                  <c:v>0.73450036469730129</c:v>
                </c:pt>
                <c:pt idx="2425">
                  <c:v>0.73482494302880252</c:v>
                </c:pt>
                <c:pt idx="2426">
                  <c:v>0.73522975929978618</c:v>
                </c:pt>
                <c:pt idx="2427">
                  <c:v>0.7353428630619433</c:v>
                </c:pt>
                <c:pt idx="2428">
                  <c:v>0.73586078309509062</c:v>
                </c:pt>
                <c:pt idx="2429">
                  <c:v>0.73595915390226052</c:v>
                </c:pt>
                <c:pt idx="2430">
                  <c:v>0.73637870312823683</c:v>
                </c:pt>
                <c:pt idx="2431">
                  <c:v>0.73661560904449874</c:v>
                </c:pt>
                <c:pt idx="2432">
                  <c:v>0.73689662316138793</c:v>
                </c:pt>
                <c:pt idx="2433">
                  <c:v>0.73741794310721742</c:v>
                </c:pt>
                <c:pt idx="2434">
                  <c:v>0.73746633519784222</c:v>
                </c:pt>
                <c:pt idx="2435">
                  <c:v>0.7379324632276778</c:v>
                </c:pt>
                <c:pt idx="2436">
                  <c:v>0.73807439824945364</c:v>
                </c:pt>
                <c:pt idx="2437">
                  <c:v>0.73845038326082468</c:v>
                </c:pt>
                <c:pt idx="2438">
                  <c:v>0.73887673231218698</c:v>
                </c:pt>
                <c:pt idx="2439">
                  <c:v>0.73896830329397512</c:v>
                </c:pt>
                <c:pt idx="2440">
                  <c:v>0.73948622332711811</c:v>
                </c:pt>
                <c:pt idx="2441">
                  <c:v>0.73960612691466066</c:v>
                </c:pt>
                <c:pt idx="2442">
                  <c:v>0.74000414336026543</c:v>
                </c:pt>
                <c:pt idx="2443">
                  <c:v>0.74033552151714088</c:v>
                </c:pt>
                <c:pt idx="2444">
                  <c:v>0.74052206339341264</c:v>
                </c:pt>
                <c:pt idx="2445">
                  <c:v>0.74103998342655963</c:v>
                </c:pt>
                <c:pt idx="2446">
                  <c:v>0.74106491611962366</c:v>
                </c:pt>
                <c:pt idx="2447">
                  <c:v>0.74160969546302791</c:v>
                </c:pt>
                <c:pt idx="2448">
                  <c:v>0.74179431072210433</c:v>
                </c:pt>
                <c:pt idx="2449">
                  <c:v>0.7420758234928575</c:v>
                </c:pt>
                <c:pt idx="2450">
                  <c:v>0.74245076586433156</c:v>
                </c:pt>
                <c:pt idx="2451">
                  <c:v>0.74259374352599961</c:v>
                </c:pt>
                <c:pt idx="2452">
                  <c:v>0.7431116635591507</c:v>
                </c:pt>
                <c:pt idx="2453">
                  <c:v>0.74325309992706046</c:v>
                </c:pt>
                <c:pt idx="2454">
                  <c:v>0.74362958359229792</c:v>
                </c:pt>
                <c:pt idx="2455">
                  <c:v>0.74390955506929635</c:v>
                </c:pt>
                <c:pt idx="2456">
                  <c:v>0.74414750362544413</c:v>
                </c:pt>
                <c:pt idx="2457">
                  <c:v>0.74466542365859734</c:v>
                </c:pt>
                <c:pt idx="2458">
                  <c:v>0.74471188913202013</c:v>
                </c:pt>
                <c:pt idx="2459">
                  <c:v>0.74518334369173389</c:v>
                </c:pt>
                <c:pt idx="2460">
                  <c:v>0.7454412837345048</c:v>
                </c:pt>
                <c:pt idx="2461">
                  <c:v>0.74575305572820005</c:v>
                </c:pt>
                <c:pt idx="2462">
                  <c:v>0.74617067833698481</c:v>
                </c:pt>
                <c:pt idx="2463">
                  <c:v>0.74627097576134249</c:v>
                </c:pt>
                <c:pt idx="2464">
                  <c:v>0.74673710379117464</c:v>
                </c:pt>
                <c:pt idx="2465">
                  <c:v>0.74682713347921637</c:v>
                </c:pt>
                <c:pt idx="2466">
                  <c:v>0.74725502382432163</c:v>
                </c:pt>
                <c:pt idx="2467">
                  <c:v>0.74762946754194448</c:v>
                </c:pt>
                <c:pt idx="2468">
                  <c:v>0.7477729438574684</c:v>
                </c:pt>
                <c:pt idx="2469">
                  <c:v>0.74829086389061561</c:v>
                </c:pt>
                <c:pt idx="2470">
                  <c:v>0.74835886214442415</c:v>
                </c:pt>
                <c:pt idx="2471">
                  <c:v>0.74880878392376204</c:v>
                </c:pt>
                <c:pt idx="2472">
                  <c:v>0.7490882567469006</c:v>
                </c:pt>
                <c:pt idx="2473">
                  <c:v>0.74937849596022388</c:v>
                </c:pt>
                <c:pt idx="2474">
                  <c:v>0.74981765134938383</c:v>
                </c:pt>
                <c:pt idx="2475">
                  <c:v>0.74984462399006035</c:v>
                </c:pt>
                <c:pt idx="2476">
                  <c:v>0.75036254402320257</c:v>
                </c:pt>
                <c:pt idx="2477">
                  <c:v>0.7505470459518595</c:v>
                </c:pt>
                <c:pt idx="2478">
                  <c:v>0.75088046405634967</c:v>
                </c:pt>
                <c:pt idx="2479">
                  <c:v>0.75120350109409162</c:v>
                </c:pt>
                <c:pt idx="2480">
                  <c:v>0.75139838408949977</c:v>
                </c:pt>
                <c:pt idx="2481">
                  <c:v>0.75191630412263977</c:v>
                </c:pt>
                <c:pt idx="2482">
                  <c:v>0.75200583515682473</c:v>
                </c:pt>
                <c:pt idx="2483">
                  <c:v>0.75243422415579064</c:v>
                </c:pt>
                <c:pt idx="2484">
                  <c:v>0.75266229029905185</c:v>
                </c:pt>
                <c:pt idx="2485">
                  <c:v>0.75295214418893686</c:v>
                </c:pt>
                <c:pt idx="2486">
                  <c:v>0.75346462436177963</c:v>
                </c:pt>
                <c:pt idx="2487">
                  <c:v>0.75347006422208462</c:v>
                </c:pt>
                <c:pt idx="2488">
                  <c:v>0.7539879842552305</c:v>
                </c:pt>
                <c:pt idx="2489">
                  <c:v>0.75419401896425964</c:v>
                </c:pt>
                <c:pt idx="2490">
                  <c:v>0.75455769629169611</c:v>
                </c:pt>
                <c:pt idx="2491">
                  <c:v>0.75492341356674575</c:v>
                </c:pt>
                <c:pt idx="2492">
                  <c:v>0.75502382432152892</c:v>
                </c:pt>
                <c:pt idx="2493">
                  <c:v>0.7555417443546758</c:v>
                </c:pt>
                <c:pt idx="2494">
                  <c:v>0.75565280816921965</c:v>
                </c:pt>
                <c:pt idx="2495">
                  <c:v>0.75605966438782235</c:v>
                </c:pt>
                <c:pt idx="2496">
                  <c:v>0.75638220277169943</c:v>
                </c:pt>
                <c:pt idx="2497">
                  <c:v>0.75657758442096457</c:v>
                </c:pt>
                <c:pt idx="2498">
                  <c:v>0.75703865791393365</c:v>
                </c:pt>
                <c:pt idx="2499">
                  <c:v>0.75709550445411888</c:v>
                </c:pt>
                <c:pt idx="2500">
                  <c:v>0.7576134244872591</c:v>
                </c:pt>
                <c:pt idx="2501">
                  <c:v>0.75784099197665944</c:v>
                </c:pt>
                <c:pt idx="2502">
                  <c:v>0.75813134452040665</c:v>
                </c:pt>
                <c:pt idx="2503">
                  <c:v>0.75849744711889777</c:v>
                </c:pt>
                <c:pt idx="2504">
                  <c:v>0.75864926455356274</c:v>
                </c:pt>
                <c:pt idx="2505">
                  <c:v>0.75916718458669941</c:v>
                </c:pt>
                <c:pt idx="2506">
                  <c:v>0.759299781181619</c:v>
                </c:pt>
                <c:pt idx="2507">
                  <c:v>0.75973689662316879</c:v>
                </c:pt>
                <c:pt idx="2508">
                  <c:v>0.76002917578410301</c:v>
                </c:pt>
                <c:pt idx="2509">
                  <c:v>0.76020302465299361</c:v>
                </c:pt>
                <c:pt idx="2510">
                  <c:v>0.76072094468614471</c:v>
                </c:pt>
                <c:pt idx="2511">
                  <c:v>0.76075857038658634</c:v>
                </c:pt>
                <c:pt idx="2512">
                  <c:v>0.7612388647192877</c:v>
                </c:pt>
                <c:pt idx="2513">
                  <c:v>0.7614150255288149</c:v>
                </c:pt>
                <c:pt idx="2514">
                  <c:v>0.76175678475243358</c:v>
                </c:pt>
                <c:pt idx="2515">
                  <c:v>0.76221735959153869</c:v>
                </c:pt>
                <c:pt idx="2516">
                  <c:v>0.76227470478558501</c:v>
                </c:pt>
                <c:pt idx="2517">
                  <c:v>0.76279262481873178</c:v>
                </c:pt>
                <c:pt idx="2518">
                  <c:v>0.76287381473377858</c:v>
                </c:pt>
                <c:pt idx="2519">
                  <c:v>0.76336233685518962</c:v>
                </c:pt>
                <c:pt idx="2520">
                  <c:v>0.76367614879649903</c:v>
                </c:pt>
                <c:pt idx="2521">
                  <c:v>0.76388025688834083</c:v>
                </c:pt>
                <c:pt idx="2522">
                  <c:v>0.76434638491816842</c:v>
                </c:pt>
                <c:pt idx="2523">
                  <c:v>0.76440554339898303</c:v>
                </c:pt>
                <c:pt idx="2524">
                  <c:v>0.76486430495131552</c:v>
                </c:pt>
                <c:pt idx="2525">
                  <c:v>0.76513493800145871</c:v>
                </c:pt>
                <c:pt idx="2526">
                  <c:v>0.76538222498446251</c:v>
                </c:pt>
                <c:pt idx="2527">
                  <c:v>0.76586433260394282</c:v>
                </c:pt>
                <c:pt idx="2528">
                  <c:v>0.76590014501760928</c:v>
                </c:pt>
                <c:pt idx="2529">
                  <c:v>0.76646985705407811</c:v>
                </c:pt>
                <c:pt idx="2530">
                  <c:v>0.76659372720641872</c:v>
                </c:pt>
                <c:pt idx="2531">
                  <c:v>0.76698777708721744</c:v>
                </c:pt>
                <c:pt idx="2532">
                  <c:v>0.76732312180889883</c:v>
                </c:pt>
                <c:pt idx="2533">
                  <c:v>0.76745390511704958</c:v>
                </c:pt>
                <c:pt idx="2534">
                  <c:v>0.76797182515020201</c:v>
                </c:pt>
                <c:pt idx="2535">
                  <c:v>0.76805251641138328</c:v>
                </c:pt>
                <c:pt idx="2536">
                  <c:v>0.76848974518334379</c:v>
                </c:pt>
                <c:pt idx="2537">
                  <c:v>0.76870897155361573</c:v>
                </c:pt>
                <c:pt idx="2538">
                  <c:v>0.76900766521649389</c:v>
                </c:pt>
                <c:pt idx="2539">
                  <c:v>0.76951130561633829</c:v>
                </c:pt>
                <c:pt idx="2540">
                  <c:v>0.76952558524963743</c:v>
                </c:pt>
                <c:pt idx="2541">
                  <c:v>0.77009529728610615</c:v>
                </c:pt>
                <c:pt idx="2542">
                  <c:v>0.77024070021882285</c:v>
                </c:pt>
                <c:pt idx="2543">
                  <c:v>0.7706132173192497</c:v>
                </c:pt>
                <c:pt idx="2544">
                  <c:v>0.77097009482129852</c:v>
                </c:pt>
                <c:pt idx="2545">
                  <c:v>0.77107934534908262</c:v>
                </c:pt>
                <c:pt idx="2546">
                  <c:v>0.77159726538222406</c:v>
                </c:pt>
                <c:pt idx="2547">
                  <c:v>0.77169948942378708</c:v>
                </c:pt>
                <c:pt idx="2548">
                  <c:v>0.77216697741868967</c:v>
                </c:pt>
                <c:pt idx="2549">
                  <c:v>0.77242888402625776</c:v>
                </c:pt>
                <c:pt idx="2550">
                  <c:v>0.77268489745183977</c:v>
                </c:pt>
                <c:pt idx="2551">
                  <c:v>0.77308533916849564</c:v>
                </c:pt>
                <c:pt idx="2552">
                  <c:v>0.77320281748498565</c:v>
                </c:pt>
                <c:pt idx="2553">
                  <c:v>0.7737207375181363</c:v>
                </c:pt>
                <c:pt idx="2554">
                  <c:v>0.77388767323121854</c:v>
                </c:pt>
                <c:pt idx="2555">
                  <c:v>0.77418686554795768</c:v>
                </c:pt>
                <c:pt idx="2556">
                  <c:v>0.77454412837345277</c:v>
                </c:pt>
                <c:pt idx="2557">
                  <c:v>0.77470478558110945</c:v>
                </c:pt>
                <c:pt idx="2558">
                  <c:v>0.77527449761757383</c:v>
                </c:pt>
                <c:pt idx="2559">
                  <c:v>0.7753464624361841</c:v>
                </c:pt>
                <c:pt idx="2560">
                  <c:v>0.77574062564740565</c:v>
                </c:pt>
                <c:pt idx="2561">
                  <c:v>0.77607585703866444</c:v>
                </c:pt>
                <c:pt idx="2562">
                  <c:v>0.7763103376838657</c:v>
                </c:pt>
                <c:pt idx="2563">
                  <c:v>0.77677646571369352</c:v>
                </c:pt>
                <c:pt idx="2564">
                  <c:v>0.77680525164114433</c:v>
                </c:pt>
                <c:pt idx="2565">
                  <c:v>0.77729438574683996</c:v>
                </c:pt>
                <c:pt idx="2566">
                  <c:v>0.7775346462436209</c:v>
                </c:pt>
                <c:pt idx="2567">
                  <c:v>0.77781230577998695</c:v>
                </c:pt>
                <c:pt idx="2568">
                  <c:v>0.77826404084609757</c:v>
                </c:pt>
                <c:pt idx="2569">
                  <c:v>0.77833022581313449</c:v>
                </c:pt>
                <c:pt idx="2570">
                  <c:v>0.77884814584628159</c:v>
                </c:pt>
                <c:pt idx="2571">
                  <c:v>0.7789204959883328</c:v>
                </c:pt>
                <c:pt idx="2572">
                  <c:v>0.77936606587942681</c:v>
                </c:pt>
                <c:pt idx="2573">
                  <c:v>0.77972283005106091</c:v>
                </c:pt>
                <c:pt idx="2574">
                  <c:v>0.7799357779158953</c:v>
                </c:pt>
                <c:pt idx="2575">
                  <c:v>0.7804522246535377</c:v>
                </c:pt>
                <c:pt idx="2576">
                  <c:v>0.78045369794903652</c:v>
                </c:pt>
                <c:pt idx="2577">
                  <c:v>0.78091982597886889</c:v>
                </c:pt>
                <c:pt idx="2578">
                  <c:v>0.7811816192560177</c:v>
                </c:pt>
                <c:pt idx="2579">
                  <c:v>0.78143774601201221</c:v>
                </c:pt>
                <c:pt idx="2580">
                  <c:v>0.78191101385850181</c:v>
                </c:pt>
                <c:pt idx="2581">
                  <c:v>0.78195566604516265</c:v>
                </c:pt>
                <c:pt idx="2582">
                  <c:v>0.7824735860783093</c:v>
                </c:pt>
                <c:pt idx="2583">
                  <c:v>0.78264040846098171</c:v>
                </c:pt>
                <c:pt idx="2584">
                  <c:v>0.78299150611145663</c:v>
                </c:pt>
                <c:pt idx="2585">
                  <c:v>0.7832968636032096</c:v>
                </c:pt>
                <c:pt idx="2586">
                  <c:v>0.78350942614460362</c:v>
                </c:pt>
                <c:pt idx="2587">
                  <c:v>0.78402734617775016</c:v>
                </c:pt>
                <c:pt idx="2588">
                  <c:v>0.78409919766593761</c:v>
                </c:pt>
                <c:pt idx="2589">
                  <c:v>0.78459705821421155</c:v>
                </c:pt>
                <c:pt idx="2590">
                  <c:v>0.78482859226842205</c:v>
                </c:pt>
                <c:pt idx="2591">
                  <c:v>0.78506318624404359</c:v>
                </c:pt>
                <c:pt idx="2592">
                  <c:v>0.78555798687089651</c:v>
                </c:pt>
                <c:pt idx="2593">
                  <c:v>0.78558110627719069</c:v>
                </c:pt>
                <c:pt idx="2594">
                  <c:v>0.78609902631034156</c:v>
                </c:pt>
                <c:pt idx="2595">
                  <c:v>0.78628738147337707</c:v>
                </c:pt>
                <c:pt idx="2596">
                  <c:v>0.78661694634348833</c:v>
                </c:pt>
                <c:pt idx="2597">
                  <c:v>0.78701677607585652</c:v>
                </c:pt>
                <c:pt idx="2598">
                  <c:v>0.78713486637663144</c:v>
                </c:pt>
                <c:pt idx="2599">
                  <c:v>0.78765278640977865</c:v>
                </c:pt>
                <c:pt idx="2600">
                  <c:v>0.78767323121809385</c:v>
                </c:pt>
                <c:pt idx="2601">
                  <c:v>0.78817070644292508</c:v>
                </c:pt>
                <c:pt idx="2602">
                  <c:v>0.78847556528081653</c:v>
                </c:pt>
                <c:pt idx="2603">
                  <c:v>0.78874041847939436</c:v>
                </c:pt>
                <c:pt idx="2604">
                  <c:v>0.78920495988329653</c:v>
                </c:pt>
                <c:pt idx="2605">
                  <c:v>0.78925833851253369</c:v>
                </c:pt>
                <c:pt idx="2606">
                  <c:v>0.78972446654236594</c:v>
                </c:pt>
                <c:pt idx="2607">
                  <c:v>0.78993435448577765</c:v>
                </c:pt>
                <c:pt idx="2608">
                  <c:v>0.79024238657551271</c:v>
                </c:pt>
                <c:pt idx="2609">
                  <c:v>0.79066374908825288</c:v>
                </c:pt>
                <c:pt idx="2610">
                  <c:v>0.7907603066086597</c:v>
                </c:pt>
                <c:pt idx="2611">
                  <c:v>0.7912782266418108</c:v>
                </c:pt>
                <c:pt idx="2612">
                  <c:v>0.79139314369073688</c:v>
                </c:pt>
                <c:pt idx="2613">
                  <c:v>0.79179614667495313</c:v>
                </c:pt>
                <c:pt idx="2614">
                  <c:v>0.79204959883296522</c:v>
                </c:pt>
                <c:pt idx="2615">
                  <c:v>0.79231406670810045</c:v>
                </c:pt>
                <c:pt idx="2616">
                  <c:v>0.79283198674124389</c:v>
                </c:pt>
                <c:pt idx="2617">
                  <c:v>0.79285193289569977</c:v>
                </c:pt>
                <c:pt idx="2618">
                  <c:v>0.7934016987777085</c:v>
                </c:pt>
                <c:pt idx="2619">
                  <c:v>0.79358132749818033</c:v>
                </c:pt>
                <c:pt idx="2620">
                  <c:v>0.79386782680754087</c:v>
                </c:pt>
                <c:pt idx="2621">
                  <c:v>0.79431072210065556</c:v>
                </c:pt>
                <c:pt idx="2622">
                  <c:v>0.79438574684068752</c:v>
                </c:pt>
                <c:pt idx="2623">
                  <c:v>0.79490366687383562</c:v>
                </c:pt>
                <c:pt idx="2624">
                  <c:v>0.79504011670314012</c:v>
                </c:pt>
                <c:pt idx="2625">
                  <c:v>0.79542158690698128</c:v>
                </c:pt>
                <c:pt idx="2626">
                  <c:v>0.79576951130561613</c:v>
                </c:pt>
                <c:pt idx="2627">
                  <c:v>0.7959395069401286</c:v>
                </c:pt>
                <c:pt idx="2628">
                  <c:v>0.79642596644784813</c:v>
                </c:pt>
                <c:pt idx="2629">
                  <c:v>0.7964574269732756</c:v>
                </c:pt>
                <c:pt idx="2630">
                  <c:v>0.79697534700642214</c:v>
                </c:pt>
                <c:pt idx="2631">
                  <c:v>0.7972283005105808</c:v>
                </c:pt>
                <c:pt idx="2632">
                  <c:v>0.79749326703956891</c:v>
                </c:pt>
                <c:pt idx="2633">
                  <c:v>0.79788475565280814</c:v>
                </c:pt>
                <c:pt idx="2634">
                  <c:v>0.79806297907602686</c:v>
                </c:pt>
                <c:pt idx="2635">
                  <c:v>0.798529107105863</c:v>
                </c:pt>
                <c:pt idx="2636">
                  <c:v>0.79868708971553559</c:v>
                </c:pt>
                <c:pt idx="2637">
                  <c:v>0.7990470271390131</c:v>
                </c:pt>
                <c:pt idx="2638">
                  <c:v>0.79941648431801549</c:v>
                </c:pt>
                <c:pt idx="2639">
                  <c:v>0.79956494717215287</c:v>
                </c:pt>
                <c:pt idx="2640">
                  <c:v>0.80008286720530342</c:v>
                </c:pt>
                <c:pt idx="2641">
                  <c:v>0.80014587892050049</c:v>
                </c:pt>
                <c:pt idx="2642">
                  <c:v>0.80060078723845063</c:v>
                </c:pt>
                <c:pt idx="2643">
                  <c:v>0.80087527352297982</c:v>
                </c:pt>
                <c:pt idx="2644">
                  <c:v>0.80111870727159762</c:v>
                </c:pt>
                <c:pt idx="2645">
                  <c:v>0.80160466812545572</c:v>
                </c:pt>
                <c:pt idx="2646">
                  <c:v>0.80163662730474383</c:v>
                </c:pt>
                <c:pt idx="2647">
                  <c:v>0.80215454733789104</c:v>
                </c:pt>
                <c:pt idx="2648">
                  <c:v>0.8022611232676875</c:v>
                </c:pt>
                <c:pt idx="2649">
                  <c:v>0.80267246737103792</c:v>
                </c:pt>
                <c:pt idx="2650">
                  <c:v>0.80306345733041573</c:v>
                </c:pt>
                <c:pt idx="2651">
                  <c:v>0.8032421794074992</c:v>
                </c:pt>
                <c:pt idx="2652">
                  <c:v>0.80370830743733168</c:v>
                </c:pt>
                <c:pt idx="2653">
                  <c:v>0.80371991247264785</c:v>
                </c:pt>
                <c:pt idx="2654">
                  <c:v>0.804226227470482</c:v>
                </c:pt>
                <c:pt idx="2655">
                  <c:v>0.80452224653537563</c:v>
                </c:pt>
                <c:pt idx="2656">
                  <c:v>0.80474414750362888</c:v>
                </c:pt>
                <c:pt idx="2657">
                  <c:v>0.80525164113785552</c:v>
                </c:pt>
                <c:pt idx="2658">
                  <c:v>0.80526206753677232</c:v>
                </c:pt>
                <c:pt idx="2659">
                  <c:v>0.80577998756991964</c:v>
                </c:pt>
                <c:pt idx="2660">
                  <c:v>0.80598103574033553</c:v>
                </c:pt>
                <c:pt idx="2661">
                  <c:v>0.80629790760306663</c:v>
                </c:pt>
                <c:pt idx="2662">
                  <c:v>0.80671043034281564</c:v>
                </c:pt>
                <c:pt idx="2663">
                  <c:v>0.80686761963953124</c:v>
                </c:pt>
                <c:pt idx="2664">
                  <c:v>0.80738553967267468</c:v>
                </c:pt>
                <c:pt idx="2665">
                  <c:v>0.80743982494529543</c:v>
                </c:pt>
                <c:pt idx="2666">
                  <c:v>0.80785166770250683</c:v>
                </c:pt>
                <c:pt idx="2667">
                  <c:v>0.8080962800875271</c:v>
                </c:pt>
                <c:pt idx="2668">
                  <c:v>0.80836958773564871</c:v>
                </c:pt>
                <c:pt idx="2669">
                  <c:v>0.8088875077688007</c:v>
                </c:pt>
                <c:pt idx="2670">
                  <c:v>0.80889861415025865</c:v>
                </c:pt>
                <c:pt idx="2671">
                  <c:v>0.80940542780194658</c:v>
                </c:pt>
                <c:pt idx="2672">
                  <c:v>0.80962800875273488</c:v>
                </c:pt>
                <c:pt idx="2673">
                  <c:v>0.80992334783509468</c:v>
                </c:pt>
                <c:pt idx="2674">
                  <c:v>0.810357403355215</c:v>
                </c:pt>
                <c:pt idx="2675">
                  <c:v>0.81044126786824089</c:v>
                </c:pt>
                <c:pt idx="2676">
                  <c:v>0.8109591879013881</c:v>
                </c:pt>
                <c:pt idx="2677">
                  <c:v>0.81108679795769456</c:v>
                </c:pt>
                <c:pt idx="2678">
                  <c:v>0.81147710793453498</c:v>
                </c:pt>
                <c:pt idx="2679">
                  <c:v>0.81181619256017878</c:v>
                </c:pt>
                <c:pt idx="2680">
                  <c:v>0.81199502796768175</c:v>
                </c:pt>
                <c:pt idx="2681">
                  <c:v>0.81254558716265457</c:v>
                </c:pt>
                <c:pt idx="2682">
                  <c:v>0.81256474000414358</c:v>
                </c:pt>
                <c:pt idx="2683">
                  <c:v>0.81303086803397562</c:v>
                </c:pt>
                <c:pt idx="2684">
                  <c:v>0.81327498176513457</c:v>
                </c:pt>
                <c:pt idx="2685">
                  <c:v>0.8135487880671225</c:v>
                </c:pt>
                <c:pt idx="2686">
                  <c:v>0.81393143690736669</c:v>
                </c:pt>
                <c:pt idx="2687">
                  <c:v>0.81406670810026438</c:v>
                </c:pt>
                <c:pt idx="2688">
                  <c:v>0.8145846281334167</c:v>
                </c:pt>
                <c:pt idx="2689">
                  <c:v>0.81473377097009503</c:v>
                </c:pt>
                <c:pt idx="2690">
                  <c:v>0.81510254816656258</c:v>
                </c:pt>
                <c:pt idx="2691">
                  <c:v>0.81546316557257448</c:v>
                </c:pt>
                <c:pt idx="2692">
                  <c:v>0.81562046819971346</c:v>
                </c:pt>
                <c:pt idx="2693">
                  <c:v>0.81613838823285656</c:v>
                </c:pt>
                <c:pt idx="2694">
                  <c:v>0.81619256017505459</c:v>
                </c:pt>
                <c:pt idx="2695">
                  <c:v>0.81670810026931862</c:v>
                </c:pt>
                <c:pt idx="2696">
                  <c:v>0.8169219547775346</c:v>
                </c:pt>
                <c:pt idx="2697">
                  <c:v>0.81722602030246527</c:v>
                </c:pt>
                <c:pt idx="2698">
                  <c:v>0.8176513493800146</c:v>
                </c:pt>
                <c:pt idx="2699">
                  <c:v>0.81769214833229753</c:v>
                </c:pt>
                <c:pt idx="2700">
                  <c:v>0.8182100683654443</c:v>
                </c:pt>
                <c:pt idx="2701">
                  <c:v>0.81830780452224638</c:v>
                </c:pt>
                <c:pt idx="2702">
                  <c:v>0.81872798839859606</c:v>
                </c:pt>
                <c:pt idx="2703">
                  <c:v>0.81911013858497461</c:v>
                </c:pt>
                <c:pt idx="2704">
                  <c:v>0.81924590843173783</c:v>
                </c:pt>
                <c:pt idx="2705">
                  <c:v>0.81976382846488949</c:v>
                </c:pt>
                <c:pt idx="2706">
                  <c:v>0.8197665937272024</c:v>
                </c:pt>
                <c:pt idx="2707">
                  <c:v>0.82028174849803193</c:v>
                </c:pt>
                <c:pt idx="2708">
                  <c:v>0.82056892778993007</c:v>
                </c:pt>
                <c:pt idx="2709">
                  <c:v>0.82079966853118624</c:v>
                </c:pt>
                <c:pt idx="2710">
                  <c:v>0.82129832239241463</c:v>
                </c:pt>
                <c:pt idx="2711">
                  <c:v>0.82136938056763686</c:v>
                </c:pt>
                <c:pt idx="2712">
                  <c:v>0.82183550859747612</c:v>
                </c:pt>
                <c:pt idx="2713">
                  <c:v>0.82202771699489896</c:v>
                </c:pt>
                <c:pt idx="2714">
                  <c:v>0.82235342863061967</c:v>
                </c:pt>
                <c:pt idx="2715">
                  <c:v>0.82275711159737464</c:v>
                </c:pt>
                <c:pt idx="2716">
                  <c:v>0.82287134866376765</c:v>
                </c:pt>
                <c:pt idx="2717">
                  <c:v>0.82338926869691331</c:v>
                </c:pt>
                <c:pt idx="2718">
                  <c:v>0.82348650619985431</c:v>
                </c:pt>
                <c:pt idx="2719">
                  <c:v>0.82390718873005631</c:v>
                </c:pt>
                <c:pt idx="2720">
                  <c:v>0.82414296134208598</c:v>
                </c:pt>
                <c:pt idx="2721">
                  <c:v>0.82442510876320652</c:v>
                </c:pt>
                <c:pt idx="2722">
                  <c:v>0.82494302879635351</c:v>
                </c:pt>
                <c:pt idx="2723">
                  <c:v>0.82494529540481998</c:v>
                </c:pt>
                <c:pt idx="2724">
                  <c:v>0.8254609488295005</c:v>
                </c:pt>
                <c:pt idx="2725">
                  <c:v>0.82567469000729465</c:v>
                </c:pt>
                <c:pt idx="2726">
                  <c:v>0.82603066086595889</c:v>
                </c:pt>
                <c:pt idx="2727">
                  <c:v>0.82640408460977721</c:v>
                </c:pt>
                <c:pt idx="2728">
                  <c:v>0.82649678889579459</c:v>
                </c:pt>
                <c:pt idx="2729">
                  <c:v>0.82701470892894136</c:v>
                </c:pt>
                <c:pt idx="2730">
                  <c:v>0.82713347921225078</c:v>
                </c:pt>
                <c:pt idx="2731">
                  <c:v>0.82753262896208757</c:v>
                </c:pt>
                <c:pt idx="2732">
                  <c:v>0.82786287381473367</c:v>
                </c:pt>
                <c:pt idx="2733">
                  <c:v>0.82805054899523456</c:v>
                </c:pt>
                <c:pt idx="2734">
                  <c:v>0.82856846902838222</c:v>
                </c:pt>
                <c:pt idx="2735">
                  <c:v>0.82859226841721356</c:v>
                </c:pt>
                <c:pt idx="2736">
                  <c:v>0.82908638906152488</c:v>
                </c:pt>
                <c:pt idx="2737">
                  <c:v>0.82932166301969734</c:v>
                </c:pt>
                <c:pt idx="2738">
                  <c:v>0.82960430909467664</c:v>
                </c:pt>
                <c:pt idx="2739">
                  <c:v>0.83005105762218112</c:v>
                </c:pt>
                <c:pt idx="2740">
                  <c:v>0.83012222912782252</c:v>
                </c:pt>
                <c:pt idx="2741">
                  <c:v>0.8306401491609694</c:v>
                </c:pt>
                <c:pt idx="2742">
                  <c:v>0.83078045222465702</c:v>
                </c:pt>
                <c:pt idx="2743">
                  <c:v>0.83120986119743123</c:v>
                </c:pt>
                <c:pt idx="2744">
                  <c:v>0.83150984682713369</c:v>
                </c:pt>
                <c:pt idx="2745">
                  <c:v>0.83172778123058144</c:v>
                </c:pt>
                <c:pt idx="2746">
                  <c:v>0.8321939092604107</c:v>
                </c:pt>
                <c:pt idx="2747">
                  <c:v>0.8322392414296137</c:v>
                </c:pt>
                <c:pt idx="2748">
                  <c:v>0.83271182929356136</c:v>
                </c:pt>
                <c:pt idx="2749">
                  <c:v>0.83296863603209781</c:v>
                </c:pt>
                <c:pt idx="2750">
                  <c:v>0.83322974932670391</c:v>
                </c:pt>
                <c:pt idx="2751">
                  <c:v>0.83369803063458436</c:v>
                </c:pt>
                <c:pt idx="2752">
                  <c:v>0.83374766935985434</c:v>
                </c:pt>
                <c:pt idx="2753">
                  <c:v>0.83426558939299456</c:v>
                </c:pt>
                <c:pt idx="2754">
                  <c:v>0.83435448577680527</c:v>
                </c:pt>
                <c:pt idx="2755">
                  <c:v>0.83478350942614477</c:v>
                </c:pt>
                <c:pt idx="2756">
                  <c:v>0.8351568198395336</c:v>
                </c:pt>
                <c:pt idx="2757">
                  <c:v>0.83530142945929164</c:v>
                </c:pt>
                <c:pt idx="2758">
                  <c:v>0.83581934949243841</c:v>
                </c:pt>
                <c:pt idx="2759">
                  <c:v>0.83588621444201361</c:v>
                </c:pt>
                <c:pt idx="2760">
                  <c:v>0.83638906152890025</c:v>
                </c:pt>
                <c:pt idx="2761">
                  <c:v>0.83661560904449783</c:v>
                </c:pt>
                <c:pt idx="2762">
                  <c:v>0.83685518955873195</c:v>
                </c:pt>
                <c:pt idx="2763">
                  <c:v>0.83734500364697795</c:v>
                </c:pt>
                <c:pt idx="2764">
                  <c:v>0.83737310959187961</c:v>
                </c:pt>
                <c:pt idx="2765">
                  <c:v>0.83789102962502982</c:v>
                </c:pt>
                <c:pt idx="2766">
                  <c:v>0.83807439824945285</c:v>
                </c:pt>
                <c:pt idx="2767">
                  <c:v>0.83840894965817714</c:v>
                </c:pt>
                <c:pt idx="2768">
                  <c:v>0.83873085339168985</c:v>
                </c:pt>
                <c:pt idx="2769">
                  <c:v>0.83892686969131969</c:v>
                </c:pt>
                <c:pt idx="2770">
                  <c:v>0.83944478972446646</c:v>
                </c:pt>
                <c:pt idx="2771">
                  <c:v>0.83953318745441241</c:v>
                </c:pt>
                <c:pt idx="2772">
                  <c:v>0.83996270975760723</c:v>
                </c:pt>
                <c:pt idx="2773">
                  <c:v>0.84026258205689253</c:v>
                </c:pt>
                <c:pt idx="2774">
                  <c:v>0.84053242179407506</c:v>
                </c:pt>
                <c:pt idx="2775">
                  <c:v>0.84099197665938286</c:v>
                </c:pt>
                <c:pt idx="2776">
                  <c:v>0.84099854982390732</c:v>
                </c:pt>
                <c:pt idx="2777">
                  <c:v>0.84151646985704687</c:v>
                </c:pt>
                <c:pt idx="2778">
                  <c:v>0.84172137126185265</c:v>
                </c:pt>
                <c:pt idx="2779">
                  <c:v>0.84203438989019996</c:v>
                </c:pt>
                <c:pt idx="2780">
                  <c:v>0.84245076586432877</c:v>
                </c:pt>
                <c:pt idx="2781">
                  <c:v>0.8425523099233434</c:v>
                </c:pt>
                <c:pt idx="2782">
                  <c:v>0.84307022995649461</c:v>
                </c:pt>
                <c:pt idx="2783">
                  <c:v>0.84310722100656454</c:v>
                </c:pt>
                <c:pt idx="2784">
                  <c:v>0.84358814998963683</c:v>
                </c:pt>
                <c:pt idx="2785">
                  <c:v>0.84390955506929577</c:v>
                </c:pt>
                <c:pt idx="2786">
                  <c:v>0.84410607002278815</c:v>
                </c:pt>
                <c:pt idx="2787">
                  <c:v>0.84462399005593569</c:v>
                </c:pt>
                <c:pt idx="2788">
                  <c:v>0.844638949671776</c:v>
                </c:pt>
                <c:pt idx="2789">
                  <c:v>0.84514191008908968</c:v>
                </c:pt>
                <c:pt idx="2790">
                  <c:v>0.84536834427425156</c:v>
                </c:pt>
                <c:pt idx="2791">
                  <c:v>0.84571162212554862</c:v>
                </c:pt>
                <c:pt idx="2792">
                  <c:v>0.84609773887673223</c:v>
                </c:pt>
                <c:pt idx="2793">
                  <c:v>0.8461777501553791</c:v>
                </c:pt>
                <c:pt idx="2794">
                  <c:v>0.84669567018853253</c:v>
                </c:pt>
                <c:pt idx="2795">
                  <c:v>0.8468271334792159</c:v>
                </c:pt>
                <c:pt idx="2796">
                  <c:v>0.84721359022166609</c:v>
                </c:pt>
                <c:pt idx="2797">
                  <c:v>0.84755652808169157</c:v>
                </c:pt>
                <c:pt idx="2798">
                  <c:v>0.84778330225813558</c:v>
                </c:pt>
                <c:pt idx="2799">
                  <c:v>0.84828592268417913</c:v>
                </c:pt>
                <c:pt idx="2800">
                  <c:v>0.84830122229128202</c:v>
                </c:pt>
                <c:pt idx="2801">
                  <c:v>0.84876735032111061</c:v>
                </c:pt>
                <c:pt idx="2802">
                  <c:v>0.84894237782640414</c:v>
                </c:pt>
                <c:pt idx="2803">
                  <c:v>0.84928527035425705</c:v>
                </c:pt>
                <c:pt idx="2804">
                  <c:v>0.84974471188913625</c:v>
                </c:pt>
                <c:pt idx="2805">
                  <c:v>0.84980319038740471</c:v>
                </c:pt>
                <c:pt idx="2806">
                  <c:v>0.85032111042055492</c:v>
                </c:pt>
                <c:pt idx="2807">
                  <c:v>0.85047410649161193</c:v>
                </c:pt>
                <c:pt idx="2808">
                  <c:v>0.85083903045370546</c:v>
                </c:pt>
                <c:pt idx="2809">
                  <c:v>0.85120350109409171</c:v>
                </c:pt>
                <c:pt idx="2810">
                  <c:v>0.85135695048684479</c:v>
                </c:pt>
                <c:pt idx="2811">
                  <c:v>0.85187487051999844</c:v>
                </c:pt>
                <c:pt idx="2812">
                  <c:v>0.85193289569657582</c:v>
                </c:pt>
                <c:pt idx="2813">
                  <c:v>0.85239279055314165</c:v>
                </c:pt>
                <c:pt idx="2814">
                  <c:v>0.85266229029905172</c:v>
                </c:pt>
                <c:pt idx="2815">
                  <c:v>0.85291071058628565</c:v>
                </c:pt>
                <c:pt idx="2816">
                  <c:v>0.85331874544128339</c:v>
                </c:pt>
                <c:pt idx="2817">
                  <c:v>0.85342863061943852</c:v>
                </c:pt>
                <c:pt idx="2818">
                  <c:v>0.8539465506525844</c:v>
                </c:pt>
                <c:pt idx="2819">
                  <c:v>0.85412107950401628</c:v>
                </c:pt>
                <c:pt idx="2820">
                  <c:v>0.85446447068572662</c:v>
                </c:pt>
                <c:pt idx="2821">
                  <c:v>0.85477753464624373</c:v>
                </c:pt>
                <c:pt idx="2822">
                  <c:v>0.85498239071887283</c:v>
                </c:pt>
                <c:pt idx="2823">
                  <c:v>0.85550031075201949</c:v>
                </c:pt>
                <c:pt idx="2824">
                  <c:v>0.85557986870897162</c:v>
                </c:pt>
                <c:pt idx="2825">
                  <c:v>0.85601823078516692</c:v>
                </c:pt>
                <c:pt idx="2826">
                  <c:v>0.85630926331145163</c:v>
                </c:pt>
                <c:pt idx="2827">
                  <c:v>0.85653615081831358</c:v>
                </c:pt>
                <c:pt idx="2828">
                  <c:v>0.85703865791393175</c:v>
                </c:pt>
                <c:pt idx="2829">
                  <c:v>0.85705407085146068</c:v>
                </c:pt>
                <c:pt idx="2830">
                  <c:v>0.85757199088460734</c:v>
                </c:pt>
                <c:pt idx="2831">
                  <c:v>0.85776805251641708</c:v>
                </c:pt>
                <c:pt idx="2832">
                  <c:v>0.85808991091775411</c:v>
                </c:pt>
                <c:pt idx="2833">
                  <c:v>0.85849744711889731</c:v>
                </c:pt>
                <c:pt idx="2834">
                  <c:v>0.85860783095090165</c:v>
                </c:pt>
                <c:pt idx="2835">
                  <c:v>0.85912575098404775</c:v>
                </c:pt>
                <c:pt idx="2836">
                  <c:v>0.8592268417213712</c:v>
                </c:pt>
                <c:pt idx="2837">
                  <c:v>0.85964367101720018</c:v>
                </c:pt>
                <c:pt idx="2838">
                  <c:v>0.85995623632385743</c:v>
                </c:pt>
                <c:pt idx="2839">
                  <c:v>0.86016159105034151</c:v>
                </c:pt>
                <c:pt idx="2840">
                  <c:v>0.86067951108349661</c:v>
                </c:pt>
                <c:pt idx="2841">
                  <c:v>0.8606856309263341</c:v>
                </c:pt>
                <c:pt idx="2842">
                  <c:v>0.86124922311995422</c:v>
                </c:pt>
                <c:pt idx="2843">
                  <c:v>0.86141502552881433</c:v>
                </c:pt>
                <c:pt idx="2844">
                  <c:v>0.8617153511497867</c:v>
                </c:pt>
                <c:pt idx="2845">
                  <c:v>0.86214442013129455</c:v>
                </c:pt>
                <c:pt idx="2846">
                  <c:v>0.86223327118292947</c:v>
                </c:pt>
                <c:pt idx="2847">
                  <c:v>0.86275119121608013</c:v>
                </c:pt>
                <c:pt idx="2848">
                  <c:v>0.86287381473377833</c:v>
                </c:pt>
                <c:pt idx="2849">
                  <c:v>0.86326911124922312</c:v>
                </c:pt>
                <c:pt idx="2850">
                  <c:v>0.86353026987600257</c:v>
                </c:pt>
                <c:pt idx="2851">
                  <c:v>0.86378703128236989</c:v>
                </c:pt>
                <c:pt idx="2852">
                  <c:v>0.86430495131551865</c:v>
                </c:pt>
                <c:pt idx="2853">
                  <c:v>0.86433260393873068</c:v>
                </c:pt>
                <c:pt idx="2854">
                  <c:v>0.86482287134866465</c:v>
                </c:pt>
                <c:pt idx="2855">
                  <c:v>0.8650619985412108</c:v>
                </c:pt>
                <c:pt idx="2856">
                  <c:v>0.86534079138181064</c:v>
                </c:pt>
                <c:pt idx="2857">
                  <c:v>0.86579139314369846</c:v>
                </c:pt>
                <c:pt idx="2858">
                  <c:v>0.86585871141495763</c:v>
                </c:pt>
                <c:pt idx="2859">
                  <c:v>0.86637663144810928</c:v>
                </c:pt>
                <c:pt idx="2860">
                  <c:v>0.8665207877461707</c:v>
                </c:pt>
                <c:pt idx="2861">
                  <c:v>0.86689455148125161</c:v>
                </c:pt>
                <c:pt idx="2862">
                  <c:v>0.8672501823486507</c:v>
                </c:pt>
                <c:pt idx="2863">
                  <c:v>0.86741247151439804</c:v>
                </c:pt>
                <c:pt idx="2864">
                  <c:v>0.86790663749088992</c:v>
                </c:pt>
                <c:pt idx="2865">
                  <c:v>0.86793039154754481</c:v>
                </c:pt>
                <c:pt idx="2866">
                  <c:v>0.86844831158069613</c:v>
                </c:pt>
                <c:pt idx="2867">
                  <c:v>0.86870897155361482</c:v>
                </c:pt>
                <c:pt idx="2868">
                  <c:v>0.86896623161384257</c:v>
                </c:pt>
                <c:pt idx="2869">
                  <c:v>0.86936542669584671</c:v>
                </c:pt>
                <c:pt idx="2870">
                  <c:v>0.86948415164698567</c:v>
                </c:pt>
                <c:pt idx="2871">
                  <c:v>0.87000207168013577</c:v>
                </c:pt>
                <c:pt idx="2872">
                  <c:v>0.87016776075857061</c:v>
                </c:pt>
                <c:pt idx="2873">
                  <c:v>0.87051999171327932</c:v>
                </c:pt>
                <c:pt idx="2874">
                  <c:v>0.87089715536105061</c:v>
                </c:pt>
                <c:pt idx="2875">
                  <c:v>0.87103791174642653</c:v>
                </c:pt>
                <c:pt idx="2876">
                  <c:v>0.87155583177957785</c:v>
                </c:pt>
                <c:pt idx="2877">
                  <c:v>0.87162654996353062</c:v>
                </c:pt>
                <c:pt idx="2878">
                  <c:v>0.87207375181272018</c:v>
                </c:pt>
                <c:pt idx="2879">
                  <c:v>0.87235594456601062</c:v>
                </c:pt>
                <c:pt idx="2880">
                  <c:v>0.87259167184586695</c:v>
                </c:pt>
                <c:pt idx="2881">
                  <c:v>0.87308533916849485</c:v>
                </c:pt>
                <c:pt idx="2882">
                  <c:v>0.87310959187901371</c:v>
                </c:pt>
                <c:pt idx="2883">
                  <c:v>0.8736275119121607</c:v>
                </c:pt>
                <c:pt idx="2884">
                  <c:v>0.87381473377097063</c:v>
                </c:pt>
                <c:pt idx="2885">
                  <c:v>0.8741454319453118</c:v>
                </c:pt>
                <c:pt idx="2886">
                  <c:v>0.87454412837345064</c:v>
                </c:pt>
                <c:pt idx="2887">
                  <c:v>0.87466335197845468</c:v>
                </c:pt>
                <c:pt idx="2888">
                  <c:v>0.87518127201160523</c:v>
                </c:pt>
                <c:pt idx="2889">
                  <c:v>0.87520058351568264</c:v>
                </c:pt>
                <c:pt idx="2890">
                  <c:v>0.87569919204475488</c:v>
                </c:pt>
                <c:pt idx="2891">
                  <c:v>0.87600291757841586</c:v>
                </c:pt>
                <c:pt idx="2892">
                  <c:v>0.87621711207789565</c:v>
                </c:pt>
                <c:pt idx="2893">
                  <c:v>0.87665937272064165</c:v>
                </c:pt>
                <c:pt idx="2894">
                  <c:v>0.87673503211104786</c:v>
                </c:pt>
                <c:pt idx="2895">
                  <c:v>0.87725295214419474</c:v>
                </c:pt>
                <c:pt idx="2896">
                  <c:v>0.87746170678336988</c:v>
                </c:pt>
                <c:pt idx="2897">
                  <c:v>0.87777087217734096</c:v>
                </c:pt>
                <c:pt idx="2898">
                  <c:v>0.87811816192559999</c:v>
                </c:pt>
                <c:pt idx="2899">
                  <c:v>0.87828879221048772</c:v>
                </c:pt>
                <c:pt idx="2900">
                  <c:v>0.87880671224363383</c:v>
                </c:pt>
                <c:pt idx="2901">
                  <c:v>0.87892049598833288</c:v>
                </c:pt>
                <c:pt idx="2902">
                  <c:v>0.87932463227678392</c:v>
                </c:pt>
                <c:pt idx="2903">
                  <c:v>0.87957695113056122</c:v>
                </c:pt>
                <c:pt idx="2904">
                  <c:v>0.87984255230992792</c:v>
                </c:pt>
                <c:pt idx="2905">
                  <c:v>0.88036047234307147</c:v>
                </c:pt>
                <c:pt idx="2906">
                  <c:v>0.88037928519329023</c:v>
                </c:pt>
                <c:pt idx="2907">
                  <c:v>0.8808783923762179</c:v>
                </c:pt>
                <c:pt idx="2908">
                  <c:v>0.88110867979576868</c:v>
                </c:pt>
                <c:pt idx="2909">
                  <c:v>0.88139631240936456</c:v>
                </c:pt>
                <c:pt idx="2910">
                  <c:v>0.88183807439824979</c:v>
                </c:pt>
                <c:pt idx="2911">
                  <c:v>0.88191423244251466</c:v>
                </c:pt>
                <c:pt idx="2912">
                  <c:v>0.88243215247565443</c:v>
                </c:pt>
                <c:pt idx="2913">
                  <c:v>0.88256746900072458</c:v>
                </c:pt>
                <c:pt idx="2914">
                  <c:v>0.88295007250881086</c:v>
                </c:pt>
                <c:pt idx="2915">
                  <c:v>0.88329686360321025</c:v>
                </c:pt>
                <c:pt idx="2916">
                  <c:v>0.88346799254194819</c:v>
                </c:pt>
                <c:pt idx="2917">
                  <c:v>0.88398591257510395</c:v>
                </c:pt>
                <c:pt idx="2918">
                  <c:v>0.88402625820568981</c:v>
                </c:pt>
                <c:pt idx="2919">
                  <c:v>0.88450383260824617</c:v>
                </c:pt>
                <c:pt idx="2920">
                  <c:v>0.88475565280817681</c:v>
                </c:pt>
                <c:pt idx="2921">
                  <c:v>0.88502175264139693</c:v>
                </c:pt>
                <c:pt idx="2922">
                  <c:v>0.88541210795039649</c:v>
                </c:pt>
                <c:pt idx="2923">
                  <c:v>0.88553967267454381</c:v>
                </c:pt>
                <c:pt idx="2924">
                  <c:v>0.88605759270768569</c:v>
                </c:pt>
                <c:pt idx="2925">
                  <c:v>0.88621444201313015</c:v>
                </c:pt>
                <c:pt idx="2926">
                  <c:v>0.88657551274083324</c:v>
                </c:pt>
                <c:pt idx="2927">
                  <c:v>0.88694383661561349</c:v>
                </c:pt>
                <c:pt idx="2928">
                  <c:v>0.88709343277398411</c:v>
                </c:pt>
                <c:pt idx="2929">
                  <c:v>0.88761135280712711</c:v>
                </c:pt>
                <c:pt idx="2930">
                  <c:v>0.88767323121809383</c:v>
                </c:pt>
                <c:pt idx="2931">
                  <c:v>0.88812927284027499</c:v>
                </c:pt>
                <c:pt idx="2932">
                  <c:v>0.88847556528081661</c:v>
                </c:pt>
                <c:pt idx="2933">
                  <c:v>0.88864719287342153</c:v>
                </c:pt>
                <c:pt idx="2934">
                  <c:v>0.88916511290656752</c:v>
                </c:pt>
                <c:pt idx="2935">
                  <c:v>0.88920495988329662</c:v>
                </c:pt>
                <c:pt idx="2936">
                  <c:v>0.8896830329397154</c:v>
                </c:pt>
                <c:pt idx="2937">
                  <c:v>0.88978847556528196</c:v>
                </c:pt>
                <c:pt idx="2938">
                  <c:v>0.89020095297286161</c:v>
                </c:pt>
                <c:pt idx="2939">
                  <c:v>0.89059080962800941</c:v>
                </c:pt>
                <c:pt idx="2940">
                  <c:v>0.8907188730060086</c:v>
                </c:pt>
                <c:pt idx="2941">
                  <c:v>0.8912367930391546</c:v>
                </c:pt>
                <c:pt idx="2942">
                  <c:v>0.89132020423048952</c:v>
                </c:pt>
                <c:pt idx="2943">
                  <c:v>0.89175471307230225</c:v>
                </c:pt>
                <c:pt idx="2944">
                  <c:v>0.89204959883296553</c:v>
                </c:pt>
                <c:pt idx="2945">
                  <c:v>0.89227263310544935</c:v>
                </c:pt>
                <c:pt idx="2946">
                  <c:v>0.89277899343544953</c:v>
                </c:pt>
                <c:pt idx="2947">
                  <c:v>0.89279055313860189</c:v>
                </c:pt>
                <c:pt idx="2948">
                  <c:v>0.893308473171743</c:v>
                </c:pt>
                <c:pt idx="2949">
                  <c:v>0.89350838803792187</c:v>
                </c:pt>
                <c:pt idx="2950">
                  <c:v>0.89382639320489299</c:v>
                </c:pt>
                <c:pt idx="2951">
                  <c:v>0.89416484318016065</c:v>
                </c:pt>
                <c:pt idx="2952">
                  <c:v>0.89439610524134638</c:v>
                </c:pt>
                <c:pt idx="2953">
                  <c:v>0.89486223327118408</c:v>
                </c:pt>
                <c:pt idx="2954">
                  <c:v>0.89496717724288899</c:v>
                </c:pt>
                <c:pt idx="2955">
                  <c:v>0.89538015330432963</c:v>
                </c:pt>
                <c:pt idx="2956">
                  <c:v>0.89569657184536577</c:v>
                </c:pt>
                <c:pt idx="2957">
                  <c:v>0.89589807333748217</c:v>
                </c:pt>
                <c:pt idx="2958">
                  <c:v>0.89641599337062361</c:v>
                </c:pt>
                <c:pt idx="2959">
                  <c:v>0.89642596644784867</c:v>
                </c:pt>
                <c:pt idx="2960">
                  <c:v>0.89693391340377504</c:v>
                </c:pt>
                <c:pt idx="2961">
                  <c:v>0.89715536105032767</c:v>
                </c:pt>
                <c:pt idx="2962">
                  <c:v>0.89750362544022944</c:v>
                </c:pt>
                <c:pt idx="2963">
                  <c:v>0.89788475565280856</c:v>
                </c:pt>
                <c:pt idx="2964">
                  <c:v>0.8979697534700648</c:v>
                </c:pt>
                <c:pt idx="2965">
                  <c:v>0.89848767350321213</c:v>
                </c:pt>
                <c:pt idx="2966">
                  <c:v>0.89854121079504079</c:v>
                </c:pt>
                <c:pt idx="2967">
                  <c:v>0.89900559353635823</c:v>
                </c:pt>
                <c:pt idx="2968">
                  <c:v>0.89934354485776258</c:v>
                </c:pt>
                <c:pt idx="2969">
                  <c:v>0.89952351356950877</c:v>
                </c:pt>
                <c:pt idx="2970">
                  <c:v>0.90004143360265165</c:v>
                </c:pt>
                <c:pt idx="2971">
                  <c:v>0.90007293946024758</c:v>
                </c:pt>
                <c:pt idx="2972">
                  <c:v>0.90055935363579864</c:v>
                </c:pt>
                <c:pt idx="2973">
                  <c:v>0.90080233406272758</c:v>
                </c:pt>
                <c:pt idx="2974">
                  <c:v>0.90107727366894574</c:v>
                </c:pt>
                <c:pt idx="2975">
                  <c:v>0.90153172866520759</c:v>
                </c:pt>
                <c:pt idx="2976">
                  <c:v>0.90159519370209207</c:v>
                </c:pt>
                <c:pt idx="2977">
                  <c:v>0.90216490573855357</c:v>
                </c:pt>
                <c:pt idx="2978">
                  <c:v>0.90226112326768759</c:v>
                </c:pt>
                <c:pt idx="2979">
                  <c:v>0.90268282577170056</c:v>
                </c:pt>
                <c:pt idx="2980">
                  <c:v>0.90291757840991949</c:v>
                </c:pt>
                <c:pt idx="2981">
                  <c:v>0.90314895380153293</c:v>
                </c:pt>
                <c:pt idx="2982">
                  <c:v>0.90366687383467981</c:v>
                </c:pt>
                <c:pt idx="2983">
                  <c:v>0.90371991247264771</c:v>
                </c:pt>
                <c:pt idx="2984">
                  <c:v>0.90418479386782658</c:v>
                </c:pt>
                <c:pt idx="2985">
                  <c:v>0.90437636761487961</c:v>
                </c:pt>
                <c:pt idx="2986">
                  <c:v>0.9047027139009739</c:v>
                </c:pt>
                <c:pt idx="2987">
                  <c:v>0.90517870167760739</c:v>
                </c:pt>
                <c:pt idx="2988">
                  <c:v>0.905220633934124</c:v>
                </c:pt>
                <c:pt idx="2989">
                  <c:v>0.90579034597058194</c:v>
                </c:pt>
                <c:pt idx="2990">
                  <c:v>0.9059080962800925</c:v>
                </c:pt>
                <c:pt idx="2991">
                  <c:v>0.9063082660037296</c:v>
                </c:pt>
                <c:pt idx="2992">
                  <c:v>0.90663749088256729</c:v>
                </c:pt>
                <c:pt idx="2993">
                  <c:v>0.9068261860368757</c:v>
                </c:pt>
                <c:pt idx="2994">
                  <c:v>0.90729231406670841</c:v>
                </c:pt>
                <c:pt idx="2995">
                  <c:v>0.9073668854850433</c:v>
                </c:pt>
                <c:pt idx="2996">
                  <c:v>0.90781023409985462</c:v>
                </c:pt>
                <c:pt idx="2997">
                  <c:v>0.90809628008752696</c:v>
                </c:pt>
                <c:pt idx="2998">
                  <c:v>0.90832815413300194</c:v>
                </c:pt>
                <c:pt idx="2999">
                  <c:v>0.90882567469001263</c:v>
                </c:pt>
                <c:pt idx="3000">
                  <c:v>0.90884607416614871</c:v>
                </c:pt>
                <c:pt idx="3001">
                  <c:v>0.90936399419929559</c:v>
                </c:pt>
                <c:pt idx="3002">
                  <c:v>0.90955506929248731</c:v>
                </c:pt>
                <c:pt idx="3003">
                  <c:v>0.90988191423244269</c:v>
                </c:pt>
                <c:pt idx="3004">
                  <c:v>0.91021152443471898</c:v>
                </c:pt>
                <c:pt idx="3005">
                  <c:v>0.91039983426559656</c:v>
                </c:pt>
                <c:pt idx="3006">
                  <c:v>0.91096954630205096</c:v>
                </c:pt>
                <c:pt idx="3007">
                  <c:v>0.91101385849744698</c:v>
                </c:pt>
                <c:pt idx="3008">
                  <c:v>0.91148746633519773</c:v>
                </c:pt>
                <c:pt idx="3009">
                  <c:v>0.91174325309992765</c:v>
                </c:pt>
                <c:pt idx="3010">
                  <c:v>0.91195359436502998</c:v>
                </c:pt>
                <c:pt idx="3011">
                  <c:v>0.91247151439818286</c:v>
                </c:pt>
                <c:pt idx="3012">
                  <c:v>0.91247264770240366</c:v>
                </c:pt>
                <c:pt idx="3013">
                  <c:v>0.91298943443132363</c:v>
                </c:pt>
                <c:pt idx="3014">
                  <c:v>0.91320204230489044</c:v>
                </c:pt>
                <c:pt idx="3015">
                  <c:v>0.91350735446447162</c:v>
                </c:pt>
                <c:pt idx="3016">
                  <c:v>0.91393143690736667</c:v>
                </c:pt>
                <c:pt idx="3017">
                  <c:v>0.91402527449761761</c:v>
                </c:pt>
                <c:pt idx="3018">
                  <c:v>0.91454319453076449</c:v>
                </c:pt>
                <c:pt idx="3019">
                  <c:v>0.9145878920496</c:v>
                </c:pt>
                <c:pt idx="3020">
                  <c:v>0.91511290656722255</c:v>
                </c:pt>
                <c:pt idx="3021">
                  <c:v>0.91539022611232668</c:v>
                </c:pt>
                <c:pt idx="3022">
                  <c:v>0.91557903459705814</c:v>
                </c:pt>
                <c:pt idx="3023">
                  <c:v>0.91604668125455868</c:v>
                </c:pt>
                <c:pt idx="3024">
                  <c:v>0.91609695463020491</c:v>
                </c:pt>
                <c:pt idx="3025">
                  <c:v>0.91661487466335534</c:v>
                </c:pt>
                <c:pt idx="3026">
                  <c:v>0.91684901531729002</c:v>
                </c:pt>
                <c:pt idx="3027">
                  <c:v>0.917132794696499</c:v>
                </c:pt>
                <c:pt idx="3028">
                  <c:v>0.9175054704595228</c:v>
                </c:pt>
                <c:pt idx="3029">
                  <c:v>0.91765071472964577</c:v>
                </c:pt>
                <c:pt idx="3030">
                  <c:v>0.91816863476279253</c:v>
                </c:pt>
                <c:pt idx="3031">
                  <c:v>0.91830780452224658</c:v>
                </c:pt>
                <c:pt idx="3032">
                  <c:v>0.91868655479593575</c:v>
                </c:pt>
                <c:pt idx="3033">
                  <c:v>0.91896425966448259</c:v>
                </c:pt>
                <c:pt idx="3034">
                  <c:v>0.91925626683240058</c:v>
                </c:pt>
                <c:pt idx="3035">
                  <c:v>0.91972239486222929</c:v>
                </c:pt>
                <c:pt idx="3036">
                  <c:v>0.91976659372720126</c:v>
                </c:pt>
                <c:pt idx="3037">
                  <c:v>0.92024031489537983</c:v>
                </c:pt>
                <c:pt idx="3038">
                  <c:v>0.92049598832968604</c:v>
                </c:pt>
                <c:pt idx="3039">
                  <c:v>0.92075823492853126</c:v>
                </c:pt>
                <c:pt idx="3040">
                  <c:v>0.92122538293216627</c:v>
                </c:pt>
                <c:pt idx="3041">
                  <c:v>0.92127615496167359</c:v>
                </c:pt>
                <c:pt idx="3042">
                  <c:v>0.92179407499482446</c:v>
                </c:pt>
                <c:pt idx="3043">
                  <c:v>0.92188183807440216</c:v>
                </c:pt>
                <c:pt idx="3044">
                  <c:v>0.92231199502796146</c:v>
                </c:pt>
                <c:pt idx="3045">
                  <c:v>0.92268417213712661</c:v>
                </c:pt>
                <c:pt idx="3046">
                  <c:v>0.922829915061118</c:v>
                </c:pt>
                <c:pt idx="3047">
                  <c:v>0.92334062727935862</c:v>
                </c:pt>
                <c:pt idx="3048">
                  <c:v>0.92339962709758105</c:v>
                </c:pt>
                <c:pt idx="3049">
                  <c:v>0.92391754713072249</c:v>
                </c:pt>
                <c:pt idx="3050">
                  <c:v>0.92414296134208551</c:v>
                </c:pt>
                <c:pt idx="3051">
                  <c:v>0.9243836751605552</c:v>
                </c:pt>
                <c:pt idx="3052">
                  <c:v>0.92487235594456607</c:v>
                </c:pt>
                <c:pt idx="3053">
                  <c:v>0.92490159519370263</c:v>
                </c:pt>
                <c:pt idx="3054">
                  <c:v>0.92541951522684851</c:v>
                </c:pt>
                <c:pt idx="3055">
                  <c:v>0.92560175054704663</c:v>
                </c:pt>
                <c:pt idx="3056">
                  <c:v>0.92593743525999661</c:v>
                </c:pt>
                <c:pt idx="3057">
                  <c:v>0.92625820568927864</c:v>
                </c:pt>
                <c:pt idx="3058">
                  <c:v>0.92645535529314282</c:v>
                </c:pt>
                <c:pt idx="3059">
                  <c:v>0.9269732753262897</c:v>
                </c:pt>
                <c:pt idx="3060">
                  <c:v>0.92706053975200209</c:v>
                </c:pt>
                <c:pt idx="3061">
                  <c:v>0.92754298736274776</c:v>
                </c:pt>
                <c:pt idx="3062">
                  <c:v>0.92778993435449153</c:v>
                </c:pt>
                <c:pt idx="3063">
                  <c:v>0.92800911539258701</c:v>
                </c:pt>
                <c:pt idx="3064">
                  <c:v>0.92851932895695855</c:v>
                </c:pt>
                <c:pt idx="3065">
                  <c:v>0.92852703542573067</c:v>
                </c:pt>
                <c:pt idx="3066">
                  <c:v>0.92904495545888344</c:v>
                </c:pt>
                <c:pt idx="3067">
                  <c:v>0.92924872355944665</c:v>
                </c:pt>
                <c:pt idx="3068">
                  <c:v>0.92956287549202066</c:v>
                </c:pt>
                <c:pt idx="3069">
                  <c:v>0.92997811816192555</c:v>
                </c:pt>
                <c:pt idx="3070">
                  <c:v>0.93008079552517164</c:v>
                </c:pt>
                <c:pt idx="3071">
                  <c:v>0.93059871555831775</c:v>
                </c:pt>
                <c:pt idx="3072">
                  <c:v>0.93063457330416055</c:v>
                </c:pt>
                <c:pt idx="3073">
                  <c:v>0.93111663559146451</c:v>
                </c:pt>
                <c:pt idx="3074">
                  <c:v>0.93143690736688545</c:v>
                </c:pt>
                <c:pt idx="3075">
                  <c:v>0.93163455562461162</c:v>
                </c:pt>
                <c:pt idx="3076">
                  <c:v>0.93216630196935935</c:v>
                </c:pt>
                <c:pt idx="3077">
                  <c:v>0.93220426766107689</c:v>
                </c:pt>
                <c:pt idx="3078">
                  <c:v>0.93272218769421988</c:v>
                </c:pt>
                <c:pt idx="3079">
                  <c:v>0.93289569657185256</c:v>
                </c:pt>
                <c:pt idx="3080">
                  <c:v>0.93318831572405159</c:v>
                </c:pt>
                <c:pt idx="3081">
                  <c:v>0.93362509117432912</c:v>
                </c:pt>
                <c:pt idx="3082">
                  <c:v>0.93370623575719902</c:v>
                </c:pt>
                <c:pt idx="3083">
                  <c:v>0.93422415579034557</c:v>
                </c:pt>
                <c:pt idx="3084">
                  <c:v>0.93442742523705258</c:v>
                </c:pt>
                <c:pt idx="3085">
                  <c:v>0.93474207582349678</c:v>
                </c:pt>
                <c:pt idx="3086">
                  <c:v>0.93515681983953303</c:v>
                </c:pt>
                <c:pt idx="3087">
                  <c:v>0.93525999585663611</c:v>
                </c:pt>
                <c:pt idx="3088">
                  <c:v>0.93577791588978665</c:v>
                </c:pt>
                <c:pt idx="3089">
                  <c:v>0.93581327498176459</c:v>
                </c:pt>
                <c:pt idx="3090">
                  <c:v>0.93634762792624759</c:v>
                </c:pt>
                <c:pt idx="3091">
                  <c:v>0.93654266958424459</c:v>
                </c:pt>
                <c:pt idx="3092">
                  <c:v>0.9368137559560803</c:v>
                </c:pt>
                <c:pt idx="3093">
                  <c:v>0.93727206418672449</c:v>
                </c:pt>
                <c:pt idx="3094">
                  <c:v>0.93733167598922706</c:v>
                </c:pt>
                <c:pt idx="3095">
                  <c:v>0.93784959602237805</c:v>
                </c:pt>
                <c:pt idx="3096">
                  <c:v>0.9380014587892046</c:v>
                </c:pt>
                <c:pt idx="3097">
                  <c:v>0.9383675160555216</c:v>
                </c:pt>
                <c:pt idx="3098">
                  <c:v>0.93873085339168894</c:v>
                </c:pt>
                <c:pt idx="3099">
                  <c:v>0.93888543608867392</c:v>
                </c:pt>
                <c:pt idx="3100">
                  <c:v>0.9393873085339165</c:v>
                </c:pt>
                <c:pt idx="3101">
                  <c:v>0.9394033561218148</c:v>
                </c:pt>
                <c:pt idx="3102">
                  <c:v>0.93992127615496535</c:v>
                </c:pt>
                <c:pt idx="3103">
                  <c:v>0.94018964259664473</c:v>
                </c:pt>
                <c:pt idx="3104">
                  <c:v>0.94043919618811211</c:v>
                </c:pt>
                <c:pt idx="3105">
                  <c:v>0.94084609773888184</c:v>
                </c:pt>
                <c:pt idx="3106">
                  <c:v>0.94100890822457506</c:v>
                </c:pt>
                <c:pt idx="3107">
                  <c:v>0.9415268282577165</c:v>
                </c:pt>
                <c:pt idx="3108">
                  <c:v>0.94164843180160462</c:v>
                </c:pt>
                <c:pt idx="3109">
                  <c:v>0.94199295628754964</c:v>
                </c:pt>
                <c:pt idx="3110">
                  <c:v>0.94237782640408962</c:v>
                </c:pt>
                <c:pt idx="3111">
                  <c:v>0.94251087632069663</c:v>
                </c:pt>
                <c:pt idx="3112">
                  <c:v>0.94302879635384784</c:v>
                </c:pt>
                <c:pt idx="3113">
                  <c:v>0.94310722100656452</c:v>
                </c:pt>
                <c:pt idx="3114">
                  <c:v>0.94354671638698961</c:v>
                </c:pt>
                <c:pt idx="3115">
                  <c:v>0.94383661560904464</c:v>
                </c:pt>
                <c:pt idx="3116">
                  <c:v>0.94406463642014071</c:v>
                </c:pt>
                <c:pt idx="3117">
                  <c:v>0.94456601021152442</c:v>
                </c:pt>
                <c:pt idx="3118">
                  <c:v>0.94458255645328371</c:v>
                </c:pt>
                <c:pt idx="3119">
                  <c:v>0.9451004764864348</c:v>
                </c:pt>
                <c:pt idx="3120">
                  <c:v>0.94522246535375609</c:v>
                </c:pt>
                <c:pt idx="3121">
                  <c:v>0.94567018852289264</c:v>
                </c:pt>
                <c:pt idx="3122">
                  <c:v>0.94602479941648465</c:v>
                </c:pt>
                <c:pt idx="3123">
                  <c:v>0.94618810855603919</c:v>
                </c:pt>
                <c:pt idx="3124">
                  <c:v>0.94665423658588099</c:v>
                </c:pt>
                <c:pt idx="3125">
                  <c:v>0.94675419401896388</c:v>
                </c:pt>
                <c:pt idx="3126">
                  <c:v>0.94717215661902154</c:v>
                </c:pt>
                <c:pt idx="3127">
                  <c:v>0.94748358862144066</c:v>
                </c:pt>
                <c:pt idx="3128">
                  <c:v>0.94769007665217153</c:v>
                </c:pt>
                <c:pt idx="3129">
                  <c:v>0.94820799668531264</c:v>
                </c:pt>
                <c:pt idx="3130">
                  <c:v>0.94821298322392356</c:v>
                </c:pt>
                <c:pt idx="3131">
                  <c:v>0.94872591671846362</c:v>
                </c:pt>
                <c:pt idx="3132">
                  <c:v>0.948942377826404</c:v>
                </c:pt>
                <c:pt idx="3133">
                  <c:v>0.94924383675160562</c:v>
                </c:pt>
                <c:pt idx="3134">
                  <c:v>0.949671772428894</c:v>
                </c:pt>
                <c:pt idx="3135">
                  <c:v>0.94981354878806656</c:v>
                </c:pt>
                <c:pt idx="3136">
                  <c:v>0.95027967681790004</c:v>
                </c:pt>
                <c:pt idx="3137">
                  <c:v>0.95040116703136357</c:v>
                </c:pt>
                <c:pt idx="3138">
                  <c:v>0.9507975968510467</c:v>
                </c:pt>
                <c:pt idx="3139">
                  <c:v>0.9511305616338438</c:v>
                </c:pt>
                <c:pt idx="3140">
                  <c:v>0.95131551688419724</c:v>
                </c:pt>
                <c:pt idx="3141">
                  <c:v>0.9518334369173399</c:v>
                </c:pt>
                <c:pt idx="3142">
                  <c:v>0.95185995623632802</c:v>
                </c:pt>
                <c:pt idx="3143">
                  <c:v>0.95235135695049034</c:v>
                </c:pt>
                <c:pt idx="3144">
                  <c:v>0.95258935083880369</c:v>
                </c:pt>
                <c:pt idx="3145">
                  <c:v>0.95286927698363677</c:v>
                </c:pt>
                <c:pt idx="3146">
                  <c:v>0.95331874544128359</c:v>
                </c:pt>
                <c:pt idx="3147">
                  <c:v>0.95338719701678076</c:v>
                </c:pt>
                <c:pt idx="3148">
                  <c:v>0.95395690905324149</c:v>
                </c:pt>
                <c:pt idx="3149">
                  <c:v>0.95397520058352314</c:v>
                </c:pt>
                <c:pt idx="3150">
                  <c:v>0.95447482908638892</c:v>
                </c:pt>
                <c:pt idx="3151">
                  <c:v>0.95477753464624371</c:v>
                </c:pt>
                <c:pt idx="3152">
                  <c:v>0.95494095711622162</c:v>
                </c:pt>
                <c:pt idx="3153">
                  <c:v>0.95543398978847538</c:v>
                </c:pt>
                <c:pt idx="3154">
                  <c:v>0.95545887714936795</c:v>
                </c:pt>
                <c:pt idx="3155">
                  <c:v>0.9559767971825156</c:v>
                </c:pt>
                <c:pt idx="3156">
                  <c:v>0.9562363238511995</c:v>
                </c:pt>
                <c:pt idx="3157">
                  <c:v>0.95649471721566171</c:v>
                </c:pt>
                <c:pt idx="3158">
                  <c:v>0.95696571845368794</c:v>
                </c:pt>
                <c:pt idx="3159">
                  <c:v>0.95701263724881303</c:v>
                </c:pt>
                <c:pt idx="3160">
                  <c:v>0.95758234928526309</c:v>
                </c:pt>
                <c:pt idx="3161">
                  <c:v>0.95769511305616828</c:v>
                </c:pt>
                <c:pt idx="3162">
                  <c:v>0.95810026931841763</c:v>
                </c:pt>
                <c:pt idx="3163">
                  <c:v>0.95842450765864362</c:v>
                </c:pt>
                <c:pt idx="3164">
                  <c:v>0.95856639734824856</c:v>
                </c:pt>
                <c:pt idx="3165">
                  <c:v>0.95908431738139865</c:v>
                </c:pt>
                <c:pt idx="3166">
                  <c:v>0.95915390226112363</c:v>
                </c:pt>
                <c:pt idx="3167">
                  <c:v>0.95960223741454931</c:v>
                </c:pt>
                <c:pt idx="3168">
                  <c:v>0.95988329686360363</c:v>
                </c:pt>
                <c:pt idx="3169">
                  <c:v>0.96012015744769064</c:v>
                </c:pt>
                <c:pt idx="3170">
                  <c:v>0.96061269146608363</c:v>
                </c:pt>
                <c:pt idx="3171">
                  <c:v>0.96063807748084196</c:v>
                </c:pt>
                <c:pt idx="3172">
                  <c:v>0.96115599751398872</c:v>
                </c:pt>
                <c:pt idx="3173">
                  <c:v>0.96126914660831564</c:v>
                </c:pt>
                <c:pt idx="3174">
                  <c:v>0.96172570955044878</c:v>
                </c:pt>
                <c:pt idx="3175">
                  <c:v>0.96207148067104364</c:v>
                </c:pt>
                <c:pt idx="3176">
                  <c:v>0.96219183758028537</c:v>
                </c:pt>
                <c:pt idx="3177">
                  <c:v>0.96270975761343169</c:v>
                </c:pt>
                <c:pt idx="3178">
                  <c:v>0.96280087527352876</c:v>
                </c:pt>
                <c:pt idx="3179">
                  <c:v>0.96322767764657902</c:v>
                </c:pt>
                <c:pt idx="3180">
                  <c:v>0.96353026987599932</c:v>
                </c:pt>
                <c:pt idx="3181">
                  <c:v>0.96374559767972556</c:v>
                </c:pt>
                <c:pt idx="3182">
                  <c:v>0.96425966447848965</c:v>
                </c:pt>
                <c:pt idx="3183">
                  <c:v>0.96426351771286456</c:v>
                </c:pt>
                <c:pt idx="3184">
                  <c:v>0.9647814377460151</c:v>
                </c:pt>
                <c:pt idx="3185">
                  <c:v>0.96498905908096255</c:v>
                </c:pt>
                <c:pt idx="3186">
                  <c:v>0.96535114978247349</c:v>
                </c:pt>
                <c:pt idx="3187">
                  <c:v>0.96564551422320333</c:v>
                </c:pt>
                <c:pt idx="3188">
                  <c:v>0.96586906981562048</c:v>
                </c:pt>
                <c:pt idx="3189">
                  <c:v>0.96633519784545252</c:v>
                </c:pt>
                <c:pt idx="3190">
                  <c:v>0.96644784828592267</c:v>
                </c:pt>
                <c:pt idx="3191">
                  <c:v>0.96685311787860062</c:v>
                </c:pt>
                <c:pt idx="3192">
                  <c:v>0.96717724288840645</c:v>
                </c:pt>
                <c:pt idx="3193">
                  <c:v>0.96737103791174661</c:v>
                </c:pt>
                <c:pt idx="3194">
                  <c:v>0.96788895794489727</c:v>
                </c:pt>
                <c:pt idx="3195">
                  <c:v>0.96790663749088968</c:v>
                </c:pt>
                <c:pt idx="3196">
                  <c:v>0.9684068779780407</c:v>
                </c:pt>
                <c:pt idx="3197">
                  <c:v>0.96863603209336613</c:v>
                </c:pt>
                <c:pt idx="3198">
                  <c:v>0.96892479801119091</c:v>
                </c:pt>
                <c:pt idx="3199">
                  <c:v>0.96936542669584691</c:v>
                </c:pt>
                <c:pt idx="3200">
                  <c:v>0.96949451004764853</c:v>
                </c:pt>
                <c:pt idx="3201">
                  <c:v>0.96996063807748445</c:v>
                </c:pt>
                <c:pt idx="3202">
                  <c:v>0.97002188183807792</c:v>
                </c:pt>
                <c:pt idx="3203">
                  <c:v>0.970478558110627</c:v>
                </c:pt>
                <c:pt idx="3204">
                  <c:v>0.97082421590080592</c:v>
                </c:pt>
                <c:pt idx="3205">
                  <c:v>0.97099647814378065</c:v>
                </c:pt>
                <c:pt idx="3206">
                  <c:v>0.97151439817691687</c:v>
                </c:pt>
                <c:pt idx="3207">
                  <c:v>0.9715536105032857</c:v>
                </c:pt>
                <c:pt idx="3208">
                  <c:v>0.97203231821006786</c:v>
                </c:pt>
                <c:pt idx="3209">
                  <c:v>0.97228300510576082</c:v>
                </c:pt>
                <c:pt idx="3210">
                  <c:v>0.97255023824321551</c:v>
                </c:pt>
                <c:pt idx="3211">
                  <c:v>0.97301239970823705</c:v>
                </c:pt>
                <c:pt idx="3212">
                  <c:v>0.97306815827636106</c:v>
                </c:pt>
                <c:pt idx="3213">
                  <c:v>0.9735860783095085</c:v>
                </c:pt>
                <c:pt idx="3214">
                  <c:v>0.97374179431072561</c:v>
                </c:pt>
                <c:pt idx="3215">
                  <c:v>0.97415579034597344</c:v>
                </c:pt>
                <c:pt idx="3216">
                  <c:v>0.9743982494529535</c:v>
                </c:pt>
                <c:pt idx="3217">
                  <c:v>0.97462191837580991</c:v>
                </c:pt>
                <c:pt idx="3218">
                  <c:v>0.97513983840895291</c:v>
                </c:pt>
                <c:pt idx="3219">
                  <c:v>0.97520058351568151</c:v>
                </c:pt>
                <c:pt idx="3220">
                  <c:v>0.97565775844209979</c:v>
                </c:pt>
                <c:pt idx="3221">
                  <c:v>0.97585703865791351</c:v>
                </c:pt>
                <c:pt idx="3222">
                  <c:v>0.97617567847524644</c:v>
                </c:pt>
                <c:pt idx="3223">
                  <c:v>0.97665937272064152</c:v>
                </c:pt>
                <c:pt idx="3224">
                  <c:v>0.97669359850839621</c:v>
                </c:pt>
                <c:pt idx="3225">
                  <c:v>0.97721151854153754</c:v>
                </c:pt>
                <c:pt idx="3226">
                  <c:v>0.97738876732312152</c:v>
                </c:pt>
                <c:pt idx="3227">
                  <c:v>0.97772943857469274</c:v>
                </c:pt>
                <c:pt idx="3228">
                  <c:v>0.97811816192559931</c:v>
                </c:pt>
                <c:pt idx="3229">
                  <c:v>0.97824735860783152</c:v>
                </c:pt>
                <c:pt idx="3230">
                  <c:v>0.97881707064429568</c:v>
                </c:pt>
                <c:pt idx="3231">
                  <c:v>0.97884755652809075</c:v>
                </c:pt>
                <c:pt idx="3232">
                  <c:v>0.97933499067743857</c:v>
                </c:pt>
                <c:pt idx="3233">
                  <c:v>0.97957695113056087</c:v>
                </c:pt>
                <c:pt idx="3234">
                  <c:v>0.97980111870727149</c:v>
                </c:pt>
                <c:pt idx="3235">
                  <c:v>0.98023340627279354</c:v>
                </c:pt>
                <c:pt idx="3236">
                  <c:v>0.98031903874041826</c:v>
                </c:pt>
                <c:pt idx="3237">
                  <c:v>0.98083695877356547</c:v>
                </c:pt>
                <c:pt idx="3238">
                  <c:v>0.98103574033552143</c:v>
                </c:pt>
                <c:pt idx="3239">
                  <c:v>0.98135487880671157</c:v>
                </c:pt>
                <c:pt idx="3240">
                  <c:v>0.98176513493800166</c:v>
                </c:pt>
                <c:pt idx="3241">
                  <c:v>0.98192459084317363</c:v>
                </c:pt>
                <c:pt idx="3242">
                  <c:v>0.98239071887300589</c:v>
                </c:pt>
                <c:pt idx="3243">
                  <c:v>0.98249452954048111</c:v>
                </c:pt>
                <c:pt idx="3244">
                  <c:v>0.98290863890615254</c:v>
                </c:pt>
                <c:pt idx="3245">
                  <c:v>0.98322392414295523</c:v>
                </c:pt>
                <c:pt idx="3246">
                  <c:v>0.9834265589392962</c:v>
                </c:pt>
                <c:pt idx="3247">
                  <c:v>0.9839444789724463</c:v>
                </c:pt>
                <c:pt idx="3248">
                  <c:v>0.98395331874544056</c:v>
                </c:pt>
                <c:pt idx="3249">
                  <c:v>0.98446239900558929</c:v>
                </c:pt>
                <c:pt idx="3250">
                  <c:v>0.98460977388767312</c:v>
                </c:pt>
                <c:pt idx="3251">
                  <c:v>0.98498031903874039</c:v>
                </c:pt>
                <c:pt idx="3252">
                  <c:v>0.98541210795039502</c:v>
                </c:pt>
                <c:pt idx="3253">
                  <c:v>0.98549823907188761</c:v>
                </c:pt>
                <c:pt idx="3254">
                  <c:v>0.98606795110834566</c:v>
                </c:pt>
                <c:pt idx="3255">
                  <c:v>0.98606856309262803</c:v>
                </c:pt>
                <c:pt idx="3256">
                  <c:v>0.98653407913818081</c:v>
                </c:pt>
                <c:pt idx="3257">
                  <c:v>0.98687089715536114</c:v>
                </c:pt>
                <c:pt idx="3258">
                  <c:v>0.98705199917132758</c:v>
                </c:pt>
                <c:pt idx="3259">
                  <c:v>0.9875699192044749</c:v>
                </c:pt>
                <c:pt idx="3260">
                  <c:v>0.98760029175784059</c:v>
                </c:pt>
                <c:pt idx="3261">
                  <c:v>0.98808783923762156</c:v>
                </c:pt>
                <c:pt idx="3262">
                  <c:v>0.98832968636032104</c:v>
                </c:pt>
                <c:pt idx="3263">
                  <c:v>0.98860575927076844</c:v>
                </c:pt>
                <c:pt idx="3264">
                  <c:v>0.98905908096280049</c:v>
                </c:pt>
                <c:pt idx="3265">
                  <c:v>0.98912367930391532</c:v>
                </c:pt>
                <c:pt idx="3266">
                  <c:v>0.98964159933706253</c:v>
                </c:pt>
                <c:pt idx="3267">
                  <c:v>0.98978847556528071</c:v>
                </c:pt>
                <c:pt idx="3268">
                  <c:v>0.99021131137352392</c:v>
                </c:pt>
                <c:pt idx="3269">
                  <c:v>0.99044493070751238</c:v>
                </c:pt>
                <c:pt idx="3270">
                  <c:v>0.99072923140667435</c:v>
                </c:pt>
                <c:pt idx="3271">
                  <c:v>0.99119535943650294</c:v>
                </c:pt>
                <c:pt idx="3272">
                  <c:v>0.99124726477023639</c:v>
                </c:pt>
                <c:pt idx="3273">
                  <c:v>0.99171327946964949</c:v>
                </c:pt>
                <c:pt idx="3274">
                  <c:v>0.9919766593727205</c:v>
                </c:pt>
                <c:pt idx="3275">
                  <c:v>0.99223119950279659</c:v>
                </c:pt>
                <c:pt idx="3276">
                  <c:v>0.9927060539752004</c:v>
                </c:pt>
                <c:pt idx="3277">
                  <c:v>0.99274911953594369</c:v>
                </c:pt>
                <c:pt idx="3278">
                  <c:v>0.99326703956909068</c:v>
                </c:pt>
                <c:pt idx="3279">
                  <c:v>0.99343544857768051</c:v>
                </c:pt>
                <c:pt idx="3280">
                  <c:v>0.99383675160555196</c:v>
                </c:pt>
                <c:pt idx="3281">
                  <c:v>0.99416484318016052</c:v>
                </c:pt>
                <c:pt idx="3282">
                  <c:v>0.99435467163869873</c:v>
                </c:pt>
                <c:pt idx="3283">
                  <c:v>0.99482079966853165</c:v>
                </c:pt>
                <c:pt idx="3284">
                  <c:v>0.99482129832239263</c:v>
                </c:pt>
                <c:pt idx="3285">
                  <c:v>0.99533871970167409</c:v>
                </c:pt>
                <c:pt idx="3286">
                  <c:v>0.9956236323851263</c:v>
                </c:pt>
                <c:pt idx="3287">
                  <c:v>0.99585663973482508</c:v>
                </c:pt>
                <c:pt idx="3288">
                  <c:v>0.99628008752734831</c:v>
                </c:pt>
                <c:pt idx="3289">
                  <c:v>0.99637455976796596</c:v>
                </c:pt>
                <c:pt idx="3290">
                  <c:v>0.9968924798011185</c:v>
                </c:pt>
                <c:pt idx="3291">
                  <c:v>0.99708242159008031</c:v>
                </c:pt>
                <c:pt idx="3292">
                  <c:v>0.99741039983425706</c:v>
                </c:pt>
                <c:pt idx="3293">
                  <c:v>0.99781181619256065</c:v>
                </c:pt>
                <c:pt idx="3294">
                  <c:v>0.99792831986741226</c:v>
                </c:pt>
                <c:pt idx="3295">
                  <c:v>0.99844623990055958</c:v>
                </c:pt>
                <c:pt idx="3296">
                  <c:v>0.99854121079503999</c:v>
                </c:pt>
                <c:pt idx="3297">
                  <c:v>0.9990159519370172</c:v>
                </c:pt>
                <c:pt idx="3298">
                  <c:v>0.99927060539752022</c:v>
                </c:pt>
                <c:pt idx="3299">
                  <c:v>0.99953387197016375</c:v>
                </c:pt>
                <c:pt idx="3300">
                  <c:v>1</c:v>
                </c:pt>
              </c:numCache>
            </c:numRef>
          </c:cat>
          <c:val>
            <c:numRef>
              <c:f>Feuil3!$D$5:$D$3305</c:f>
              <c:numCache>
                <c:formatCode>General</c:formatCode>
                <c:ptCount val="33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0.12000000000000002</c:v>
                </c:pt>
                <c:pt idx="383">
                  <c:v>0.12000000000000002</c:v>
                </c:pt>
                <c:pt idx="384">
                  <c:v>0.12000000000000002</c:v>
                </c:pt>
                <c:pt idx="385">
                  <c:v>0.12000000000000002</c:v>
                </c:pt>
                <c:pt idx="386">
                  <c:v>0.12000000000000002</c:v>
                </c:pt>
                <c:pt idx="387">
                  <c:v>0.12000000000000002</c:v>
                </c:pt>
                <c:pt idx="388">
                  <c:v>0.12000000000000002</c:v>
                </c:pt>
                <c:pt idx="389">
                  <c:v>0.12000000000000002</c:v>
                </c:pt>
                <c:pt idx="390">
                  <c:v>0.12000000000000002</c:v>
                </c:pt>
                <c:pt idx="391">
                  <c:v>0.12000000000000002</c:v>
                </c:pt>
                <c:pt idx="392">
                  <c:v>0.12000000000000002</c:v>
                </c:pt>
                <c:pt idx="393">
                  <c:v>0.12000000000000002</c:v>
                </c:pt>
                <c:pt idx="394">
                  <c:v>0.12000000000000002</c:v>
                </c:pt>
                <c:pt idx="395">
                  <c:v>0.12000000000000002</c:v>
                </c:pt>
                <c:pt idx="396">
                  <c:v>0.12000000000000002</c:v>
                </c:pt>
                <c:pt idx="397">
                  <c:v>0.12000000000000002</c:v>
                </c:pt>
                <c:pt idx="398">
                  <c:v>0.12000000000000002</c:v>
                </c:pt>
                <c:pt idx="399">
                  <c:v>0.12000000000000002</c:v>
                </c:pt>
                <c:pt idx="400">
                  <c:v>0.12000000000000002</c:v>
                </c:pt>
                <c:pt idx="401">
                  <c:v>0.12000000000000002</c:v>
                </c:pt>
                <c:pt idx="402">
                  <c:v>0.12000000000000002</c:v>
                </c:pt>
                <c:pt idx="403">
                  <c:v>0.12000000000000002</c:v>
                </c:pt>
                <c:pt idx="404">
                  <c:v>0.12000000000000002</c:v>
                </c:pt>
                <c:pt idx="405">
                  <c:v>0.12000000000000002</c:v>
                </c:pt>
                <c:pt idx="406">
                  <c:v>0.12000000000000002</c:v>
                </c:pt>
                <c:pt idx="407">
                  <c:v>0.12000000000000002</c:v>
                </c:pt>
                <c:pt idx="408">
                  <c:v>0.12000000000000002</c:v>
                </c:pt>
                <c:pt idx="409">
                  <c:v>0.12000000000000002</c:v>
                </c:pt>
                <c:pt idx="410">
                  <c:v>0.12000000000000002</c:v>
                </c:pt>
                <c:pt idx="411">
                  <c:v>0.12000000000000002</c:v>
                </c:pt>
                <c:pt idx="412">
                  <c:v>0.12000000000000002</c:v>
                </c:pt>
                <c:pt idx="413">
                  <c:v>0.12000000000000002</c:v>
                </c:pt>
                <c:pt idx="414">
                  <c:v>0.12000000000000002</c:v>
                </c:pt>
                <c:pt idx="415">
                  <c:v>0.12000000000000002</c:v>
                </c:pt>
                <c:pt idx="416">
                  <c:v>0.12000000000000002</c:v>
                </c:pt>
                <c:pt idx="417">
                  <c:v>0.12000000000000002</c:v>
                </c:pt>
                <c:pt idx="418">
                  <c:v>0.12000000000000002</c:v>
                </c:pt>
                <c:pt idx="419">
                  <c:v>0.12000000000000002</c:v>
                </c:pt>
                <c:pt idx="420">
                  <c:v>0.12000000000000002</c:v>
                </c:pt>
                <c:pt idx="421">
                  <c:v>0.12000000000000002</c:v>
                </c:pt>
                <c:pt idx="422">
                  <c:v>0.12000000000000002</c:v>
                </c:pt>
                <c:pt idx="423">
                  <c:v>0.12000000000000002</c:v>
                </c:pt>
                <c:pt idx="424">
                  <c:v>0.12000000000000002</c:v>
                </c:pt>
                <c:pt idx="425">
                  <c:v>0.12000000000000002</c:v>
                </c:pt>
                <c:pt idx="426">
                  <c:v>0.12000000000000002</c:v>
                </c:pt>
                <c:pt idx="427">
                  <c:v>0.12000000000000002</c:v>
                </c:pt>
                <c:pt idx="428">
                  <c:v>0.12000000000000002</c:v>
                </c:pt>
                <c:pt idx="429">
                  <c:v>0.12000000000000002</c:v>
                </c:pt>
                <c:pt idx="430">
                  <c:v>0.12000000000000002</c:v>
                </c:pt>
                <c:pt idx="431">
                  <c:v>0.12000000000000002</c:v>
                </c:pt>
                <c:pt idx="432">
                  <c:v>0.12000000000000002</c:v>
                </c:pt>
                <c:pt idx="433">
                  <c:v>0.12000000000000002</c:v>
                </c:pt>
                <c:pt idx="434">
                  <c:v>0.12000000000000002</c:v>
                </c:pt>
                <c:pt idx="435">
                  <c:v>0.12000000000000002</c:v>
                </c:pt>
                <c:pt idx="436">
                  <c:v>0.12000000000000002</c:v>
                </c:pt>
                <c:pt idx="437">
                  <c:v>0.12000000000000002</c:v>
                </c:pt>
                <c:pt idx="438">
                  <c:v>0.12000000000000002</c:v>
                </c:pt>
                <c:pt idx="439">
                  <c:v>0.15000000000000024</c:v>
                </c:pt>
                <c:pt idx="440">
                  <c:v>0.15000000000000024</c:v>
                </c:pt>
                <c:pt idx="441">
                  <c:v>0.15000000000000024</c:v>
                </c:pt>
                <c:pt idx="442">
                  <c:v>0.15000000000000024</c:v>
                </c:pt>
                <c:pt idx="443">
                  <c:v>0.15000000000000024</c:v>
                </c:pt>
                <c:pt idx="444">
                  <c:v>0.15000000000000024</c:v>
                </c:pt>
                <c:pt idx="445">
                  <c:v>0.15000000000000024</c:v>
                </c:pt>
                <c:pt idx="446">
                  <c:v>0.15000000000000024</c:v>
                </c:pt>
                <c:pt idx="447">
                  <c:v>0.15000000000000024</c:v>
                </c:pt>
                <c:pt idx="448">
                  <c:v>0.15000000000000024</c:v>
                </c:pt>
                <c:pt idx="449">
                  <c:v>0.15000000000000024</c:v>
                </c:pt>
                <c:pt idx="450">
                  <c:v>0.15000000000000024</c:v>
                </c:pt>
                <c:pt idx="451">
                  <c:v>0.15000000000000024</c:v>
                </c:pt>
                <c:pt idx="452">
                  <c:v>0.15000000000000024</c:v>
                </c:pt>
                <c:pt idx="453">
                  <c:v>0.15000000000000024</c:v>
                </c:pt>
                <c:pt idx="454">
                  <c:v>0.15000000000000024</c:v>
                </c:pt>
                <c:pt idx="455">
                  <c:v>0.15000000000000024</c:v>
                </c:pt>
                <c:pt idx="456">
                  <c:v>0.15000000000000024</c:v>
                </c:pt>
                <c:pt idx="457">
                  <c:v>0.15000000000000024</c:v>
                </c:pt>
                <c:pt idx="458">
                  <c:v>0.15000000000000024</c:v>
                </c:pt>
                <c:pt idx="459">
                  <c:v>0.15000000000000024</c:v>
                </c:pt>
                <c:pt idx="460">
                  <c:v>0.15000000000000024</c:v>
                </c:pt>
                <c:pt idx="461">
                  <c:v>0.15000000000000024</c:v>
                </c:pt>
                <c:pt idx="462">
                  <c:v>0.15000000000000024</c:v>
                </c:pt>
                <c:pt idx="463">
                  <c:v>0.15000000000000024</c:v>
                </c:pt>
                <c:pt idx="464">
                  <c:v>0.15000000000000024</c:v>
                </c:pt>
                <c:pt idx="465">
                  <c:v>0.15000000000000024</c:v>
                </c:pt>
                <c:pt idx="466">
                  <c:v>0.15000000000000024</c:v>
                </c:pt>
                <c:pt idx="467">
                  <c:v>0.15000000000000024</c:v>
                </c:pt>
                <c:pt idx="468">
                  <c:v>0.15000000000000024</c:v>
                </c:pt>
                <c:pt idx="469">
                  <c:v>0.15000000000000024</c:v>
                </c:pt>
                <c:pt idx="470">
                  <c:v>0.15000000000000024</c:v>
                </c:pt>
                <c:pt idx="471">
                  <c:v>0.15000000000000024</c:v>
                </c:pt>
                <c:pt idx="472">
                  <c:v>0.15000000000000024</c:v>
                </c:pt>
                <c:pt idx="473">
                  <c:v>0.15000000000000024</c:v>
                </c:pt>
                <c:pt idx="474">
                  <c:v>0.15000000000000024</c:v>
                </c:pt>
                <c:pt idx="475">
                  <c:v>0.15000000000000024</c:v>
                </c:pt>
                <c:pt idx="476">
                  <c:v>0.15000000000000024</c:v>
                </c:pt>
                <c:pt idx="477">
                  <c:v>0.15000000000000024</c:v>
                </c:pt>
                <c:pt idx="478">
                  <c:v>0.15000000000000024</c:v>
                </c:pt>
                <c:pt idx="479">
                  <c:v>0.15000000000000024</c:v>
                </c:pt>
                <c:pt idx="480">
                  <c:v>0.2</c:v>
                </c:pt>
                <c:pt idx="481">
                  <c:v>0.2</c:v>
                </c:pt>
                <c:pt idx="482">
                  <c:v>0.2</c:v>
                </c:pt>
                <c:pt idx="483">
                  <c:v>0.2</c:v>
                </c:pt>
                <c:pt idx="484">
                  <c:v>0.2</c:v>
                </c:pt>
                <c:pt idx="485">
                  <c:v>0.2</c:v>
                </c:pt>
                <c:pt idx="486">
                  <c:v>0.2</c:v>
                </c:pt>
                <c:pt idx="487">
                  <c:v>0.2</c:v>
                </c:pt>
                <c:pt idx="488">
                  <c:v>0.2</c:v>
                </c:pt>
                <c:pt idx="489">
                  <c:v>0.2</c:v>
                </c:pt>
                <c:pt idx="490">
                  <c:v>0.2</c:v>
                </c:pt>
                <c:pt idx="491">
                  <c:v>0.2</c:v>
                </c:pt>
                <c:pt idx="492">
                  <c:v>0.2</c:v>
                </c:pt>
                <c:pt idx="493">
                  <c:v>0.2</c:v>
                </c:pt>
                <c:pt idx="494">
                  <c:v>0.2</c:v>
                </c:pt>
                <c:pt idx="495">
                  <c:v>0.32000000000000189</c:v>
                </c:pt>
                <c:pt idx="496">
                  <c:v>0.32000000000000189</c:v>
                </c:pt>
                <c:pt idx="497">
                  <c:v>0.32000000000000189</c:v>
                </c:pt>
                <c:pt idx="498">
                  <c:v>0.32000000000000189</c:v>
                </c:pt>
                <c:pt idx="499">
                  <c:v>0.32000000000000189</c:v>
                </c:pt>
                <c:pt idx="500">
                  <c:v>0.32000000000000189</c:v>
                </c:pt>
                <c:pt idx="501">
                  <c:v>0.32000000000000189</c:v>
                </c:pt>
                <c:pt idx="502">
                  <c:v>0.32000000000000189</c:v>
                </c:pt>
                <c:pt idx="503">
                  <c:v>0.32000000000000189</c:v>
                </c:pt>
                <c:pt idx="504">
                  <c:v>0.32000000000000189</c:v>
                </c:pt>
                <c:pt idx="505">
                  <c:v>0.32000000000000189</c:v>
                </c:pt>
                <c:pt idx="506">
                  <c:v>0.32000000000000189</c:v>
                </c:pt>
                <c:pt idx="507">
                  <c:v>0.32000000000000189</c:v>
                </c:pt>
                <c:pt idx="508">
                  <c:v>0.32000000000000189</c:v>
                </c:pt>
                <c:pt idx="509">
                  <c:v>0.32000000000000189</c:v>
                </c:pt>
                <c:pt idx="510">
                  <c:v>0.32000000000000189</c:v>
                </c:pt>
                <c:pt idx="511">
                  <c:v>0.32000000000000189</c:v>
                </c:pt>
                <c:pt idx="512">
                  <c:v>0.32000000000000189</c:v>
                </c:pt>
                <c:pt idx="513">
                  <c:v>0.32000000000000189</c:v>
                </c:pt>
                <c:pt idx="514">
                  <c:v>0.32000000000000189</c:v>
                </c:pt>
                <c:pt idx="515">
                  <c:v>0.32000000000000189</c:v>
                </c:pt>
                <c:pt idx="516">
                  <c:v>0.32000000000000189</c:v>
                </c:pt>
                <c:pt idx="517">
                  <c:v>0.32000000000000189</c:v>
                </c:pt>
                <c:pt idx="518">
                  <c:v>0.32000000000000189</c:v>
                </c:pt>
                <c:pt idx="519">
                  <c:v>0.32000000000000189</c:v>
                </c:pt>
                <c:pt idx="520">
                  <c:v>0.32000000000000189</c:v>
                </c:pt>
                <c:pt idx="521">
                  <c:v>0.32000000000000189</c:v>
                </c:pt>
                <c:pt idx="522">
                  <c:v>0.32000000000000189</c:v>
                </c:pt>
                <c:pt idx="523">
                  <c:v>0.32000000000000189</c:v>
                </c:pt>
                <c:pt idx="524">
                  <c:v>0.32000000000000189</c:v>
                </c:pt>
                <c:pt idx="525">
                  <c:v>0.32000000000000189</c:v>
                </c:pt>
                <c:pt idx="526">
                  <c:v>0.32000000000000189</c:v>
                </c:pt>
                <c:pt idx="527">
                  <c:v>0.32000000000000189</c:v>
                </c:pt>
                <c:pt idx="528">
                  <c:v>0.32000000000000189</c:v>
                </c:pt>
                <c:pt idx="529">
                  <c:v>0.32000000000000189</c:v>
                </c:pt>
                <c:pt idx="530">
                  <c:v>0.32000000000000189</c:v>
                </c:pt>
                <c:pt idx="531">
                  <c:v>0.32000000000000189</c:v>
                </c:pt>
                <c:pt idx="532">
                  <c:v>0.32000000000000189</c:v>
                </c:pt>
                <c:pt idx="533">
                  <c:v>0.32000000000000189</c:v>
                </c:pt>
                <c:pt idx="534">
                  <c:v>0.32000000000000189</c:v>
                </c:pt>
                <c:pt idx="535">
                  <c:v>0.32000000000000189</c:v>
                </c:pt>
                <c:pt idx="536">
                  <c:v>0.32000000000000189</c:v>
                </c:pt>
                <c:pt idx="537">
                  <c:v>0.32000000000000189</c:v>
                </c:pt>
                <c:pt idx="538">
                  <c:v>0.32000000000000189</c:v>
                </c:pt>
                <c:pt idx="539">
                  <c:v>0.32000000000000189</c:v>
                </c:pt>
                <c:pt idx="540">
                  <c:v>0.32000000000000189</c:v>
                </c:pt>
                <c:pt idx="541">
                  <c:v>0.32000000000000189</c:v>
                </c:pt>
                <c:pt idx="542">
                  <c:v>0.32000000000000189</c:v>
                </c:pt>
                <c:pt idx="543">
                  <c:v>0.32000000000000189</c:v>
                </c:pt>
                <c:pt idx="544">
                  <c:v>0.32000000000000189</c:v>
                </c:pt>
                <c:pt idx="545">
                  <c:v>0.32000000000000189</c:v>
                </c:pt>
                <c:pt idx="546">
                  <c:v>0.32000000000000189</c:v>
                </c:pt>
                <c:pt idx="547">
                  <c:v>0.32000000000000189</c:v>
                </c:pt>
                <c:pt idx="548">
                  <c:v>0.32000000000000189</c:v>
                </c:pt>
                <c:pt idx="549">
                  <c:v>0.32000000000000189</c:v>
                </c:pt>
                <c:pt idx="550">
                  <c:v>0.32000000000000189</c:v>
                </c:pt>
                <c:pt idx="551">
                  <c:v>0.32000000000000189</c:v>
                </c:pt>
                <c:pt idx="552">
                  <c:v>0.32000000000000189</c:v>
                </c:pt>
                <c:pt idx="553">
                  <c:v>0.32000000000000189</c:v>
                </c:pt>
                <c:pt idx="554">
                  <c:v>0.32000000000000189</c:v>
                </c:pt>
                <c:pt idx="555">
                  <c:v>0.34000000000000041</c:v>
                </c:pt>
                <c:pt idx="556">
                  <c:v>0.34000000000000041</c:v>
                </c:pt>
                <c:pt idx="557">
                  <c:v>0.34000000000000041</c:v>
                </c:pt>
                <c:pt idx="558">
                  <c:v>0.34000000000000041</c:v>
                </c:pt>
                <c:pt idx="559">
                  <c:v>0.34000000000000041</c:v>
                </c:pt>
                <c:pt idx="560">
                  <c:v>0.34000000000000041</c:v>
                </c:pt>
                <c:pt idx="561">
                  <c:v>0.34000000000000041</c:v>
                </c:pt>
                <c:pt idx="562">
                  <c:v>0.34000000000000041</c:v>
                </c:pt>
                <c:pt idx="563">
                  <c:v>0.34000000000000041</c:v>
                </c:pt>
                <c:pt idx="564">
                  <c:v>0.34000000000000041</c:v>
                </c:pt>
                <c:pt idx="565">
                  <c:v>0.34000000000000041</c:v>
                </c:pt>
                <c:pt idx="566">
                  <c:v>0.34000000000000041</c:v>
                </c:pt>
                <c:pt idx="567">
                  <c:v>0.34000000000000041</c:v>
                </c:pt>
                <c:pt idx="568">
                  <c:v>0.34000000000000041</c:v>
                </c:pt>
                <c:pt idx="569">
                  <c:v>0.34000000000000041</c:v>
                </c:pt>
                <c:pt idx="570">
                  <c:v>0.34000000000000041</c:v>
                </c:pt>
                <c:pt idx="571">
                  <c:v>0.34000000000000041</c:v>
                </c:pt>
                <c:pt idx="572">
                  <c:v>0.34000000000000041</c:v>
                </c:pt>
                <c:pt idx="573">
                  <c:v>0.34000000000000041</c:v>
                </c:pt>
                <c:pt idx="574">
                  <c:v>0.34000000000000041</c:v>
                </c:pt>
                <c:pt idx="575">
                  <c:v>0.34000000000000041</c:v>
                </c:pt>
                <c:pt idx="576">
                  <c:v>0.34000000000000041</c:v>
                </c:pt>
                <c:pt idx="577">
                  <c:v>0.34000000000000041</c:v>
                </c:pt>
                <c:pt idx="578">
                  <c:v>0.34000000000000041</c:v>
                </c:pt>
                <c:pt idx="579">
                  <c:v>0.34000000000000041</c:v>
                </c:pt>
                <c:pt idx="580">
                  <c:v>0.34000000000000041</c:v>
                </c:pt>
                <c:pt idx="581">
                  <c:v>0.34000000000000041</c:v>
                </c:pt>
                <c:pt idx="582">
                  <c:v>0.34000000000000041</c:v>
                </c:pt>
                <c:pt idx="583">
                  <c:v>0.34000000000000041</c:v>
                </c:pt>
                <c:pt idx="584">
                  <c:v>0.34000000000000041</c:v>
                </c:pt>
                <c:pt idx="585">
                  <c:v>0.34000000000000041</c:v>
                </c:pt>
                <c:pt idx="586">
                  <c:v>0.34000000000000041</c:v>
                </c:pt>
                <c:pt idx="587">
                  <c:v>0.34000000000000041</c:v>
                </c:pt>
                <c:pt idx="588">
                  <c:v>0.34000000000000041</c:v>
                </c:pt>
                <c:pt idx="589">
                  <c:v>0.34000000000000041</c:v>
                </c:pt>
                <c:pt idx="590">
                  <c:v>0.34000000000000041</c:v>
                </c:pt>
                <c:pt idx="591">
                  <c:v>0.34000000000000041</c:v>
                </c:pt>
                <c:pt idx="592">
                  <c:v>0.34000000000000041</c:v>
                </c:pt>
                <c:pt idx="593">
                  <c:v>0.34000000000000041</c:v>
                </c:pt>
                <c:pt idx="594">
                  <c:v>0.34000000000000041</c:v>
                </c:pt>
                <c:pt idx="595">
                  <c:v>0.34000000000000041</c:v>
                </c:pt>
                <c:pt idx="596">
                  <c:v>0.34000000000000041</c:v>
                </c:pt>
                <c:pt idx="597">
                  <c:v>0.34000000000000041</c:v>
                </c:pt>
                <c:pt idx="598">
                  <c:v>0.48000000000000032</c:v>
                </c:pt>
                <c:pt idx="599">
                  <c:v>0.48000000000000032</c:v>
                </c:pt>
                <c:pt idx="600">
                  <c:v>0.48000000000000032</c:v>
                </c:pt>
                <c:pt idx="601">
                  <c:v>0.48000000000000032</c:v>
                </c:pt>
                <c:pt idx="602">
                  <c:v>0.48000000000000032</c:v>
                </c:pt>
                <c:pt idx="603">
                  <c:v>0.48000000000000032</c:v>
                </c:pt>
                <c:pt idx="604">
                  <c:v>0.48000000000000032</c:v>
                </c:pt>
                <c:pt idx="605">
                  <c:v>0.48000000000000032</c:v>
                </c:pt>
                <c:pt idx="606">
                  <c:v>0.48000000000000032</c:v>
                </c:pt>
                <c:pt idx="607">
                  <c:v>0.48000000000000032</c:v>
                </c:pt>
                <c:pt idx="608">
                  <c:v>0.48000000000000032</c:v>
                </c:pt>
                <c:pt idx="609">
                  <c:v>0.48000000000000032</c:v>
                </c:pt>
                <c:pt idx="610">
                  <c:v>0.48000000000000032</c:v>
                </c:pt>
                <c:pt idx="611">
                  <c:v>0.48000000000000032</c:v>
                </c:pt>
                <c:pt idx="612">
                  <c:v>0.48000000000000032</c:v>
                </c:pt>
                <c:pt idx="613">
                  <c:v>0.48000000000000032</c:v>
                </c:pt>
                <c:pt idx="614">
                  <c:v>0.48000000000000032</c:v>
                </c:pt>
                <c:pt idx="615">
                  <c:v>0.48000000000000032</c:v>
                </c:pt>
                <c:pt idx="616">
                  <c:v>0.48000000000000032</c:v>
                </c:pt>
                <c:pt idx="617">
                  <c:v>0.48000000000000032</c:v>
                </c:pt>
                <c:pt idx="618">
                  <c:v>0.48000000000000032</c:v>
                </c:pt>
                <c:pt idx="619">
                  <c:v>0.48000000000000032</c:v>
                </c:pt>
                <c:pt idx="620">
                  <c:v>0.48000000000000032</c:v>
                </c:pt>
                <c:pt idx="621">
                  <c:v>0.48000000000000032</c:v>
                </c:pt>
                <c:pt idx="622">
                  <c:v>0.48000000000000032</c:v>
                </c:pt>
                <c:pt idx="623">
                  <c:v>0.48000000000000032</c:v>
                </c:pt>
                <c:pt idx="624">
                  <c:v>0.48000000000000032</c:v>
                </c:pt>
                <c:pt idx="625">
                  <c:v>0.48000000000000032</c:v>
                </c:pt>
                <c:pt idx="626">
                  <c:v>0.48000000000000032</c:v>
                </c:pt>
                <c:pt idx="627">
                  <c:v>0.48000000000000032</c:v>
                </c:pt>
                <c:pt idx="628">
                  <c:v>0.48000000000000032</c:v>
                </c:pt>
                <c:pt idx="629">
                  <c:v>0.48000000000000032</c:v>
                </c:pt>
                <c:pt idx="630">
                  <c:v>0.48000000000000032</c:v>
                </c:pt>
                <c:pt idx="631">
                  <c:v>0.48000000000000032</c:v>
                </c:pt>
                <c:pt idx="632">
                  <c:v>0.48000000000000032</c:v>
                </c:pt>
                <c:pt idx="633">
                  <c:v>0.48000000000000032</c:v>
                </c:pt>
                <c:pt idx="634">
                  <c:v>0.48000000000000032</c:v>
                </c:pt>
                <c:pt idx="635">
                  <c:v>0.48000000000000032</c:v>
                </c:pt>
                <c:pt idx="636">
                  <c:v>0.48000000000000032</c:v>
                </c:pt>
                <c:pt idx="637">
                  <c:v>0.48000000000000032</c:v>
                </c:pt>
                <c:pt idx="638">
                  <c:v>0.48000000000000032</c:v>
                </c:pt>
                <c:pt idx="639">
                  <c:v>0.48000000000000032</c:v>
                </c:pt>
                <c:pt idx="640">
                  <c:v>0.48000000000000032</c:v>
                </c:pt>
                <c:pt idx="641">
                  <c:v>0.48000000000000032</c:v>
                </c:pt>
                <c:pt idx="642">
                  <c:v>0.48000000000000032</c:v>
                </c:pt>
                <c:pt idx="643">
                  <c:v>0.48000000000000032</c:v>
                </c:pt>
                <c:pt idx="644">
                  <c:v>0.48000000000000032</c:v>
                </c:pt>
                <c:pt idx="645">
                  <c:v>0.48000000000000032</c:v>
                </c:pt>
                <c:pt idx="646">
                  <c:v>0.48000000000000032</c:v>
                </c:pt>
                <c:pt idx="647">
                  <c:v>0.48000000000000032</c:v>
                </c:pt>
                <c:pt idx="648">
                  <c:v>0.48000000000000032</c:v>
                </c:pt>
                <c:pt idx="649">
                  <c:v>0.48000000000000032</c:v>
                </c:pt>
                <c:pt idx="650">
                  <c:v>0.48000000000000032</c:v>
                </c:pt>
                <c:pt idx="651">
                  <c:v>0.48000000000000032</c:v>
                </c:pt>
                <c:pt idx="652">
                  <c:v>0.48000000000000032</c:v>
                </c:pt>
                <c:pt idx="653">
                  <c:v>0.48000000000000032</c:v>
                </c:pt>
                <c:pt idx="654">
                  <c:v>0.48000000000000032</c:v>
                </c:pt>
                <c:pt idx="655">
                  <c:v>0.48000000000000032</c:v>
                </c:pt>
                <c:pt idx="656">
                  <c:v>0.48000000000000032</c:v>
                </c:pt>
                <c:pt idx="657">
                  <c:v>0.48000000000000032</c:v>
                </c:pt>
                <c:pt idx="658">
                  <c:v>0.48000000000000032</c:v>
                </c:pt>
                <c:pt idx="659">
                  <c:v>0.48000000000000032</c:v>
                </c:pt>
                <c:pt idx="660">
                  <c:v>0.48000000000000032</c:v>
                </c:pt>
                <c:pt idx="661">
                  <c:v>0.48000000000000032</c:v>
                </c:pt>
                <c:pt idx="662">
                  <c:v>0.48000000000000032</c:v>
                </c:pt>
                <c:pt idx="663">
                  <c:v>0.48000000000000032</c:v>
                </c:pt>
                <c:pt idx="664">
                  <c:v>0.48000000000000032</c:v>
                </c:pt>
                <c:pt idx="665">
                  <c:v>0.48000000000000032</c:v>
                </c:pt>
                <c:pt idx="666">
                  <c:v>0.48000000000000032</c:v>
                </c:pt>
                <c:pt idx="667">
                  <c:v>0.48000000000000032</c:v>
                </c:pt>
                <c:pt idx="668">
                  <c:v>0.48000000000000032</c:v>
                </c:pt>
                <c:pt idx="669">
                  <c:v>0.48000000000000032</c:v>
                </c:pt>
                <c:pt idx="670">
                  <c:v>0.48000000000000032</c:v>
                </c:pt>
                <c:pt idx="671">
                  <c:v>0.48000000000000032</c:v>
                </c:pt>
                <c:pt idx="672">
                  <c:v>0.48000000000000032</c:v>
                </c:pt>
                <c:pt idx="673">
                  <c:v>0.48000000000000032</c:v>
                </c:pt>
                <c:pt idx="674">
                  <c:v>0.48000000000000032</c:v>
                </c:pt>
                <c:pt idx="675">
                  <c:v>0.48000000000000032</c:v>
                </c:pt>
                <c:pt idx="676">
                  <c:v>0.48000000000000032</c:v>
                </c:pt>
                <c:pt idx="677">
                  <c:v>0.48000000000000032</c:v>
                </c:pt>
                <c:pt idx="678">
                  <c:v>0.48000000000000032</c:v>
                </c:pt>
                <c:pt idx="679">
                  <c:v>0.48000000000000032</c:v>
                </c:pt>
                <c:pt idx="680">
                  <c:v>0.48000000000000032</c:v>
                </c:pt>
                <c:pt idx="681">
                  <c:v>0.48000000000000032</c:v>
                </c:pt>
                <c:pt idx="682">
                  <c:v>0.48000000000000032</c:v>
                </c:pt>
                <c:pt idx="683">
                  <c:v>0.48000000000000032</c:v>
                </c:pt>
                <c:pt idx="684">
                  <c:v>0.48000000000000032</c:v>
                </c:pt>
                <c:pt idx="685">
                  <c:v>0.48000000000000032</c:v>
                </c:pt>
                <c:pt idx="686">
                  <c:v>0.48000000000000032</c:v>
                </c:pt>
                <c:pt idx="687">
                  <c:v>0.48000000000000032</c:v>
                </c:pt>
                <c:pt idx="688">
                  <c:v>0.48000000000000032</c:v>
                </c:pt>
                <c:pt idx="689">
                  <c:v>0.48000000000000032</c:v>
                </c:pt>
                <c:pt idx="690">
                  <c:v>0.48000000000000032</c:v>
                </c:pt>
                <c:pt idx="691">
                  <c:v>0.48000000000000032</c:v>
                </c:pt>
                <c:pt idx="692">
                  <c:v>0.48000000000000032</c:v>
                </c:pt>
                <c:pt idx="693">
                  <c:v>0.48000000000000032</c:v>
                </c:pt>
                <c:pt idx="694">
                  <c:v>0.48000000000000032</c:v>
                </c:pt>
                <c:pt idx="695">
                  <c:v>0.48000000000000032</c:v>
                </c:pt>
                <c:pt idx="696">
                  <c:v>0.48000000000000032</c:v>
                </c:pt>
                <c:pt idx="697">
                  <c:v>0.48000000000000032</c:v>
                </c:pt>
                <c:pt idx="698">
                  <c:v>0.48000000000000032</c:v>
                </c:pt>
                <c:pt idx="699">
                  <c:v>0.48000000000000032</c:v>
                </c:pt>
                <c:pt idx="700">
                  <c:v>0.48000000000000032</c:v>
                </c:pt>
                <c:pt idx="701">
                  <c:v>0.48000000000000032</c:v>
                </c:pt>
                <c:pt idx="702">
                  <c:v>0.48000000000000032</c:v>
                </c:pt>
                <c:pt idx="703">
                  <c:v>0.48000000000000032</c:v>
                </c:pt>
                <c:pt idx="704">
                  <c:v>0.48000000000000032</c:v>
                </c:pt>
                <c:pt idx="705">
                  <c:v>0.48000000000000032</c:v>
                </c:pt>
                <c:pt idx="706">
                  <c:v>0.48000000000000032</c:v>
                </c:pt>
                <c:pt idx="707">
                  <c:v>0.48000000000000032</c:v>
                </c:pt>
                <c:pt idx="708">
                  <c:v>0.48000000000000032</c:v>
                </c:pt>
                <c:pt idx="709">
                  <c:v>0.48000000000000032</c:v>
                </c:pt>
                <c:pt idx="710">
                  <c:v>0.48000000000000032</c:v>
                </c:pt>
                <c:pt idx="711">
                  <c:v>0.48000000000000032</c:v>
                </c:pt>
                <c:pt idx="712">
                  <c:v>0.48000000000000032</c:v>
                </c:pt>
                <c:pt idx="713">
                  <c:v>0.48000000000000032</c:v>
                </c:pt>
                <c:pt idx="714">
                  <c:v>0.48000000000000032</c:v>
                </c:pt>
                <c:pt idx="715">
                  <c:v>0.48000000000000032</c:v>
                </c:pt>
                <c:pt idx="716">
                  <c:v>0.48000000000000032</c:v>
                </c:pt>
                <c:pt idx="717">
                  <c:v>0.48000000000000032</c:v>
                </c:pt>
                <c:pt idx="718">
                  <c:v>0.48000000000000032</c:v>
                </c:pt>
                <c:pt idx="719">
                  <c:v>0.48000000000000032</c:v>
                </c:pt>
                <c:pt idx="720">
                  <c:v>0.48000000000000032</c:v>
                </c:pt>
                <c:pt idx="721">
                  <c:v>0.48000000000000032</c:v>
                </c:pt>
                <c:pt idx="722">
                  <c:v>0.48000000000000032</c:v>
                </c:pt>
                <c:pt idx="723">
                  <c:v>0.48000000000000032</c:v>
                </c:pt>
                <c:pt idx="724">
                  <c:v>0.48000000000000032</c:v>
                </c:pt>
                <c:pt idx="725">
                  <c:v>0.48000000000000032</c:v>
                </c:pt>
                <c:pt idx="726">
                  <c:v>0.48000000000000032</c:v>
                </c:pt>
                <c:pt idx="727">
                  <c:v>0.48000000000000032</c:v>
                </c:pt>
                <c:pt idx="728">
                  <c:v>0.72000000000000064</c:v>
                </c:pt>
                <c:pt idx="729">
                  <c:v>0.72000000000000064</c:v>
                </c:pt>
                <c:pt idx="730">
                  <c:v>0.72000000000000064</c:v>
                </c:pt>
                <c:pt idx="731">
                  <c:v>0.72000000000000064</c:v>
                </c:pt>
                <c:pt idx="732">
                  <c:v>0.72000000000000064</c:v>
                </c:pt>
                <c:pt idx="733">
                  <c:v>0.72000000000000064</c:v>
                </c:pt>
                <c:pt idx="734">
                  <c:v>0.72000000000000064</c:v>
                </c:pt>
                <c:pt idx="735">
                  <c:v>0.72000000000000064</c:v>
                </c:pt>
                <c:pt idx="736">
                  <c:v>0.72000000000000064</c:v>
                </c:pt>
                <c:pt idx="737">
                  <c:v>0.72000000000000064</c:v>
                </c:pt>
                <c:pt idx="738">
                  <c:v>0.72000000000000064</c:v>
                </c:pt>
                <c:pt idx="739">
                  <c:v>0.72000000000000064</c:v>
                </c:pt>
                <c:pt idx="740">
                  <c:v>0.72000000000000064</c:v>
                </c:pt>
                <c:pt idx="741">
                  <c:v>0.72000000000000064</c:v>
                </c:pt>
                <c:pt idx="742">
                  <c:v>0.72000000000000064</c:v>
                </c:pt>
                <c:pt idx="743">
                  <c:v>0.72000000000000064</c:v>
                </c:pt>
                <c:pt idx="744">
                  <c:v>0.72000000000000064</c:v>
                </c:pt>
                <c:pt idx="745">
                  <c:v>0.72000000000000064</c:v>
                </c:pt>
                <c:pt idx="746">
                  <c:v>0.72000000000000064</c:v>
                </c:pt>
                <c:pt idx="747">
                  <c:v>0.72000000000000064</c:v>
                </c:pt>
                <c:pt idx="748">
                  <c:v>0.72000000000000064</c:v>
                </c:pt>
                <c:pt idx="749">
                  <c:v>0.72000000000000064</c:v>
                </c:pt>
                <c:pt idx="750">
                  <c:v>0.72000000000000064</c:v>
                </c:pt>
                <c:pt idx="751">
                  <c:v>0.72000000000000064</c:v>
                </c:pt>
                <c:pt idx="752">
                  <c:v>0.72000000000000064</c:v>
                </c:pt>
                <c:pt idx="753">
                  <c:v>0.72000000000000064</c:v>
                </c:pt>
                <c:pt idx="754">
                  <c:v>0.72000000000000064</c:v>
                </c:pt>
                <c:pt idx="755">
                  <c:v>0.72000000000000064</c:v>
                </c:pt>
                <c:pt idx="756">
                  <c:v>0.72000000000000064</c:v>
                </c:pt>
                <c:pt idx="757">
                  <c:v>0.72000000000000064</c:v>
                </c:pt>
                <c:pt idx="758">
                  <c:v>0.72000000000000064</c:v>
                </c:pt>
                <c:pt idx="759">
                  <c:v>0.72000000000000064</c:v>
                </c:pt>
                <c:pt idx="760">
                  <c:v>0.72000000000000064</c:v>
                </c:pt>
                <c:pt idx="761">
                  <c:v>0.72000000000000064</c:v>
                </c:pt>
                <c:pt idx="762">
                  <c:v>0.72000000000000064</c:v>
                </c:pt>
                <c:pt idx="763">
                  <c:v>0.72000000000000064</c:v>
                </c:pt>
                <c:pt idx="764">
                  <c:v>0.72000000000000064</c:v>
                </c:pt>
                <c:pt idx="765">
                  <c:v>0.72000000000000064</c:v>
                </c:pt>
                <c:pt idx="766">
                  <c:v>0.72000000000000064</c:v>
                </c:pt>
                <c:pt idx="767">
                  <c:v>0.72000000000000064</c:v>
                </c:pt>
                <c:pt idx="768">
                  <c:v>0.72000000000000064</c:v>
                </c:pt>
                <c:pt idx="769">
                  <c:v>0.72000000000000064</c:v>
                </c:pt>
                <c:pt idx="770">
                  <c:v>0.72000000000000064</c:v>
                </c:pt>
                <c:pt idx="771">
                  <c:v>0.72000000000000064</c:v>
                </c:pt>
                <c:pt idx="772">
                  <c:v>0.72000000000000064</c:v>
                </c:pt>
                <c:pt idx="773">
                  <c:v>0.72000000000000064</c:v>
                </c:pt>
                <c:pt idx="774">
                  <c:v>0.72000000000000064</c:v>
                </c:pt>
                <c:pt idx="775">
                  <c:v>0.72000000000000064</c:v>
                </c:pt>
                <c:pt idx="776">
                  <c:v>0.72000000000000064</c:v>
                </c:pt>
                <c:pt idx="777">
                  <c:v>0.72000000000000064</c:v>
                </c:pt>
                <c:pt idx="778">
                  <c:v>0.72000000000000064</c:v>
                </c:pt>
                <c:pt idx="779">
                  <c:v>0.72000000000000064</c:v>
                </c:pt>
                <c:pt idx="780">
                  <c:v>0.72000000000000064</c:v>
                </c:pt>
                <c:pt idx="781">
                  <c:v>0.72000000000000064</c:v>
                </c:pt>
                <c:pt idx="782">
                  <c:v>0.72000000000000064</c:v>
                </c:pt>
                <c:pt idx="783">
                  <c:v>0.72000000000000064</c:v>
                </c:pt>
                <c:pt idx="784">
                  <c:v>0.72000000000000064</c:v>
                </c:pt>
                <c:pt idx="785">
                  <c:v>0.72000000000000064</c:v>
                </c:pt>
                <c:pt idx="786">
                  <c:v>0.72000000000000064</c:v>
                </c:pt>
                <c:pt idx="787">
                  <c:v>0.72000000000000064</c:v>
                </c:pt>
                <c:pt idx="788">
                  <c:v>0.72000000000000064</c:v>
                </c:pt>
                <c:pt idx="789">
                  <c:v>0.72000000000000064</c:v>
                </c:pt>
                <c:pt idx="790">
                  <c:v>0.72000000000000064</c:v>
                </c:pt>
                <c:pt idx="791">
                  <c:v>0.72000000000000064</c:v>
                </c:pt>
                <c:pt idx="792">
                  <c:v>0.72000000000000064</c:v>
                </c:pt>
                <c:pt idx="793">
                  <c:v>0.72000000000000064</c:v>
                </c:pt>
                <c:pt idx="794">
                  <c:v>0.72000000000000064</c:v>
                </c:pt>
                <c:pt idx="795">
                  <c:v>0.72000000000000064</c:v>
                </c:pt>
                <c:pt idx="796">
                  <c:v>0.72000000000000064</c:v>
                </c:pt>
                <c:pt idx="797">
                  <c:v>0.72000000000000064</c:v>
                </c:pt>
                <c:pt idx="798">
                  <c:v>0.72000000000000064</c:v>
                </c:pt>
                <c:pt idx="799">
                  <c:v>0.72000000000000064</c:v>
                </c:pt>
                <c:pt idx="800">
                  <c:v>0.72000000000000064</c:v>
                </c:pt>
                <c:pt idx="801">
                  <c:v>0.72000000000000064</c:v>
                </c:pt>
                <c:pt idx="802">
                  <c:v>0.72000000000000064</c:v>
                </c:pt>
                <c:pt idx="803">
                  <c:v>0.72000000000000064</c:v>
                </c:pt>
                <c:pt idx="804">
                  <c:v>0.72000000000000064</c:v>
                </c:pt>
                <c:pt idx="805">
                  <c:v>0.72000000000000064</c:v>
                </c:pt>
                <c:pt idx="806">
                  <c:v>0.72000000000000064</c:v>
                </c:pt>
                <c:pt idx="807">
                  <c:v>0.72000000000000064</c:v>
                </c:pt>
                <c:pt idx="808">
                  <c:v>0.72000000000000064</c:v>
                </c:pt>
                <c:pt idx="809">
                  <c:v>0.72000000000000064</c:v>
                </c:pt>
                <c:pt idx="810">
                  <c:v>0.72000000000000064</c:v>
                </c:pt>
                <c:pt idx="811">
                  <c:v>0.72000000000000064</c:v>
                </c:pt>
                <c:pt idx="812">
                  <c:v>0.72000000000000064</c:v>
                </c:pt>
                <c:pt idx="813">
                  <c:v>0.72000000000000064</c:v>
                </c:pt>
                <c:pt idx="814">
                  <c:v>0.72000000000000064</c:v>
                </c:pt>
                <c:pt idx="815">
                  <c:v>0.72000000000000064</c:v>
                </c:pt>
                <c:pt idx="816">
                  <c:v>0.72000000000000064</c:v>
                </c:pt>
                <c:pt idx="817">
                  <c:v>0.72000000000000064</c:v>
                </c:pt>
                <c:pt idx="818">
                  <c:v>0.72000000000000064</c:v>
                </c:pt>
                <c:pt idx="819">
                  <c:v>0.72000000000000064</c:v>
                </c:pt>
                <c:pt idx="820">
                  <c:v>0.72000000000000064</c:v>
                </c:pt>
                <c:pt idx="821">
                  <c:v>0.72000000000000064</c:v>
                </c:pt>
                <c:pt idx="822">
                  <c:v>0.72000000000000064</c:v>
                </c:pt>
                <c:pt idx="823">
                  <c:v>0.72000000000000064</c:v>
                </c:pt>
                <c:pt idx="824">
                  <c:v>0.72000000000000064</c:v>
                </c:pt>
                <c:pt idx="825">
                  <c:v>0.72000000000000064</c:v>
                </c:pt>
                <c:pt idx="826">
                  <c:v>0.72000000000000064</c:v>
                </c:pt>
                <c:pt idx="827">
                  <c:v>0.72000000000000064</c:v>
                </c:pt>
                <c:pt idx="828">
                  <c:v>0.72000000000000064</c:v>
                </c:pt>
                <c:pt idx="829">
                  <c:v>0.72000000000000064</c:v>
                </c:pt>
                <c:pt idx="830">
                  <c:v>0.72000000000000064</c:v>
                </c:pt>
                <c:pt idx="831">
                  <c:v>0.72000000000000064</c:v>
                </c:pt>
                <c:pt idx="832">
                  <c:v>0.72000000000000064</c:v>
                </c:pt>
                <c:pt idx="833">
                  <c:v>0.72000000000000064</c:v>
                </c:pt>
                <c:pt idx="834">
                  <c:v>0.72000000000000064</c:v>
                </c:pt>
                <c:pt idx="835">
                  <c:v>0.72000000000000064</c:v>
                </c:pt>
                <c:pt idx="836">
                  <c:v>0.72000000000000064</c:v>
                </c:pt>
                <c:pt idx="837">
                  <c:v>0.72000000000000064</c:v>
                </c:pt>
                <c:pt idx="838">
                  <c:v>0.72000000000000064</c:v>
                </c:pt>
                <c:pt idx="839">
                  <c:v>0.72000000000000064</c:v>
                </c:pt>
                <c:pt idx="840">
                  <c:v>0.72000000000000064</c:v>
                </c:pt>
                <c:pt idx="841">
                  <c:v>0.72000000000000064</c:v>
                </c:pt>
                <c:pt idx="842">
                  <c:v>0.72000000000000064</c:v>
                </c:pt>
                <c:pt idx="843">
                  <c:v>0.72000000000000064</c:v>
                </c:pt>
                <c:pt idx="844">
                  <c:v>0.97000000000000053</c:v>
                </c:pt>
                <c:pt idx="845">
                  <c:v>0.97000000000000053</c:v>
                </c:pt>
                <c:pt idx="846">
                  <c:v>0.97000000000000053</c:v>
                </c:pt>
                <c:pt idx="847">
                  <c:v>0.97000000000000053</c:v>
                </c:pt>
                <c:pt idx="848">
                  <c:v>0.97000000000000053</c:v>
                </c:pt>
                <c:pt idx="849">
                  <c:v>0.97000000000000053</c:v>
                </c:pt>
                <c:pt idx="850">
                  <c:v>0.97000000000000053</c:v>
                </c:pt>
                <c:pt idx="851">
                  <c:v>0.97000000000000053</c:v>
                </c:pt>
                <c:pt idx="852">
                  <c:v>0.97000000000000053</c:v>
                </c:pt>
                <c:pt idx="853">
                  <c:v>0.97000000000000053</c:v>
                </c:pt>
                <c:pt idx="854">
                  <c:v>0.97000000000000053</c:v>
                </c:pt>
                <c:pt idx="855">
                  <c:v>0.97000000000000053</c:v>
                </c:pt>
                <c:pt idx="856">
                  <c:v>0.97000000000000053</c:v>
                </c:pt>
                <c:pt idx="857">
                  <c:v>0.97000000000000053</c:v>
                </c:pt>
                <c:pt idx="858">
                  <c:v>0.97000000000000053</c:v>
                </c:pt>
                <c:pt idx="859">
                  <c:v>0.97000000000000053</c:v>
                </c:pt>
                <c:pt idx="860">
                  <c:v>0.97000000000000053</c:v>
                </c:pt>
                <c:pt idx="861">
                  <c:v>0.97000000000000053</c:v>
                </c:pt>
                <c:pt idx="862">
                  <c:v>0.97000000000000053</c:v>
                </c:pt>
                <c:pt idx="863">
                  <c:v>0.97000000000000053</c:v>
                </c:pt>
                <c:pt idx="864">
                  <c:v>0.97000000000000053</c:v>
                </c:pt>
                <c:pt idx="865">
                  <c:v>0.97000000000000053</c:v>
                </c:pt>
                <c:pt idx="866">
                  <c:v>0.97000000000000053</c:v>
                </c:pt>
                <c:pt idx="867">
                  <c:v>0.97000000000000053</c:v>
                </c:pt>
                <c:pt idx="868">
                  <c:v>0.97000000000000053</c:v>
                </c:pt>
                <c:pt idx="869">
                  <c:v>0.97000000000000053</c:v>
                </c:pt>
                <c:pt idx="870">
                  <c:v>0.97000000000000053</c:v>
                </c:pt>
                <c:pt idx="871">
                  <c:v>0.97000000000000053</c:v>
                </c:pt>
                <c:pt idx="872">
                  <c:v>0.97000000000000053</c:v>
                </c:pt>
                <c:pt idx="873">
                  <c:v>0.97000000000000053</c:v>
                </c:pt>
                <c:pt idx="874">
                  <c:v>0.97000000000000053</c:v>
                </c:pt>
                <c:pt idx="875">
                  <c:v>0.97000000000000053</c:v>
                </c:pt>
                <c:pt idx="876">
                  <c:v>0.97000000000000053</c:v>
                </c:pt>
                <c:pt idx="877">
                  <c:v>0.97000000000000053</c:v>
                </c:pt>
                <c:pt idx="878">
                  <c:v>0.97000000000000053</c:v>
                </c:pt>
                <c:pt idx="879">
                  <c:v>0.97000000000000053</c:v>
                </c:pt>
                <c:pt idx="880">
                  <c:v>0.97000000000000053</c:v>
                </c:pt>
                <c:pt idx="881">
                  <c:v>0.97000000000000053</c:v>
                </c:pt>
                <c:pt idx="882">
                  <c:v>0.97000000000000053</c:v>
                </c:pt>
                <c:pt idx="883">
                  <c:v>0.97000000000000053</c:v>
                </c:pt>
                <c:pt idx="884">
                  <c:v>0.97000000000000053</c:v>
                </c:pt>
                <c:pt idx="885">
                  <c:v>0.97000000000000053</c:v>
                </c:pt>
                <c:pt idx="886">
                  <c:v>0.97000000000000053</c:v>
                </c:pt>
                <c:pt idx="887">
                  <c:v>0.97000000000000053</c:v>
                </c:pt>
                <c:pt idx="888">
                  <c:v>0.97000000000000053</c:v>
                </c:pt>
                <c:pt idx="889">
                  <c:v>0.97000000000000053</c:v>
                </c:pt>
                <c:pt idx="890">
                  <c:v>0.97000000000000053</c:v>
                </c:pt>
                <c:pt idx="891">
                  <c:v>0.97000000000000053</c:v>
                </c:pt>
                <c:pt idx="892">
                  <c:v>0.97000000000000053</c:v>
                </c:pt>
                <c:pt idx="893">
                  <c:v>0.97000000000000053</c:v>
                </c:pt>
                <c:pt idx="894">
                  <c:v>0.97000000000000053</c:v>
                </c:pt>
                <c:pt idx="895">
                  <c:v>0.97000000000000053</c:v>
                </c:pt>
                <c:pt idx="896">
                  <c:v>0.97000000000000053</c:v>
                </c:pt>
                <c:pt idx="897">
                  <c:v>0.97000000000000053</c:v>
                </c:pt>
                <c:pt idx="898">
                  <c:v>0.97000000000000053</c:v>
                </c:pt>
                <c:pt idx="899">
                  <c:v>0.97000000000000053</c:v>
                </c:pt>
                <c:pt idx="900">
                  <c:v>0.97000000000000053</c:v>
                </c:pt>
                <c:pt idx="901">
                  <c:v>0.97000000000000053</c:v>
                </c:pt>
                <c:pt idx="902">
                  <c:v>0.97000000000000053</c:v>
                </c:pt>
                <c:pt idx="903">
                  <c:v>0.97000000000000053</c:v>
                </c:pt>
                <c:pt idx="904">
                  <c:v>0.97000000000000053</c:v>
                </c:pt>
                <c:pt idx="905">
                  <c:v>0.97000000000000053</c:v>
                </c:pt>
                <c:pt idx="906">
                  <c:v>0.97000000000000053</c:v>
                </c:pt>
                <c:pt idx="907">
                  <c:v>0.97000000000000053</c:v>
                </c:pt>
                <c:pt idx="908">
                  <c:v>0.97000000000000053</c:v>
                </c:pt>
                <c:pt idx="909">
                  <c:v>0.97000000000000053</c:v>
                </c:pt>
                <c:pt idx="910">
                  <c:v>0.97000000000000053</c:v>
                </c:pt>
                <c:pt idx="911">
                  <c:v>0.97000000000000053</c:v>
                </c:pt>
                <c:pt idx="912">
                  <c:v>0.97000000000000053</c:v>
                </c:pt>
                <c:pt idx="913">
                  <c:v>0.97000000000000053</c:v>
                </c:pt>
                <c:pt idx="914">
                  <c:v>0.97000000000000053</c:v>
                </c:pt>
                <c:pt idx="915">
                  <c:v>0.97000000000000053</c:v>
                </c:pt>
                <c:pt idx="916">
                  <c:v>0.97000000000000053</c:v>
                </c:pt>
                <c:pt idx="917">
                  <c:v>0.97000000000000053</c:v>
                </c:pt>
                <c:pt idx="918">
                  <c:v>0.97000000000000053</c:v>
                </c:pt>
                <c:pt idx="919">
                  <c:v>0.97000000000000053</c:v>
                </c:pt>
                <c:pt idx="920">
                  <c:v>0.97000000000000053</c:v>
                </c:pt>
                <c:pt idx="921">
                  <c:v>0.97000000000000053</c:v>
                </c:pt>
                <c:pt idx="922">
                  <c:v>0.97000000000000053</c:v>
                </c:pt>
                <c:pt idx="923">
                  <c:v>0.97000000000000053</c:v>
                </c:pt>
                <c:pt idx="924">
                  <c:v>0.97000000000000053</c:v>
                </c:pt>
                <c:pt idx="925">
                  <c:v>0.97000000000000053</c:v>
                </c:pt>
                <c:pt idx="926">
                  <c:v>0.97000000000000053</c:v>
                </c:pt>
                <c:pt idx="927">
                  <c:v>0.97000000000000053</c:v>
                </c:pt>
                <c:pt idx="928">
                  <c:v>0.97000000000000053</c:v>
                </c:pt>
                <c:pt idx="929">
                  <c:v>0.97000000000000053</c:v>
                </c:pt>
                <c:pt idx="930">
                  <c:v>0.97000000000000053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0.18000000000000024</c:v>
                </c:pt>
                <c:pt idx="1004">
                  <c:v>0.18000000000000024</c:v>
                </c:pt>
                <c:pt idx="1005">
                  <c:v>0.18000000000000024</c:v>
                </c:pt>
                <c:pt idx="1006">
                  <c:v>0.18000000000000024</c:v>
                </c:pt>
                <c:pt idx="1007">
                  <c:v>0.18000000000000024</c:v>
                </c:pt>
                <c:pt idx="1008">
                  <c:v>0.18000000000000024</c:v>
                </c:pt>
                <c:pt idx="1009">
                  <c:v>0.18000000000000024</c:v>
                </c:pt>
                <c:pt idx="1010">
                  <c:v>0.18000000000000024</c:v>
                </c:pt>
                <c:pt idx="1011">
                  <c:v>0.18000000000000024</c:v>
                </c:pt>
                <c:pt idx="1012">
                  <c:v>0.18000000000000024</c:v>
                </c:pt>
                <c:pt idx="1013">
                  <c:v>0.18000000000000024</c:v>
                </c:pt>
                <c:pt idx="1014">
                  <c:v>0.18000000000000024</c:v>
                </c:pt>
                <c:pt idx="1015">
                  <c:v>0.18000000000000024</c:v>
                </c:pt>
                <c:pt idx="1016">
                  <c:v>0.18000000000000024</c:v>
                </c:pt>
                <c:pt idx="1017">
                  <c:v>0.18000000000000024</c:v>
                </c:pt>
                <c:pt idx="1018">
                  <c:v>0.18000000000000024</c:v>
                </c:pt>
                <c:pt idx="1019">
                  <c:v>0.18000000000000024</c:v>
                </c:pt>
                <c:pt idx="1020">
                  <c:v>0.18000000000000024</c:v>
                </c:pt>
                <c:pt idx="1021">
                  <c:v>0.18000000000000024</c:v>
                </c:pt>
                <c:pt idx="1022">
                  <c:v>0.18000000000000024</c:v>
                </c:pt>
                <c:pt idx="1023">
                  <c:v>0.18000000000000024</c:v>
                </c:pt>
                <c:pt idx="1024">
                  <c:v>0.18000000000000024</c:v>
                </c:pt>
                <c:pt idx="1025">
                  <c:v>0.18000000000000024</c:v>
                </c:pt>
                <c:pt idx="1026">
                  <c:v>0.18000000000000024</c:v>
                </c:pt>
                <c:pt idx="1027">
                  <c:v>0.18000000000000024</c:v>
                </c:pt>
                <c:pt idx="1028">
                  <c:v>0.18000000000000024</c:v>
                </c:pt>
                <c:pt idx="1029">
                  <c:v>0.18000000000000024</c:v>
                </c:pt>
                <c:pt idx="1030">
                  <c:v>0.18000000000000024</c:v>
                </c:pt>
                <c:pt idx="1031">
                  <c:v>0.18000000000000024</c:v>
                </c:pt>
                <c:pt idx="1032">
                  <c:v>0.29000000000000031</c:v>
                </c:pt>
                <c:pt idx="1033">
                  <c:v>0.29000000000000031</c:v>
                </c:pt>
                <c:pt idx="1034">
                  <c:v>0.29000000000000031</c:v>
                </c:pt>
                <c:pt idx="1035">
                  <c:v>0.29000000000000031</c:v>
                </c:pt>
                <c:pt idx="1036">
                  <c:v>0.29000000000000031</c:v>
                </c:pt>
                <c:pt idx="1037">
                  <c:v>0.29000000000000031</c:v>
                </c:pt>
                <c:pt idx="1038">
                  <c:v>0.29000000000000031</c:v>
                </c:pt>
                <c:pt idx="1039">
                  <c:v>0.29000000000000031</c:v>
                </c:pt>
                <c:pt idx="1040">
                  <c:v>0.29000000000000031</c:v>
                </c:pt>
                <c:pt idx="1041">
                  <c:v>0.29000000000000031</c:v>
                </c:pt>
                <c:pt idx="1042">
                  <c:v>0.29000000000000031</c:v>
                </c:pt>
                <c:pt idx="1043">
                  <c:v>0.29000000000000031</c:v>
                </c:pt>
                <c:pt idx="1044">
                  <c:v>0.29000000000000031</c:v>
                </c:pt>
                <c:pt idx="1045">
                  <c:v>0.29000000000000031</c:v>
                </c:pt>
                <c:pt idx="1046">
                  <c:v>0.29000000000000031</c:v>
                </c:pt>
                <c:pt idx="1047">
                  <c:v>0.29000000000000031</c:v>
                </c:pt>
                <c:pt idx="1048">
                  <c:v>0.29000000000000031</c:v>
                </c:pt>
                <c:pt idx="1049">
                  <c:v>0.29000000000000031</c:v>
                </c:pt>
                <c:pt idx="1050">
                  <c:v>0.29000000000000031</c:v>
                </c:pt>
                <c:pt idx="1051">
                  <c:v>0.29000000000000031</c:v>
                </c:pt>
                <c:pt idx="1052">
                  <c:v>0.29000000000000031</c:v>
                </c:pt>
                <c:pt idx="1053">
                  <c:v>0.29000000000000031</c:v>
                </c:pt>
                <c:pt idx="1054">
                  <c:v>0.29000000000000031</c:v>
                </c:pt>
                <c:pt idx="1055">
                  <c:v>0.29000000000000031</c:v>
                </c:pt>
                <c:pt idx="1056">
                  <c:v>0.29000000000000031</c:v>
                </c:pt>
                <c:pt idx="1057">
                  <c:v>0.29000000000000031</c:v>
                </c:pt>
                <c:pt idx="1058">
                  <c:v>0.29000000000000031</c:v>
                </c:pt>
                <c:pt idx="1059">
                  <c:v>0.29000000000000031</c:v>
                </c:pt>
                <c:pt idx="1060">
                  <c:v>0.29000000000000031</c:v>
                </c:pt>
                <c:pt idx="1061">
                  <c:v>0.29000000000000031</c:v>
                </c:pt>
                <c:pt idx="1062">
                  <c:v>0.29000000000000031</c:v>
                </c:pt>
                <c:pt idx="1063">
                  <c:v>0.29000000000000031</c:v>
                </c:pt>
                <c:pt idx="1064">
                  <c:v>0.29000000000000031</c:v>
                </c:pt>
                <c:pt idx="1065">
                  <c:v>0.29000000000000031</c:v>
                </c:pt>
                <c:pt idx="1066">
                  <c:v>0.29000000000000031</c:v>
                </c:pt>
                <c:pt idx="1067">
                  <c:v>0.29000000000000031</c:v>
                </c:pt>
                <c:pt idx="1068">
                  <c:v>0.29000000000000031</c:v>
                </c:pt>
                <c:pt idx="1069">
                  <c:v>0.29000000000000031</c:v>
                </c:pt>
                <c:pt idx="1070">
                  <c:v>0.29000000000000031</c:v>
                </c:pt>
                <c:pt idx="1071">
                  <c:v>0.29000000000000031</c:v>
                </c:pt>
                <c:pt idx="1072">
                  <c:v>0.29000000000000031</c:v>
                </c:pt>
                <c:pt idx="1073">
                  <c:v>0.29000000000000031</c:v>
                </c:pt>
                <c:pt idx="1074">
                  <c:v>0.29000000000000031</c:v>
                </c:pt>
                <c:pt idx="1075">
                  <c:v>0.29000000000000031</c:v>
                </c:pt>
                <c:pt idx="1076">
                  <c:v>0.29000000000000031</c:v>
                </c:pt>
                <c:pt idx="1077">
                  <c:v>0.29000000000000031</c:v>
                </c:pt>
                <c:pt idx="1078">
                  <c:v>0.29000000000000031</c:v>
                </c:pt>
                <c:pt idx="1079">
                  <c:v>0.29000000000000031</c:v>
                </c:pt>
                <c:pt idx="1080">
                  <c:v>0.29000000000000031</c:v>
                </c:pt>
                <c:pt idx="1081">
                  <c:v>0.29000000000000031</c:v>
                </c:pt>
                <c:pt idx="1082">
                  <c:v>0.29000000000000031</c:v>
                </c:pt>
                <c:pt idx="1083">
                  <c:v>0.29000000000000031</c:v>
                </c:pt>
                <c:pt idx="1084">
                  <c:v>0.29000000000000031</c:v>
                </c:pt>
                <c:pt idx="1085">
                  <c:v>0.29000000000000031</c:v>
                </c:pt>
                <c:pt idx="1086">
                  <c:v>0.29000000000000031</c:v>
                </c:pt>
                <c:pt idx="1087">
                  <c:v>0.29000000000000031</c:v>
                </c:pt>
                <c:pt idx="1088">
                  <c:v>0.29000000000000031</c:v>
                </c:pt>
                <c:pt idx="1089">
                  <c:v>0.29000000000000031</c:v>
                </c:pt>
                <c:pt idx="1090">
                  <c:v>0.29000000000000031</c:v>
                </c:pt>
                <c:pt idx="1091">
                  <c:v>0.29000000000000031</c:v>
                </c:pt>
                <c:pt idx="1092">
                  <c:v>0.29000000000000031</c:v>
                </c:pt>
                <c:pt idx="1093">
                  <c:v>0.29000000000000031</c:v>
                </c:pt>
                <c:pt idx="1094">
                  <c:v>0.29000000000000031</c:v>
                </c:pt>
                <c:pt idx="1095">
                  <c:v>0.29000000000000031</c:v>
                </c:pt>
                <c:pt idx="1096">
                  <c:v>0.29000000000000031</c:v>
                </c:pt>
                <c:pt idx="1097">
                  <c:v>0.29000000000000031</c:v>
                </c:pt>
                <c:pt idx="1098">
                  <c:v>0.29000000000000031</c:v>
                </c:pt>
                <c:pt idx="1099">
                  <c:v>0.29000000000000031</c:v>
                </c:pt>
                <c:pt idx="1100">
                  <c:v>0.29000000000000031</c:v>
                </c:pt>
                <c:pt idx="1101">
                  <c:v>0.29000000000000031</c:v>
                </c:pt>
                <c:pt idx="1102">
                  <c:v>0.29000000000000031</c:v>
                </c:pt>
                <c:pt idx="1103">
                  <c:v>0.29000000000000031</c:v>
                </c:pt>
                <c:pt idx="1104">
                  <c:v>0.29000000000000031</c:v>
                </c:pt>
                <c:pt idx="1105">
                  <c:v>0.29000000000000031</c:v>
                </c:pt>
                <c:pt idx="1106">
                  <c:v>0.29000000000000031</c:v>
                </c:pt>
                <c:pt idx="1107">
                  <c:v>0.29000000000000031</c:v>
                </c:pt>
                <c:pt idx="1108">
                  <c:v>0.29000000000000031</c:v>
                </c:pt>
                <c:pt idx="1109">
                  <c:v>0.29000000000000031</c:v>
                </c:pt>
                <c:pt idx="1110">
                  <c:v>0.29000000000000031</c:v>
                </c:pt>
                <c:pt idx="1111">
                  <c:v>0.29000000000000031</c:v>
                </c:pt>
                <c:pt idx="1112">
                  <c:v>0.29000000000000031</c:v>
                </c:pt>
                <c:pt idx="1113">
                  <c:v>0.29000000000000031</c:v>
                </c:pt>
                <c:pt idx="1114">
                  <c:v>0.29000000000000031</c:v>
                </c:pt>
                <c:pt idx="1115">
                  <c:v>0.29000000000000031</c:v>
                </c:pt>
                <c:pt idx="1116">
                  <c:v>0.29000000000000031</c:v>
                </c:pt>
                <c:pt idx="1117">
                  <c:v>0.29000000000000031</c:v>
                </c:pt>
                <c:pt idx="1118">
                  <c:v>0.29000000000000031</c:v>
                </c:pt>
                <c:pt idx="1119">
                  <c:v>0.48000000000000032</c:v>
                </c:pt>
                <c:pt idx="1120">
                  <c:v>0.48000000000000032</c:v>
                </c:pt>
                <c:pt idx="1121">
                  <c:v>0.48000000000000032</c:v>
                </c:pt>
                <c:pt idx="1122">
                  <c:v>0.48000000000000032</c:v>
                </c:pt>
                <c:pt idx="1123">
                  <c:v>0.48000000000000032</c:v>
                </c:pt>
                <c:pt idx="1124">
                  <c:v>0.48000000000000032</c:v>
                </c:pt>
                <c:pt idx="1125">
                  <c:v>0.48000000000000032</c:v>
                </c:pt>
                <c:pt idx="1126">
                  <c:v>0.48000000000000032</c:v>
                </c:pt>
                <c:pt idx="1127">
                  <c:v>0.48000000000000032</c:v>
                </c:pt>
                <c:pt idx="1128">
                  <c:v>0.48000000000000032</c:v>
                </c:pt>
                <c:pt idx="1129">
                  <c:v>0.48000000000000032</c:v>
                </c:pt>
                <c:pt idx="1130">
                  <c:v>0.48000000000000032</c:v>
                </c:pt>
                <c:pt idx="1131">
                  <c:v>0.48000000000000032</c:v>
                </c:pt>
                <c:pt idx="1132">
                  <c:v>0.48000000000000032</c:v>
                </c:pt>
                <c:pt idx="1133">
                  <c:v>0.48000000000000032</c:v>
                </c:pt>
                <c:pt idx="1134">
                  <c:v>0.48000000000000032</c:v>
                </c:pt>
                <c:pt idx="1135">
                  <c:v>0.48000000000000032</c:v>
                </c:pt>
                <c:pt idx="1136">
                  <c:v>0.48000000000000032</c:v>
                </c:pt>
                <c:pt idx="1137">
                  <c:v>0.48000000000000032</c:v>
                </c:pt>
                <c:pt idx="1138">
                  <c:v>0.48000000000000032</c:v>
                </c:pt>
                <c:pt idx="1139">
                  <c:v>0.48000000000000032</c:v>
                </c:pt>
                <c:pt idx="1140">
                  <c:v>0.48000000000000032</c:v>
                </c:pt>
                <c:pt idx="1141">
                  <c:v>0.48000000000000032</c:v>
                </c:pt>
                <c:pt idx="1142">
                  <c:v>0.48000000000000032</c:v>
                </c:pt>
                <c:pt idx="1143">
                  <c:v>0.48000000000000032</c:v>
                </c:pt>
                <c:pt idx="1144">
                  <c:v>0.48000000000000032</c:v>
                </c:pt>
                <c:pt idx="1145">
                  <c:v>0.48000000000000032</c:v>
                </c:pt>
                <c:pt idx="1146">
                  <c:v>0.48000000000000032</c:v>
                </c:pt>
                <c:pt idx="1147">
                  <c:v>0.48000000000000032</c:v>
                </c:pt>
                <c:pt idx="1148">
                  <c:v>0.48000000000000032</c:v>
                </c:pt>
                <c:pt idx="1149">
                  <c:v>0.48000000000000032</c:v>
                </c:pt>
                <c:pt idx="1150">
                  <c:v>0.48000000000000032</c:v>
                </c:pt>
                <c:pt idx="1151">
                  <c:v>0.48000000000000032</c:v>
                </c:pt>
                <c:pt idx="1152">
                  <c:v>0.48000000000000032</c:v>
                </c:pt>
                <c:pt idx="1153">
                  <c:v>0.48000000000000032</c:v>
                </c:pt>
                <c:pt idx="1154">
                  <c:v>0.48000000000000032</c:v>
                </c:pt>
                <c:pt idx="1155">
                  <c:v>0.48000000000000032</c:v>
                </c:pt>
                <c:pt idx="1156">
                  <c:v>0.48000000000000032</c:v>
                </c:pt>
                <c:pt idx="1157">
                  <c:v>0.48000000000000032</c:v>
                </c:pt>
                <c:pt idx="1158">
                  <c:v>0.48000000000000032</c:v>
                </c:pt>
                <c:pt idx="1159">
                  <c:v>0.48000000000000032</c:v>
                </c:pt>
                <c:pt idx="1160">
                  <c:v>0.48000000000000032</c:v>
                </c:pt>
                <c:pt idx="1161">
                  <c:v>0.48000000000000032</c:v>
                </c:pt>
                <c:pt idx="1162">
                  <c:v>0.48000000000000032</c:v>
                </c:pt>
                <c:pt idx="1163">
                  <c:v>0.48000000000000032</c:v>
                </c:pt>
                <c:pt idx="1164">
                  <c:v>0.48000000000000032</c:v>
                </c:pt>
                <c:pt idx="1165">
                  <c:v>0.48000000000000032</c:v>
                </c:pt>
                <c:pt idx="1166">
                  <c:v>0.48000000000000032</c:v>
                </c:pt>
                <c:pt idx="1167">
                  <c:v>0.48000000000000032</c:v>
                </c:pt>
                <c:pt idx="1168">
                  <c:v>0.48000000000000032</c:v>
                </c:pt>
                <c:pt idx="1169">
                  <c:v>0.48000000000000032</c:v>
                </c:pt>
                <c:pt idx="1170">
                  <c:v>0.48000000000000032</c:v>
                </c:pt>
                <c:pt idx="1171">
                  <c:v>0.48000000000000032</c:v>
                </c:pt>
                <c:pt idx="1172">
                  <c:v>0.48000000000000032</c:v>
                </c:pt>
                <c:pt idx="1173">
                  <c:v>0.48000000000000032</c:v>
                </c:pt>
                <c:pt idx="1174">
                  <c:v>0.48000000000000032</c:v>
                </c:pt>
                <c:pt idx="1175">
                  <c:v>0.48000000000000032</c:v>
                </c:pt>
                <c:pt idx="1176">
                  <c:v>0.48000000000000032</c:v>
                </c:pt>
                <c:pt idx="1177">
                  <c:v>0.48000000000000032</c:v>
                </c:pt>
                <c:pt idx="1178">
                  <c:v>0.48000000000000032</c:v>
                </c:pt>
                <c:pt idx="1179">
                  <c:v>0.48000000000000032</c:v>
                </c:pt>
                <c:pt idx="1180">
                  <c:v>0.48000000000000032</c:v>
                </c:pt>
                <c:pt idx="1181">
                  <c:v>0.48000000000000032</c:v>
                </c:pt>
                <c:pt idx="1182">
                  <c:v>0.48000000000000032</c:v>
                </c:pt>
                <c:pt idx="1183">
                  <c:v>0.48000000000000032</c:v>
                </c:pt>
                <c:pt idx="1184">
                  <c:v>0.48000000000000032</c:v>
                </c:pt>
                <c:pt idx="1185">
                  <c:v>0.48000000000000032</c:v>
                </c:pt>
                <c:pt idx="1186">
                  <c:v>0.48000000000000032</c:v>
                </c:pt>
                <c:pt idx="1187">
                  <c:v>0.48000000000000032</c:v>
                </c:pt>
                <c:pt idx="1188">
                  <c:v>0.48000000000000032</c:v>
                </c:pt>
                <c:pt idx="1189">
                  <c:v>0.48000000000000032</c:v>
                </c:pt>
                <c:pt idx="1190">
                  <c:v>0.48000000000000032</c:v>
                </c:pt>
                <c:pt idx="1191">
                  <c:v>0.48000000000000032</c:v>
                </c:pt>
                <c:pt idx="1192">
                  <c:v>0.48000000000000032</c:v>
                </c:pt>
                <c:pt idx="1193">
                  <c:v>0.48000000000000032</c:v>
                </c:pt>
                <c:pt idx="1194">
                  <c:v>0.48000000000000032</c:v>
                </c:pt>
                <c:pt idx="1195">
                  <c:v>0.48000000000000032</c:v>
                </c:pt>
                <c:pt idx="1196">
                  <c:v>0.48000000000000032</c:v>
                </c:pt>
                <c:pt idx="1197">
                  <c:v>0.48000000000000032</c:v>
                </c:pt>
                <c:pt idx="1198">
                  <c:v>0.48000000000000032</c:v>
                </c:pt>
                <c:pt idx="1199">
                  <c:v>0.48000000000000032</c:v>
                </c:pt>
                <c:pt idx="1200">
                  <c:v>0.48000000000000032</c:v>
                </c:pt>
                <c:pt idx="1201">
                  <c:v>0.48000000000000032</c:v>
                </c:pt>
                <c:pt idx="1202">
                  <c:v>0.48000000000000032</c:v>
                </c:pt>
                <c:pt idx="1203">
                  <c:v>0.48000000000000032</c:v>
                </c:pt>
                <c:pt idx="1204">
                  <c:v>0.48000000000000032</c:v>
                </c:pt>
                <c:pt idx="1205">
                  <c:v>0.48000000000000032</c:v>
                </c:pt>
                <c:pt idx="1206">
                  <c:v>0.48000000000000032</c:v>
                </c:pt>
                <c:pt idx="1207">
                  <c:v>0.48000000000000032</c:v>
                </c:pt>
                <c:pt idx="1208">
                  <c:v>0.48000000000000032</c:v>
                </c:pt>
                <c:pt idx="1209">
                  <c:v>0.48000000000000032</c:v>
                </c:pt>
                <c:pt idx="1210">
                  <c:v>0.48000000000000032</c:v>
                </c:pt>
                <c:pt idx="1211">
                  <c:v>0.48000000000000032</c:v>
                </c:pt>
                <c:pt idx="1212">
                  <c:v>0.48000000000000032</c:v>
                </c:pt>
                <c:pt idx="1213">
                  <c:v>0.48000000000000032</c:v>
                </c:pt>
                <c:pt idx="1214">
                  <c:v>0.48000000000000032</c:v>
                </c:pt>
                <c:pt idx="1215">
                  <c:v>0.48000000000000032</c:v>
                </c:pt>
                <c:pt idx="1216">
                  <c:v>0.48000000000000032</c:v>
                </c:pt>
                <c:pt idx="1217">
                  <c:v>0.48000000000000032</c:v>
                </c:pt>
                <c:pt idx="1218">
                  <c:v>0.48000000000000032</c:v>
                </c:pt>
                <c:pt idx="1219">
                  <c:v>0.48000000000000032</c:v>
                </c:pt>
                <c:pt idx="1220">
                  <c:v>0.48000000000000032</c:v>
                </c:pt>
                <c:pt idx="1221">
                  <c:v>0.48000000000000032</c:v>
                </c:pt>
                <c:pt idx="1222">
                  <c:v>0.48000000000000032</c:v>
                </c:pt>
                <c:pt idx="1223">
                  <c:v>0.48000000000000032</c:v>
                </c:pt>
                <c:pt idx="1224">
                  <c:v>0.48000000000000032</c:v>
                </c:pt>
                <c:pt idx="1225">
                  <c:v>0.48000000000000032</c:v>
                </c:pt>
                <c:pt idx="1226">
                  <c:v>0.48000000000000032</c:v>
                </c:pt>
                <c:pt idx="1227">
                  <c:v>0.48000000000000032</c:v>
                </c:pt>
                <c:pt idx="1228">
                  <c:v>0.48000000000000032</c:v>
                </c:pt>
                <c:pt idx="1229">
                  <c:v>0.48000000000000032</c:v>
                </c:pt>
                <c:pt idx="1230">
                  <c:v>0.48000000000000032</c:v>
                </c:pt>
                <c:pt idx="1231">
                  <c:v>0.48000000000000032</c:v>
                </c:pt>
                <c:pt idx="1232">
                  <c:v>0.48000000000000032</c:v>
                </c:pt>
                <c:pt idx="1233">
                  <c:v>0.48000000000000032</c:v>
                </c:pt>
                <c:pt idx="1234">
                  <c:v>0.72000000000000064</c:v>
                </c:pt>
                <c:pt idx="1235">
                  <c:v>0.72000000000000064</c:v>
                </c:pt>
                <c:pt idx="1236">
                  <c:v>0.72000000000000064</c:v>
                </c:pt>
                <c:pt idx="1237">
                  <c:v>0.72000000000000064</c:v>
                </c:pt>
                <c:pt idx="1238">
                  <c:v>0.72000000000000064</c:v>
                </c:pt>
                <c:pt idx="1239">
                  <c:v>0.72000000000000064</c:v>
                </c:pt>
                <c:pt idx="1240">
                  <c:v>0.72000000000000064</c:v>
                </c:pt>
                <c:pt idx="1241">
                  <c:v>0.72000000000000064</c:v>
                </c:pt>
                <c:pt idx="1242">
                  <c:v>0.72000000000000064</c:v>
                </c:pt>
                <c:pt idx="1243">
                  <c:v>0.72000000000000064</c:v>
                </c:pt>
                <c:pt idx="1244">
                  <c:v>0.72000000000000064</c:v>
                </c:pt>
                <c:pt idx="1245">
                  <c:v>0.72000000000000064</c:v>
                </c:pt>
                <c:pt idx="1246">
                  <c:v>0.72000000000000064</c:v>
                </c:pt>
                <c:pt idx="1247">
                  <c:v>0.72000000000000064</c:v>
                </c:pt>
                <c:pt idx="1248">
                  <c:v>0.72000000000000064</c:v>
                </c:pt>
                <c:pt idx="1249">
                  <c:v>0.72000000000000064</c:v>
                </c:pt>
                <c:pt idx="1250">
                  <c:v>0.72000000000000064</c:v>
                </c:pt>
                <c:pt idx="1251">
                  <c:v>0.72000000000000064</c:v>
                </c:pt>
                <c:pt idx="1252">
                  <c:v>0.72000000000000064</c:v>
                </c:pt>
                <c:pt idx="1253">
                  <c:v>0.72000000000000064</c:v>
                </c:pt>
                <c:pt idx="1254">
                  <c:v>0.72000000000000064</c:v>
                </c:pt>
                <c:pt idx="1255">
                  <c:v>0.72000000000000064</c:v>
                </c:pt>
                <c:pt idx="1256">
                  <c:v>0.72000000000000064</c:v>
                </c:pt>
                <c:pt idx="1257">
                  <c:v>0.72000000000000064</c:v>
                </c:pt>
                <c:pt idx="1258">
                  <c:v>0.72000000000000064</c:v>
                </c:pt>
                <c:pt idx="1259">
                  <c:v>0.72000000000000064</c:v>
                </c:pt>
                <c:pt idx="1260">
                  <c:v>0.72000000000000064</c:v>
                </c:pt>
                <c:pt idx="1261">
                  <c:v>0.72000000000000064</c:v>
                </c:pt>
                <c:pt idx="1262">
                  <c:v>0.72000000000000064</c:v>
                </c:pt>
                <c:pt idx="1263">
                  <c:v>0.72000000000000064</c:v>
                </c:pt>
                <c:pt idx="1264">
                  <c:v>0.72000000000000064</c:v>
                </c:pt>
                <c:pt idx="1265">
                  <c:v>0.72000000000000064</c:v>
                </c:pt>
                <c:pt idx="1266">
                  <c:v>0.72000000000000064</c:v>
                </c:pt>
                <c:pt idx="1267">
                  <c:v>0.72000000000000064</c:v>
                </c:pt>
                <c:pt idx="1268">
                  <c:v>0.72000000000000064</c:v>
                </c:pt>
                <c:pt idx="1269">
                  <c:v>0.72000000000000064</c:v>
                </c:pt>
                <c:pt idx="1270">
                  <c:v>0.72000000000000064</c:v>
                </c:pt>
                <c:pt idx="1271">
                  <c:v>0.72000000000000064</c:v>
                </c:pt>
                <c:pt idx="1272">
                  <c:v>0.72000000000000064</c:v>
                </c:pt>
                <c:pt idx="1273">
                  <c:v>0.72000000000000064</c:v>
                </c:pt>
                <c:pt idx="1274">
                  <c:v>0.72000000000000064</c:v>
                </c:pt>
                <c:pt idx="1275">
                  <c:v>0.72000000000000064</c:v>
                </c:pt>
                <c:pt idx="1276">
                  <c:v>0.72000000000000064</c:v>
                </c:pt>
                <c:pt idx="1277">
                  <c:v>0.72000000000000064</c:v>
                </c:pt>
                <c:pt idx="1278">
                  <c:v>0.72000000000000064</c:v>
                </c:pt>
                <c:pt idx="1279">
                  <c:v>0.72000000000000064</c:v>
                </c:pt>
                <c:pt idx="1280">
                  <c:v>0.72000000000000064</c:v>
                </c:pt>
                <c:pt idx="1281">
                  <c:v>0.72000000000000064</c:v>
                </c:pt>
                <c:pt idx="1282">
                  <c:v>0.72000000000000064</c:v>
                </c:pt>
                <c:pt idx="1283">
                  <c:v>0.72000000000000064</c:v>
                </c:pt>
                <c:pt idx="1284">
                  <c:v>0.72000000000000064</c:v>
                </c:pt>
                <c:pt idx="1285">
                  <c:v>0.72000000000000064</c:v>
                </c:pt>
                <c:pt idx="1286">
                  <c:v>0.72000000000000064</c:v>
                </c:pt>
                <c:pt idx="1287">
                  <c:v>0.72000000000000064</c:v>
                </c:pt>
                <c:pt idx="1288">
                  <c:v>0.72000000000000064</c:v>
                </c:pt>
                <c:pt idx="1289">
                  <c:v>0.72000000000000064</c:v>
                </c:pt>
                <c:pt idx="1290">
                  <c:v>0.72000000000000064</c:v>
                </c:pt>
                <c:pt idx="1291">
                  <c:v>0.72000000000000064</c:v>
                </c:pt>
                <c:pt idx="1292">
                  <c:v>0.72000000000000064</c:v>
                </c:pt>
                <c:pt idx="1293">
                  <c:v>0.72000000000000064</c:v>
                </c:pt>
                <c:pt idx="1294">
                  <c:v>0.72000000000000064</c:v>
                </c:pt>
                <c:pt idx="1295">
                  <c:v>0.72000000000000064</c:v>
                </c:pt>
                <c:pt idx="1296">
                  <c:v>0.72000000000000064</c:v>
                </c:pt>
                <c:pt idx="1297">
                  <c:v>0.72000000000000064</c:v>
                </c:pt>
                <c:pt idx="1298">
                  <c:v>0.72000000000000064</c:v>
                </c:pt>
                <c:pt idx="1299">
                  <c:v>0.72000000000000064</c:v>
                </c:pt>
                <c:pt idx="1300">
                  <c:v>0.72000000000000064</c:v>
                </c:pt>
                <c:pt idx="1301">
                  <c:v>0.72000000000000064</c:v>
                </c:pt>
                <c:pt idx="1302">
                  <c:v>0.72000000000000064</c:v>
                </c:pt>
                <c:pt idx="1303">
                  <c:v>0.72000000000000064</c:v>
                </c:pt>
                <c:pt idx="1304">
                  <c:v>0.72000000000000064</c:v>
                </c:pt>
                <c:pt idx="1305">
                  <c:v>0.72000000000000064</c:v>
                </c:pt>
                <c:pt idx="1306">
                  <c:v>0.72000000000000064</c:v>
                </c:pt>
                <c:pt idx="1307">
                  <c:v>0.72000000000000064</c:v>
                </c:pt>
                <c:pt idx="1308">
                  <c:v>0.72000000000000064</c:v>
                </c:pt>
                <c:pt idx="1309">
                  <c:v>0.72000000000000064</c:v>
                </c:pt>
                <c:pt idx="1310">
                  <c:v>0.72000000000000064</c:v>
                </c:pt>
                <c:pt idx="1311">
                  <c:v>0.72000000000000064</c:v>
                </c:pt>
                <c:pt idx="1312">
                  <c:v>0.72000000000000064</c:v>
                </c:pt>
                <c:pt idx="1313">
                  <c:v>0.72000000000000064</c:v>
                </c:pt>
                <c:pt idx="1314">
                  <c:v>0.72000000000000064</c:v>
                </c:pt>
                <c:pt idx="1315">
                  <c:v>0.72000000000000064</c:v>
                </c:pt>
                <c:pt idx="1316">
                  <c:v>0.72000000000000064</c:v>
                </c:pt>
                <c:pt idx="1317">
                  <c:v>0.72000000000000064</c:v>
                </c:pt>
                <c:pt idx="1318">
                  <c:v>0.72000000000000064</c:v>
                </c:pt>
                <c:pt idx="1319">
                  <c:v>0.72000000000000064</c:v>
                </c:pt>
                <c:pt idx="1320">
                  <c:v>0.72000000000000064</c:v>
                </c:pt>
                <c:pt idx="1321">
                  <c:v>0.72000000000000064</c:v>
                </c:pt>
                <c:pt idx="1322">
                  <c:v>0.72000000000000064</c:v>
                </c:pt>
                <c:pt idx="1323">
                  <c:v>0.72000000000000064</c:v>
                </c:pt>
                <c:pt idx="1324">
                  <c:v>0.72000000000000064</c:v>
                </c:pt>
                <c:pt idx="1325">
                  <c:v>0.72000000000000064</c:v>
                </c:pt>
                <c:pt idx="1326">
                  <c:v>0.72000000000000064</c:v>
                </c:pt>
                <c:pt idx="1327">
                  <c:v>0.72000000000000064</c:v>
                </c:pt>
                <c:pt idx="1328">
                  <c:v>0.72000000000000064</c:v>
                </c:pt>
                <c:pt idx="1329">
                  <c:v>0.72000000000000064</c:v>
                </c:pt>
                <c:pt idx="1330">
                  <c:v>0.72000000000000064</c:v>
                </c:pt>
                <c:pt idx="1331">
                  <c:v>0.72000000000000064</c:v>
                </c:pt>
                <c:pt idx="1332">
                  <c:v>0.72000000000000064</c:v>
                </c:pt>
                <c:pt idx="1333">
                  <c:v>0.72000000000000064</c:v>
                </c:pt>
                <c:pt idx="1334">
                  <c:v>0.72000000000000064</c:v>
                </c:pt>
                <c:pt idx="1335">
                  <c:v>0.72000000000000064</c:v>
                </c:pt>
                <c:pt idx="1336">
                  <c:v>0.72000000000000064</c:v>
                </c:pt>
                <c:pt idx="1337">
                  <c:v>0.72000000000000064</c:v>
                </c:pt>
                <c:pt idx="1338">
                  <c:v>0.72000000000000064</c:v>
                </c:pt>
                <c:pt idx="1339">
                  <c:v>0.72000000000000064</c:v>
                </c:pt>
                <c:pt idx="1340">
                  <c:v>0.72000000000000064</c:v>
                </c:pt>
                <c:pt idx="1341">
                  <c:v>0.72000000000000064</c:v>
                </c:pt>
                <c:pt idx="1342">
                  <c:v>0.72000000000000064</c:v>
                </c:pt>
                <c:pt idx="1343">
                  <c:v>0.72000000000000064</c:v>
                </c:pt>
                <c:pt idx="1344">
                  <c:v>0.72000000000000064</c:v>
                </c:pt>
                <c:pt idx="1345">
                  <c:v>0.72000000000000064</c:v>
                </c:pt>
                <c:pt idx="1346">
                  <c:v>0.72000000000000064</c:v>
                </c:pt>
                <c:pt idx="1347">
                  <c:v>1</c:v>
                </c:pt>
                <c:pt idx="1348">
                  <c:v>1</c:v>
                </c:pt>
                <c:pt idx="1349">
                  <c:v>1</c:v>
                </c:pt>
                <c:pt idx="1350">
                  <c:v>1</c:v>
                </c:pt>
                <c:pt idx="1351">
                  <c:v>1</c:v>
                </c:pt>
                <c:pt idx="1352">
                  <c:v>1</c:v>
                </c:pt>
                <c:pt idx="1353">
                  <c:v>1</c:v>
                </c:pt>
                <c:pt idx="1354">
                  <c:v>1</c:v>
                </c:pt>
                <c:pt idx="1355">
                  <c:v>1</c:v>
                </c:pt>
                <c:pt idx="1356">
                  <c:v>1</c:v>
                </c:pt>
                <c:pt idx="1357">
                  <c:v>1</c:v>
                </c:pt>
                <c:pt idx="1358">
                  <c:v>1</c:v>
                </c:pt>
                <c:pt idx="1359">
                  <c:v>1</c:v>
                </c:pt>
                <c:pt idx="1360">
                  <c:v>1</c:v>
                </c:pt>
                <c:pt idx="1361">
                  <c:v>1</c:v>
                </c:pt>
                <c:pt idx="1362">
                  <c:v>1</c:v>
                </c:pt>
                <c:pt idx="1363">
                  <c:v>1</c:v>
                </c:pt>
                <c:pt idx="1364">
                  <c:v>1</c:v>
                </c:pt>
                <c:pt idx="1365">
                  <c:v>1</c:v>
                </c:pt>
                <c:pt idx="1366">
                  <c:v>1</c:v>
                </c:pt>
                <c:pt idx="1367">
                  <c:v>1</c:v>
                </c:pt>
                <c:pt idx="1368">
                  <c:v>1</c:v>
                </c:pt>
                <c:pt idx="1369">
                  <c:v>1</c:v>
                </c:pt>
                <c:pt idx="1370">
                  <c:v>1</c:v>
                </c:pt>
                <c:pt idx="1371">
                  <c:v>1</c:v>
                </c:pt>
                <c:pt idx="1372">
                  <c:v>1</c:v>
                </c:pt>
                <c:pt idx="1373">
                  <c:v>1</c:v>
                </c:pt>
                <c:pt idx="1374">
                  <c:v>1</c:v>
                </c:pt>
                <c:pt idx="1375">
                  <c:v>1</c:v>
                </c:pt>
                <c:pt idx="1376">
                  <c:v>1</c:v>
                </c:pt>
                <c:pt idx="1377">
                  <c:v>1</c:v>
                </c:pt>
                <c:pt idx="1378">
                  <c:v>1</c:v>
                </c:pt>
                <c:pt idx="1379">
                  <c:v>1</c:v>
                </c:pt>
                <c:pt idx="1380">
                  <c:v>1</c:v>
                </c:pt>
                <c:pt idx="1381">
                  <c:v>1</c:v>
                </c:pt>
                <c:pt idx="1382">
                  <c:v>1</c:v>
                </c:pt>
                <c:pt idx="1383">
                  <c:v>1</c:v>
                </c:pt>
                <c:pt idx="1384">
                  <c:v>1</c:v>
                </c:pt>
                <c:pt idx="1385">
                  <c:v>1</c:v>
                </c:pt>
                <c:pt idx="1386">
                  <c:v>1</c:v>
                </c:pt>
                <c:pt idx="1387">
                  <c:v>1</c:v>
                </c:pt>
                <c:pt idx="1388">
                  <c:v>1</c:v>
                </c:pt>
                <c:pt idx="1389">
                  <c:v>1</c:v>
                </c:pt>
                <c:pt idx="1390">
                  <c:v>1</c:v>
                </c:pt>
                <c:pt idx="1391">
                  <c:v>1</c:v>
                </c:pt>
                <c:pt idx="1392">
                  <c:v>1</c:v>
                </c:pt>
                <c:pt idx="1393">
                  <c:v>1</c:v>
                </c:pt>
                <c:pt idx="1394">
                  <c:v>1</c:v>
                </c:pt>
                <c:pt idx="1395">
                  <c:v>1</c:v>
                </c:pt>
                <c:pt idx="1396">
                  <c:v>1</c:v>
                </c:pt>
                <c:pt idx="1397">
                  <c:v>1</c:v>
                </c:pt>
                <c:pt idx="1398">
                  <c:v>1</c:v>
                </c:pt>
                <c:pt idx="1399">
                  <c:v>1</c:v>
                </c:pt>
                <c:pt idx="1400">
                  <c:v>1</c:v>
                </c:pt>
                <c:pt idx="1401">
                  <c:v>1</c:v>
                </c:pt>
                <c:pt idx="1402">
                  <c:v>1</c:v>
                </c:pt>
                <c:pt idx="1403">
                  <c:v>1</c:v>
                </c:pt>
                <c:pt idx="1404">
                  <c:v>1</c:v>
                </c:pt>
                <c:pt idx="1405">
                  <c:v>1</c:v>
                </c:pt>
                <c:pt idx="1406">
                  <c:v>1</c:v>
                </c:pt>
                <c:pt idx="1407">
                  <c:v>1</c:v>
                </c:pt>
                <c:pt idx="1408">
                  <c:v>1</c:v>
                </c:pt>
                <c:pt idx="1409">
                  <c:v>1</c:v>
                </c:pt>
                <c:pt idx="1410">
                  <c:v>1</c:v>
                </c:pt>
                <c:pt idx="1411">
                  <c:v>1</c:v>
                </c:pt>
                <c:pt idx="1412">
                  <c:v>1</c:v>
                </c:pt>
                <c:pt idx="1413">
                  <c:v>1</c:v>
                </c:pt>
                <c:pt idx="1414">
                  <c:v>1</c:v>
                </c:pt>
                <c:pt idx="1415">
                  <c:v>1</c:v>
                </c:pt>
                <c:pt idx="1416">
                  <c:v>1</c:v>
                </c:pt>
                <c:pt idx="1417">
                  <c:v>1</c:v>
                </c:pt>
                <c:pt idx="1418">
                  <c:v>1</c:v>
                </c:pt>
                <c:pt idx="1419">
                  <c:v>1</c:v>
                </c:pt>
                <c:pt idx="1420">
                  <c:v>1</c:v>
                </c:pt>
                <c:pt idx="1421">
                  <c:v>1</c:v>
                </c:pt>
                <c:pt idx="1422">
                  <c:v>1</c:v>
                </c:pt>
                <c:pt idx="1423">
                  <c:v>1</c:v>
                </c:pt>
                <c:pt idx="1424">
                  <c:v>1</c:v>
                </c:pt>
                <c:pt idx="1425">
                  <c:v>1</c:v>
                </c:pt>
                <c:pt idx="1426">
                  <c:v>1</c:v>
                </c:pt>
                <c:pt idx="1427">
                  <c:v>1</c:v>
                </c:pt>
                <c:pt idx="1428">
                  <c:v>1</c:v>
                </c:pt>
                <c:pt idx="1429">
                  <c:v>1</c:v>
                </c:pt>
                <c:pt idx="1430">
                  <c:v>1</c:v>
                </c:pt>
                <c:pt idx="1431">
                  <c:v>1</c:v>
                </c:pt>
                <c:pt idx="1432">
                  <c:v>1</c:v>
                </c:pt>
                <c:pt idx="1433">
                  <c:v>1</c:v>
                </c:pt>
                <c:pt idx="1434">
                  <c:v>1</c:v>
                </c:pt>
                <c:pt idx="1435">
                  <c:v>1</c:v>
                </c:pt>
                <c:pt idx="1436">
                  <c:v>1</c:v>
                </c:pt>
                <c:pt idx="1437">
                  <c:v>1</c:v>
                </c:pt>
                <c:pt idx="1438">
                  <c:v>1</c:v>
                </c:pt>
                <c:pt idx="1439">
                  <c:v>1</c:v>
                </c:pt>
                <c:pt idx="1440">
                  <c:v>1</c:v>
                </c:pt>
                <c:pt idx="1441">
                  <c:v>1</c:v>
                </c:pt>
                <c:pt idx="1442">
                  <c:v>1</c:v>
                </c:pt>
                <c:pt idx="1443">
                  <c:v>1</c:v>
                </c:pt>
                <c:pt idx="1444">
                  <c:v>1</c:v>
                </c:pt>
                <c:pt idx="1445">
                  <c:v>1</c:v>
                </c:pt>
                <c:pt idx="1446">
                  <c:v>1</c:v>
                </c:pt>
                <c:pt idx="1447">
                  <c:v>1</c:v>
                </c:pt>
                <c:pt idx="1448">
                  <c:v>1</c:v>
                </c:pt>
                <c:pt idx="1449">
                  <c:v>1</c:v>
                </c:pt>
                <c:pt idx="1450">
                  <c:v>1</c:v>
                </c:pt>
                <c:pt idx="1451">
                  <c:v>0</c:v>
                </c:pt>
                <c:pt idx="1452">
                  <c:v>0</c:v>
                </c:pt>
                <c:pt idx="1453">
                  <c:v>0</c:v>
                </c:pt>
                <c:pt idx="1454">
                  <c:v>0</c:v>
                </c:pt>
                <c:pt idx="1455">
                  <c:v>0</c:v>
                </c:pt>
                <c:pt idx="1456">
                  <c:v>0</c:v>
                </c:pt>
                <c:pt idx="1457">
                  <c:v>0</c:v>
                </c:pt>
                <c:pt idx="1458">
                  <c:v>0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</c:v>
                </c:pt>
                <c:pt idx="1464">
                  <c:v>0</c:v>
                </c:pt>
                <c:pt idx="1465">
                  <c:v>0</c:v>
                </c:pt>
                <c:pt idx="1466">
                  <c:v>0</c:v>
                </c:pt>
                <c:pt idx="1467">
                  <c:v>0</c:v>
                </c:pt>
                <c:pt idx="1468">
                  <c:v>0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</c:v>
                </c:pt>
                <c:pt idx="1476">
                  <c:v>0</c:v>
                </c:pt>
                <c:pt idx="1477">
                  <c:v>0</c:v>
                </c:pt>
                <c:pt idx="1478">
                  <c:v>0</c:v>
                </c:pt>
                <c:pt idx="1479">
                  <c:v>0</c:v>
                </c:pt>
                <c:pt idx="1480">
                  <c:v>0</c:v>
                </c:pt>
                <c:pt idx="1481">
                  <c:v>0</c:v>
                </c:pt>
                <c:pt idx="1482">
                  <c:v>0</c:v>
                </c:pt>
                <c:pt idx="1483">
                  <c:v>0</c:v>
                </c:pt>
                <c:pt idx="1484">
                  <c:v>0</c:v>
                </c:pt>
                <c:pt idx="1485">
                  <c:v>0</c:v>
                </c:pt>
                <c:pt idx="1486">
                  <c:v>0</c:v>
                </c:pt>
                <c:pt idx="1487">
                  <c:v>0</c:v>
                </c:pt>
                <c:pt idx="1488">
                  <c:v>0</c:v>
                </c:pt>
                <c:pt idx="1489">
                  <c:v>0</c:v>
                </c:pt>
                <c:pt idx="1490">
                  <c:v>0</c:v>
                </c:pt>
                <c:pt idx="1491">
                  <c:v>0</c:v>
                </c:pt>
                <c:pt idx="1492">
                  <c:v>0</c:v>
                </c:pt>
                <c:pt idx="1493">
                  <c:v>0</c:v>
                </c:pt>
                <c:pt idx="1494">
                  <c:v>0</c:v>
                </c:pt>
                <c:pt idx="1495">
                  <c:v>0</c:v>
                </c:pt>
                <c:pt idx="1496">
                  <c:v>0</c:v>
                </c:pt>
                <c:pt idx="1497">
                  <c:v>0</c:v>
                </c:pt>
                <c:pt idx="1498">
                  <c:v>0</c:v>
                </c:pt>
                <c:pt idx="1499">
                  <c:v>0</c:v>
                </c:pt>
                <c:pt idx="1500">
                  <c:v>0</c:v>
                </c:pt>
                <c:pt idx="1501">
                  <c:v>0</c:v>
                </c:pt>
                <c:pt idx="1502">
                  <c:v>0</c:v>
                </c:pt>
                <c:pt idx="1503">
                  <c:v>0</c:v>
                </c:pt>
                <c:pt idx="1504">
                  <c:v>0</c:v>
                </c:pt>
                <c:pt idx="1505">
                  <c:v>0</c:v>
                </c:pt>
                <c:pt idx="1506">
                  <c:v>0</c:v>
                </c:pt>
                <c:pt idx="1507">
                  <c:v>0</c:v>
                </c:pt>
                <c:pt idx="1508">
                  <c:v>0</c:v>
                </c:pt>
                <c:pt idx="1509">
                  <c:v>0</c:v>
                </c:pt>
                <c:pt idx="1510">
                  <c:v>0</c:v>
                </c:pt>
                <c:pt idx="1511">
                  <c:v>0</c:v>
                </c:pt>
                <c:pt idx="1512">
                  <c:v>0</c:v>
                </c:pt>
                <c:pt idx="1513">
                  <c:v>0</c:v>
                </c:pt>
                <c:pt idx="1514">
                  <c:v>0</c:v>
                </c:pt>
                <c:pt idx="1515">
                  <c:v>0</c:v>
                </c:pt>
                <c:pt idx="1516">
                  <c:v>0</c:v>
                </c:pt>
                <c:pt idx="1517">
                  <c:v>0</c:v>
                </c:pt>
                <c:pt idx="1518">
                  <c:v>0</c:v>
                </c:pt>
                <c:pt idx="1519">
                  <c:v>0</c:v>
                </c:pt>
                <c:pt idx="1520">
                  <c:v>0</c:v>
                </c:pt>
                <c:pt idx="1521">
                  <c:v>0</c:v>
                </c:pt>
                <c:pt idx="1522">
                  <c:v>0</c:v>
                </c:pt>
                <c:pt idx="1523">
                  <c:v>0</c:v>
                </c:pt>
                <c:pt idx="1524">
                  <c:v>0</c:v>
                </c:pt>
                <c:pt idx="1525">
                  <c:v>0</c:v>
                </c:pt>
                <c:pt idx="1526">
                  <c:v>0</c:v>
                </c:pt>
                <c:pt idx="1527">
                  <c:v>0</c:v>
                </c:pt>
                <c:pt idx="1528">
                  <c:v>0</c:v>
                </c:pt>
                <c:pt idx="1529">
                  <c:v>0</c:v>
                </c:pt>
                <c:pt idx="1530">
                  <c:v>0</c:v>
                </c:pt>
                <c:pt idx="1531">
                  <c:v>0</c:v>
                </c:pt>
                <c:pt idx="1532">
                  <c:v>0</c:v>
                </c:pt>
                <c:pt idx="1533">
                  <c:v>0</c:v>
                </c:pt>
                <c:pt idx="1534">
                  <c:v>0</c:v>
                </c:pt>
                <c:pt idx="1535">
                  <c:v>0</c:v>
                </c:pt>
                <c:pt idx="1536">
                  <c:v>0</c:v>
                </c:pt>
                <c:pt idx="1537">
                  <c:v>0</c:v>
                </c:pt>
                <c:pt idx="1538">
                  <c:v>0</c:v>
                </c:pt>
                <c:pt idx="1539">
                  <c:v>0</c:v>
                </c:pt>
                <c:pt idx="1540">
                  <c:v>0</c:v>
                </c:pt>
                <c:pt idx="1541">
                  <c:v>0</c:v>
                </c:pt>
                <c:pt idx="1542">
                  <c:v>0</c:v>
                </c:pt>
                <c:pt idx="1543">
                  <c:v>0</c:v>
                </c:pt>
                <c:pt idx="1544">
                  <c:v>0</c:v>
                </c:pt>
                <c:pt idx="1545">
                  <c:v>0</c:v>
                </c:pt>
                <c:pt idx="1546">
                  <c:v>0</c:v>
                </c:pt>
                <c:pt idx="1547">
                  <c:v>0.2</c:v>
                </c:pt>
                <c:pt idx="1548">
                  <c:v>0.2</c:v>
                </c:pt>
                <c:pt idx="1549">
                  <c:v>0.2</c:v>
                </c:pt>
                <c:pt idx="1550">
                  <c:v>0.2</c:v>
                </c:pt>
                <c:pt idx="1551">
                  <c:v>0.2</c:v>
                </c:pt>
                <c:pt idx="1552">
                  <c:v>0.2</c:v>
                </c:pt>
                <c:pt idx="1553">
                  <c:v>0.2</c:v>
                </c:pt>
                <c:pt idx="1554">
                  <c:v>0.2</c:v>
                </c:pt>
                <c:pt idx="1555">
                  <c:v>0.2</c:v>
                </c:pt>
                <c:pt idx="1556">
                  <c:v>0.2</c:v>
                </c:pt>
                <c:pt idx="1557">
                  <c:v>0.2</c:v>
                </c:pt>
                <c:pt idx="1558">
                  <c:v>0.2</c:v>
                </c:pt>
                <c:pt idx="1559">
                  <c:v>0.2</c:v>
                </c:pt>
                <c:pt idx="1560">
                  <c:v>0.2</c:v>
                </c:pt>
                <c:pt idx="1561">
                  <c:v>0.2</c:v>
                </c:pt>
                <c:pt idx="1562">
                  <c:v>0.2</c:v>
                </c:pt>
                <c:pt idx="1563">
                  <c:v>0.2</c:v>
                </c:pt>
                <c:pt idx="1564">
                  <c:v>0.2</c:v>
                </c:pt>
                <c:pt idx="1565">
                  <c:v>0.2</c:v>
                </c:pt>
                <c:pt idx="1566">
                  <c:v>0.2</c:v>
                </c:pt>
                <c:pt idx="1567">
                  <c:v>0.2</c:v>
                </c:pt>
                <c:pt idx="1568">
                  <c:v>0.2</c:v>
                </c:pt>
                <c:pt idx="1569">
                  <c:v>0.2</c:v>
                </c:pt>
                <c:pt idx="1570">
                  <c:v>0.2</c:v>
                </c:pt>
                <c:pt idx="1571">
                  <c:v>0.2</c:v>
                </c:pt>
                <c:pt idx="1572">
                  <c:v>0.2</c:v>
                </c:pt>
                <c:pt idx="1573">
                  <c:v>0.2</c:v>
                </c:pt>
                <c:pt idx="1574">
                  <c:v>0.2</c:v>
                </c:pt>
                <c:pt idx="1575">
                  <c:v>0.2</c:v>
                </c:pt>
                <c:pt idx="1576">
                  <c:v>0.2</c:v>
                </c:pt>
                <c:pt idx="1577">
                  <c:v>0.2</c:v>
                </c:pt>
                <c:pt idx="1578">
                  <c:v>0.2</c:v>
                </c:pt>
                <c:pt idx="1579">
                  <c:v>0.2</c:v>
                </c:pt>
                <c:pt idx="1580">
                  <c:v>0.2</c:v>
                </c:pt>
                <c:pt idx="1581">
                  <c:v>0.5</c:v>
                </c:pt>
                <c:pt idx="1582">
                  <c:v>0.5</c:v>
                </c:pt>
                <c:pt idx="1583">
                  <c:v>0.5</c:v>
                </c:pt>
                <c:pt idx="1584">
                  <c:v>0.5</c:v>
                </c:pt>
                <c:pt idx="1585">
                  <c:v>0.5</c:v>
                </c:pt>
                <c:pt idx="1586">
                  <c:v>0.5</c:v>
                </c:pt>
                <c:pt idx="1587">
                  <c:v>0.5</c:v>
                </c:pt>
                <c:pt idx="1588">
                  <c:v>0.5</c:v>
                </c:pt>
                <c:pt idx="1589">
                  <c:v>0.5</c:v>
                </c:pt>
                <c:pt idx="1590">
                  <c:v>0.5</c:v>
                </c:pt>
                <c:pt idx="1591">
                  <c:v>0.5</c:v>
                </c:pt>
                <c:pt idx="1592">
                  <c:v>0.5</c:v>
                </c:pt>
                <c:pt idx="1593">
                  <c:v>0.5</c:v>
                </c:pt>
                <c:pt idx="1594">
                  <c:v>0.5</c:v>
                </c:pt>
                <c:pt idx="1595">
                  <c:v>0.5</c:v>
                </c:pt>
                <c:pt idx="1596">
                  <c:v>0.5</c:v>
                </c:pt>
                <c:pt idx="1597">
                  <c:v>0.5</c:v>
                </c:pt>
                <c:pt idx="1598">
                  <c:v>0.5</c:v>
                </c:pt>
                <c:pt idx="1599">
                  <c:v>0.5</c:v>
                </c:pt>
                <c:pt idx="1600">
                  <c:v>0.5</c:v>
                </c:pt>
                <c:pt idx="1601">
                  <c:v>0.5</c:v>
                </c:pt>
                <c:pt idx="1602">
                  <c:v>0.5</c:v>
                </c:pt>
                <c:pt idx="1603">
                  <c:v>0.5</c:v>
                </c:pt>
                <c:pt idx="1604">
                  <c:v>0.5</c:v>
                </c:pt>
                <c:pt idx="1605">
                  <c:v>0.5</c:v>
                </c:pt>
                <c:pt idx="1606">
                  <c:v>0.5</c:v>
                </c:pt>
                <c:pt idx="1607">
                  <c:v>0.5</c:v>
                </c:pt>
                <c:pt idx="1608">
                  <c:v>0.5</c:v>
                </c:pt>
                <c:pt idx="1609">
                  <c:v>0.5</c:v>
                </c:pt>
                <c:pt idx="1610">
                  <c:v>0.5</c:v>
                </c:pt>
                <c:pt idx="1611">
                  <c:v>0.5</c:v>
                </c:pt>
                <c:pt idx="1612">
                  <c:v>0.5</c:v>
                </c:pt>
                <c:pt idx="1613">
                  <c:v>0.5</c:v>
                </c:pt>
                <c:pt idx="1614">
                  <c:v>0.5</c:v>
                </c:pt>
                <c:pt idx="1615">
                  <c:v>0.5</c:v>
                </c:pt>
                <c:pt idx="1616">
                  <c:v>0.5</c:v>
                </c:pt>
                <c:pt idx="1617">
                  <c:v>0.5</c:v>
                </c:pt>
                <c:pt idx="1618">
                  <c:v>0.5</c:v>
                </c:pt>
                <c:pt idx="1619">
                  <c:v>0.5</c:v>
                </c:pt>
                <c:pt idx="1620">
                  <c:v>0.5</c:v>
                </c:pt>
                <c:pt idx="1621">
                  <c:v>0.5</c:v>
                </c:pt>
                <c:pt idx="1622">
                  <c:v>0.5</c:v>
                </c:pt>
                <c:pt idx="1623">
                  <c:v>0.5</c:v>
                </c:pt>
                <c:pt idx="1624">
                  <c:v>0.5</c:v>
                </c:pt>
                <c:pt idx="1625">
                  <c:v>0.5</c:v>
                </c:pt>
                <c:pt idx="1626">
                  <c:v>0.5</c:v>
                </c:pt>
                <c:pt idx="1627">
                  <c:v>0.5</c:v>
                </c:pt>
                <c:pt idx="1628">
                  <c:v>0.5</c:v>
                </c:pt>
                <c:pt idx="1629">
                  <c:v>0.5</c:v>
                </c:pt>
                <c:pt idx="1630">
                  <c:v>0.5</c:v>
                </c:pt>
                <c:pt idx="1631">
                  <c:v>0.5</c:v>
                </c:pt>
                <c:pt idx="1632">
                  <c:v>0.5</c:v>
                </c:pt>
                <c:pt idx="1633">
                  <c:v>0.5</c:v>
                </c:pt>
                <c:pt idx="1634">
                  <c:v>0.5</c:v>
                </c:pt>
                <c:pt idx="1635">
                  <c:v>0.5</c:v>
                </c:pt>
                <c:pt idx="1636">
                  <c:v>0.5</c:v>
                </c:pt>
                <c:pt idx="1637">
                  <c:v>0.5</c:v>
                </c:pt>
                <c:pt idx="1638">
                  <c:v>0.5</c:v>
                </c:pt>
                <c:pt idx="1639">
                  <c:v>0.5</c:v>
                </c:pt>
                <c:pt idx="1640">
                  <c:v>0.5</c:v>
                </c:pt>
                <c:pt idx="1641">
                  <c:v>0.5</c:v>
                </c:pt>
                <c:pt idx="1642">
                  <c:v>0.5</c:v>
                </c:pt>
                <c:pt idx="1643">
                  <c:v>0.5</c:v>
                </c:pt>
                <c:pt idx="1644">
                  <c:v>0.5</c:v>
                </c:pt>
                <c:pt idx="1645">
                  <c:v>0.5</c:v>
                </c:pt>
                <c:pt idx="1646">
                  <c:v>0.5</c:v>
                </c:pt>
                <c:pt idx="1647">
                  <c:v>0.5</c:v>
                </c:pt>
                <c:pt idx="1648">
                  <c:v>0.5</c:v>
                </c:pt>
                <c:pt idx="1649">
                  <c:v>0.5</c:v>
                </c:pt>
                <c:pt idx="1650">
                  <c:v>0.5</c:v>
                </c:pt>
                <c:pt idx="1651">
                  <c:v>0.5</c:v>
                </c:pt>
                <c:pt idx="1652">
                  <c:v>0.5</c:v>
                </c:pt>
                <c:pt idx="1653">
                  <c:v>0.5</c:v>
                </c:pt>
                <c:pt idx="1654">
                  <c:v>0.5</c:v>
                </c:pt>
                <c:pt idx="1655">
                  <c:v>0.5</c:v>
                </c:pt>
                <c:pt idx="1656">
                  <c:v>0.5</c:v>
                </c:pt>
                <c:pt idx="1657">
                  <c:v>0.5</c:v>
                </c:pt>
                <c:pt idx="1658">
                  <c:v>0.5</c:v>
                </c:pt>
                <c:pt idx="1659">
                  <c:v>0.5</c:v>
                </c:pt>
                <c:pt idx="1660">
                  <c:v>0.5</c:v>
                </c:pt>
                <c:pt idx="1661">
                  <c:v>0.5</c:v>
                </c:pt>
                <c:pt idx="1662">
                  <c:v>0.5</c:v>
                </c:pt>
                <c:pt idx="1663">
                  <c:v>0.5</c:v>
                </c:pt>
                <c:pt idx="1664">
                  <c:v>0.5</c:v>
                </c:pt>
                <c:pt idx="1665">
                  <c:v>0.5</c:v>
                </c:pt>
                <c:pt idx="1666">
                  <c:v>0.5</c:v>
                </c:pt>
                <c:pt idx="1667">
                  <c:v>0.5</c:v>
                </c:pt>
                <c:pt idx="1668">
                  <c:v>0.5</c:v>
                </c:pt>
                <c:pt idx="1669">
                  <c:v>0.5</c:v>
                </c:pt>
                <c:pt idx="1670">
                  <c:v>0.5</c:v>
                </c:pt>
                <c:pt idx="1671">
                  <c:v>0.5</c:v>
                </c:pt>
                <c:pt idx="1672">
                  <c:v>0.5</c:v>
                </c:pt>
                <c:pt idx="1673">
                  <c:v>0.5</c:v>
                </c:pt>
                <c:pt idx="1674">
                  <c:v>0.5</c:v>
                </c:pt>
                <c:pt idx="1675">
                  <c:v>0.5</c:v>
                </c:pt>
                <c:pt idx="1676">
                  <c:v>0.5</c:v>
                </c:pt>
                <c:pt idx="1677">
                  <c:v>0.5</c:v>
                </c:pt>
                <c:pt idx="1678">
                  <c:v>0.5</c:v>
                </c:pt>
                <c:pt idx="1679">
                  <c:v>0.5</c:v>
                </c:pt>
                <c:pt idx="1680">
                  <c:v>0.5</c:v>
                </c:pt>
                <c:pt idx="1681">
                  <c:v>0.5</c:v>
                </c:pt>
                <c:pt idx="1682">
                  <c:v>0.5</c:v>
                </c:pt>
                <c:pt idx="1683">
                  <c:v>0.5</c:v>
                </c:pt>
                <c:pt idx="1684">
                  <c:v>0.5</c:v>
                </c:pt>
                <c:pt idx="1685">
                  <c:v>0.5</c:v>
                </c:pt>
                <c:pt idx="1686">
                  <c:v>0.5</c:v>
                </c:pt>
                <c:pt idx="1687">
                  <c:v>0.5</c:v>
                </c:pt>
                <c:pt idx="1688">
                  <c:v>0.5</c:v>
                </c:pt>
                <c:pt idx="1689">
                  <c:v>0.5</c:v>
                </c:pt>
                <c:pt idx="1690">
                  <c:v>0.5</c:v>
                </c:pt>
                <c:pt idx="1691">
                  <c:v>0.5</c:v>
                </c:pt>
                <c:pt idx="1692">
                  <c:v>0.5</c:v>
                </c:pt>
                <c:pt idx="1693">
                  <c:v>0.5</c:v>
                </c:pt>
                <c:pt idx="1694">
                  <c:v>0.5</c:v>
                </c:pt>
                <c:pt idx="1695">
                  <c:v>0.5</c:v>
                </c:pt>
                <c:pt idx="1696">
                  <c:v>0.5</c:v>
                </c:pt>
                <c:pt idx="1697">
                  <c:v>0.5</c:v>
                </c:pt>
                <c:pt idx="1698">
                  <c:v>0.5</c:v>
                </c:pt>
                <c:pt idx="1699">
                  <c:v>0.5</c:v>
                </c:pt>
                <c:pt idx="1700">
                  <c:v>0.5</c:v>
                </c:pt>
                <c:pt idx="1701">
                  <c:v>0.5</c:v>
                </c:pt>
                <c:pt idx="1702">
                  <c:v>0.5</c:v>
                </c:pt>
                <c:pt idx="1703">
                  <c:v>0.5</c:v>
                </c:pt>
                <c:pt idx="1704">
                  <c:v>0.5</c:v>
                </c:pt>
                <c:pt idx="1705">
                  <c:v>0.5</c:v>
                </c:pt>
                <c:pt idx="1706">
                  <c:v>0.5</c:v>
                </c:pt>
                <c:pt idx="1707">
                  <c:v>0.5</c:v>
                </c:pt>
                <c:pt idx="1708">
                  <c:v>0.5</c:v>
                </c:pt>
                <c:pt idx="1709">
                  <c:v>0.5</c:v>
                </c:pt>
                <c:pt idx="1710">
                  <c:v>0.5</c:v>
                </c:pt>
                <c:pt idx="1711">
                  <c:v>0.5</c:v>
                </c:pt>
                <c:pt idx="1712">
                  <c:v>0.5</c:v>
                </c:pt>
                <c:pt idx="1713">
                  <c:v>0.5</c:v>
                </c:pt>
                <c:pt idx="1714">
                  <c:v>0.5</c:v>
                </c:pt>
                <c:pt idx="1715">
                  <c:v>0.5</c:v>
                </c:pt>
                <c:pt idx="1716">
                  <c:v>0.5</c:v>
                </c:pt>
                <c:pt idx="1717">
                  <c:v>0.5</c:v>
                </c:pt>
                <c:pt idx="1718">
                  <c:v>0.5</c:v>
                </c:pt>
                <c:pt idx="1719">
                  <c:v>0.5</c:v>
                </c:pt>
                <c:pt idx="1720">
                  <c:v>0.5</c:v>
                </c:pt>
                <c:pt idx="1721">
                  <c:v>0.5</c:v>
                </c:pt>
                <c:pt idx="1722">
                  <c:v>0.5</c:v>
                </c:pt>
                <c:pt idx="1723">
                  <c:v>0.5</c:v>
                </c:pt>
                <c:pt idx="1724">
                  <c:v>0.5</c:v>
                </c:pt>
                <c:pt idx="1725">
                  <c:v>0.5</c:v>
                </c:pt>
                <c:pt idx="1726">
                  <c:v>0.5</c:v>
                </c:pt>
                <c:pt idx="1727">
                  <c:v>0.5</c:v>
                </c:pt>
                <c:pt idx="1728">
                  <c:v>0.5</c:v>
                </c:pt>
                <c:pt idx="1729">
                  <c:v>0.5</c:v>
                </c:pt>
                <c:pt idx="1730">
                  <c:v>0.5</c:v>
                </c:pt>
                <c:pt idx="1731">
                  <c:v>0.5</c:v>
                </c:pt>
                <c:pt idx="1732">
                  <c:v>0.5</c:v>
                </c:pt>
                <c:pt idx="1733">
                  <c:v>0.5</c:v>
                </c:pt>
                <c:pt idx="1734">
                  <c:v>0.5</c:v>
                </c:pt>
                <c:pt idx="1735">
                  <c:v>0.5</c:v>
                </c:pt>
                <c:pt idx="1736">
                  <c:v>0.5</c:v>
                </c:pt>
                <c:pt idx="1737">
                  <c:v>0.5</c:v>
                </c:pt>
                <c:pt idx="1738">
                  <c:v>0.5</c:v>
                </c:pt>
                <c:pt idx="1739">
                  <c:v>0.5</c:v>
                </c:pt>
                <c:pt idx="1740">
                  <c:v>0.99</c:v>
                </c:pt>
                <c:pt idx="1741">
                  <c:v>0.99</c:v>
                </c:pt>
                <c:pt idx="1742">
                  <c:v>0.99</c:v>
                </c:pt>
                <c:pt idx="1743">
                  <c:v>0.99</c:v>
                </c:pt>
                <c:pt idx="1744">
                  <c:v>0.99</c:v>
                </c:pt>
                <c:pt idx="1745">
                  <c:v>0.99</c:v>
                </c:pt>
                <c:pt idx="1746">
                  <c:v>0.99</c:v>
                </c:pt>
                <c:pt idx="1747">
                  <c:v>0.99</c:v>
                </c:pt>
                <c:pt idx="1748">
                  <c:v>0.99</c:v>
                </c:pt>
                <c:pt idx="1749">
                  <c:v>0.99</c:v>
                </c:pt>
                <c:pt idx="1750">
                  <c:v>0.99</c:v>
                </c:pt>
                <c:pt idx="1751">
                  <c:v>0.99</c:v>
                </c:pt>
                <c:pt idx="1752">
                  <c:v>0.99</c:v>
                </c:pt>
                <c:pt idx="1753">
                  <c:v>0.99</c:v>
                </c:pt>
                <c:pt idx="1754">
                  <c:v>0.99</c:v>
                </c:pt>
                <c:pt idx="1755">
                  <c:v>0.99</c:v>
                </c:pt>
                <c:pt idx="1756">
                  <c:v>0.99</c:v>
                </c:pt>
                <c:pt idx="1757">
                  <c:v>0.99</c:v>
                </c:pt>
                <c:pt idx="1758">
                  <c:v>0.99</c:v>
                </c:pt>
                <c:pt idx="1759">
                  <c:v>0.99</c:v>
                </c:pt>
                <c:pt idx="1760">
                  <c:v>0.99</c:v>
                </c:pt>
                <c:pt idx="1761">
                  <c:v>0.99</c:v>
                </c:pt>
                <c:pt idx="1762">
                  <c:v>0.99</c:v>
                </c:pt>
                <c:pt idx="1763">
                  <c:v>0.99</c:v>
                </c:pt>
                <c:pt idx="1764">
                  <c:v>0.99</c:v>
                </c:pt>
                <c:pt idx="1765">
                  <c:v>0.99</c:v>
                </c:pt>
                <c:pt idx="1766">
                  <c:v>0.99</c:v>
                </c:pt>
                <c:pt idx="1767">
                  <c:v>0.99</c:v>
                </c:pt>
                <c:pt idx="1768">
                  <c:v>0.99</c:v>
                </c:pt>
                <c:pt idx="1769">
                  <c:v>0.99</c:v>
                </c:pt>
                <c:pt idx="1770">
                  <c:v>0.99</c:v>
                </c:pt>
                <c:pt idx="1771">
                  <c:v>0.99</c:v>
                </c:pt>
                <c:pt idx="1772">
                  <c:v>0.99</c:v>
                </c:pt>
                <c:pt idx="1773">
                  <c:v>0.99</c:v>
                </c:pt>
                <c:pt idx="1774">
                  <c:v>0.99</c:v>
                </c:pt>
                <c:pt idx="1775">
                  <c:v>0.99</c:v>
                </c:pt>
                <c:pt idx="1776">
                  <c:v>0.99</c:v>
                </c:pt>
                <c:pt idx="1777">
                  <c:v>0.99</c:v>
                </c:pt>
                <c:pt idx="1778">
                  <c:v>0.99</c:v>
                </c:pt>
                <c:pt idx="1779">
                  <c:v>0.99</c:v>
                </c:pt>
                <c:pt idx="1780">
                  <c:v>0.99</c:v>
                </c:pt>
                <c:pt idx="1781">
                  <c:v>0.99</c:v>
                </c:pt>
                <c:pt idx="1782">
                  <c:v>0.99</c:v>
                </c:pt>
                <c:pt idx="1783">
                  <c:v>0.99</c:v>
                </c:pt>
                <c:pt idx="1784">
                  <c:v>0.99</c:v>
                </c:pt>
                <c:pt idx="1785">
                  <c:v>0.99</c:v>
                </c:pt>
                <c:pt idx="1786">
                  <c:v>0.99</c:v>
                </c:pt>
                <c:pt idx="1787">
                  <c:v>0.99</c:v>
                </c:pt>
                <c:pt idx="1788">
                  <c:v>0.99</c:v>
                </c:pt>
                <c:pt idx="1789">
                  <c:v>0.99</c:v>
                </c:pt>
                <c:pt idx="1790">
                  <c:v>0.99</c:v>
                </c:pt>
                <c:pt idx="1791">
                  <c:v>0.99</c:v>
                </c:pt>
                <c:pt idx="1792">
                  <c:v>0.99</c:v>
                </c:pt>
                <c:pt idx="1793">
                  <c:v>0.99</c:v>
                </c:pt>
                <c:pt idx="1794">
                  <c:v>0.99</c:v>
                </c:pt>
                <c:pt idx="1795">
                  <c:v>0.99</c:v>
                </c:pt>
                <c:pt idx="1796">
                  <c:v>0.99</c:v>
                </c:pt>
                <c:pt idx="1797">
                  <c:v>0.99</c:v>
                </c:pt>
                <c:pt idx="1798">
                  <c:v>0.99</c:v>
                </c:pt>
                <c:pt idx="1799">
                  <c:v>0.99</c:v>
                </c:pt>
                <c:pt idx="1800">
                  <c:v>0.99</c:v>
                </c:pt>
                <c:pt idx="1801">
                  <c:v>0.99</c:v>
                </c:pt>
                <c:pt idx="1802">
                  <c:v>0.99</c:v>
                </c:pt>
                <c:pt idx="1803">
                  <c:v>0.99</c:v>
                </c:pt>
                <c:pt idx="1804">
                  <c:v>0.99</c:v>
                </c:pt>
                <c:pt idx="1805">
                  <c:v>0.99</c:v>
                </c:pt>
                <c:pt idx="1806">
                  <c:v>0.99</c:v>
                </c:pt>
                <c:pt idx="1807">
                  <c:v>0.99</c:v>
                </c:pt>
                <c:pt idx="1808">
                  <c:v>0.99</c:v>
                </c:pt>
                <c:pt idx="1809">
                  <c:v>0.99</c:v>
                </c:pt>
                <c:pt idx="1810">
                  <c:v>0.99</c:v>
                </c:pt>
                <c:pt idx="1811">
                  <c:v>0.99</c:v>
                </c:pt>
                <c:pt idx="1812">
                  <c:v>0.99</c:v>
                </c:pt>
                <c:pt idx="1813">
                  <c:v>0.99</c:v>
                </c:pt>
                <c:pt idx="1814">
                  <c:v>0.99</c:v>
                </c:pt>
                <c:pt idx="1815">
                  <c:v>0.99</c:v>
                </c:pt>
                <c:pt idx="1816">
                  <c:v>0.99</c:v>
                </c:pt>
                <c:pt idx="1817">
                  <c:v>0.99</c:v>
                </c:pt>
                <c:pt idx="1818">
                  <c:v>0.99</c:v>
                </c:pt>
                <c:pt idx="1819">
                  <c:v>0.99</c:v>
                </c:pt>
                <c:pt idx="1820">
                  <c:v>0.99</c:v>
                </c:pt>
                <c:pt idx="1821">
                  <c:v>0.99</c:v>
                </c:pt>
                <c:pt idx="1822">
                  <c:v>0.99</c:v>
                </c:pt>
                <c:pt idx="1823">
                  <c:v>0.99</c:v>
                </c:pt>
                <c:pt idx="1824">
                  <c:v>0.99</c:v>
                </c:pt>
                <c:pt idx="1825">
                  <c:v>0.99</c:v>
                </c:pt>
                <c:pt idx="1826">
                  <c:v>0.99</c:v>
                </c:pt>
                <c:pt idx="1827">
                  <c:v>0.99</c:v>
                </c:pt>
                <c:pt idx="1828">
                  <c:v>0.99</c:v>
                </c:pt>
                <c:pt idx="1829">
                  <c:v>0.99</c:v>
                </c:pt>
                <c:pt idx="1830">
                  <c:v>0.99</c:v>
                </c:pt>
                <c:pt idx="1831">
                  <c:v>0.99</c:v>
                </c:pt>
                <c:pt idx="1832">
                  <c:v>0.99</c:v>
                </c:pt>
                <c:pt idx="1833">
                  <c:v>0.99</c:v>
                </c:pt>
                <c:pt idx="1834">
                  <c:v>0.99</c:v>
                </c:pt>
                <c:pt idx="1835">
                  <c:v>0.99</c:v>
                </c:pt>
                <c:pt idx="1836">
                  <c:v>0.99</c:v>
                </c:pt>
                <c:pt idx="1837">
                  <c:v>0.99</c:v>
                </c:pt>
                <c:pt idx="1838">
                  <c:v>0.99</c:v>
                </c:pt>
                <c:pt idx="1839">
                  <c:v>0.99</c:v>
                </c:pt>
                <c:pt idx="1840">
                  <c:v>0.99</c:v>
                </c:pt>
                <c:pt idx="1841">
                  <c:v>0.99</c:v>
                </c:pt>
                <c:pt idx="1842">
                  <c:v>0.99</c:v>
                </c:pt>
                <c:pt idx="1843">
                  <c:v>0.99</c:v>
                </c:pt>
                <c:pt idx="1844">
                  <c:v>0.99</c:v>
                </c:pt>
                <c:pt idx="1845">
                  <c:v>0.99</c:v>
                </c:pt>
                <c:pt idx="1846">
                  <c:v>0.99</c:v>
                </c:pt>
                <c:pt idx="1847">
                  <c:v>0.99</c:v>
                </c:pt>
                <c:pt idx="1848">
                  <c:v>0.99</c:v>
                </c:pt>
                <c:pt idx="1849">
                  <c:v>0.99</c:v>
                </c:pt>
                <c:pt idx="1850">
                  <c:v>0.99</c:v>
                </c:pt>
                <c:pt idx="1851">
                  <c:v>0.99</c:v>
                </c:pt>
                <c:pt idx="1852">
                  <c:v>0.99</c:v>
                </c:pt>
                <c:pt idx="1853">
                  <c:v>0.99</c:v>
                </c:pt>
                <c:pt idx="1854">
                  <c:v>0.99</c:v>
                </c:pt>
                <c:pt idx="1855">
                  <c:v>0.99</c:v>
                </c:pt>
                <c:pt idx="1856">
                  <c:v>0.99</c:v>
                </c:pt>
                <c:pt idx="1857">
                  <c:v>0.99</c:v>
                </c:pt>
                <c:pt idx="1858">
                  <c:v>0.99</c:v>
                </c:pt>
                <c:pt idx="1859">
                  <c:v>0.99</c:v>
                </c:pt>
                <c:pt idx="1860">
                  <c:v>0.99</c:v>
                </c:pt>
                <c:pt idx="1861">
                  <c:v>0.99</c:v>
                </c:pt>
                <c:pt idx="1862">
                  <c:v>0.99</c:v>
                </c:pt>
                <c:pt idx="1863">
                  <c:v>0.99</c:v>
                </c:pt>
                <c:pt idx="1864">
                  <c:v>0.99</c:v>
                </c:pt>
                <c:pt idx="1865">
                  <c:v>0.99</c:v>
                </c:pt>
                <c:pt idx="1866">
                  <c:v>0.99</c:v>
                </c:pt>
                <c:pt idx="1867">
                  <c:v>0.99</c:v>
                </c:pt>
                <c:pt idx="1868">
                  <c:v>0.99</c:v>
                </c:pt>
                <c:pt idx="1869">
                  <c:v>0.99</c:v>
                </c:pt>
                <c:pt idx="1870">
                  <c:v>0.99</c:v>
                </c:pt>
                <c:pt idx="1871">
                  <c:v>0.99</c:v>
                </c:pt>
                <c:pt idx="1872">
                  <c:v>0.99</c:v>
                </c:pt>
                <c:pt idx="1873">
                  <c:v>0.99</c:v>
                </c:pt>
                <c:pt idx="1874">
                  <c:v>0.99</c:v>
                </c:pt>
                <c:pt idx="1875">
                  <c:v>0.99</c:v>
                </c:pt>
                <c:pt idx="1876">
                  <c:v>0.99</c:v>
                </c:pt>
                <c:pt idx="1877">
                  <c:v>0.99</c:v>
                </c:pt>
                <c:pt idx="1878">
                  <c:v>0.99</c:v>
                </c:pt>
                <c:pt idx="1879">
                  <c:v>0.99</c:v>
                </c:pt>
                <c:pt idx="1880">
                  <c:v>0.99</c:v>
                </c:pt>
                <c:pt idx="1881">
                  <c:v>0.99</c:v>
                </c:pt>
                <c:pt idx="1882">
                  <c:v>0.99</c:v>
                </c:pt>
                <c:pt idx="1883">
                  <c:v>0.99</c:v>
                </c:pt>
                <c:pt idx="1884">
                  <c:v>1.2</c:v>
                </c:pt>
                <c:pt idx="1885">
                  <c:v>1.2</c:v>
                </c:pt>
                <c:pt idx="1886">
                  <c:v>1.2</c:v>
                </c:pt>
                <c:pt idx="1887">
                  <c:v>1.2</c:v>
                </c:pt>
                <c:pt idx="1888">
                  <c:v>1.2</c:v>
                </c:pt>
                <c:pt idx="1889">
                  <c:v>1.2</c:v>
                </c:pt>
                <c:pt idx="1890">
                  <c:v>1.2</c:v>
                </c:pt>
                <c:pt idx="1891">
                  <c:v>1.2</c:v>
                </c:pt>
                <c:pt idx="1892">
                  <c:v>1.2</c:v>
                </c:pt>
                <c:pt idx="1893">
                  <c:v>1.2</c:v>
                </c:pt>
                <c:pt idx="1894">
                  <c:v>1.2</c:v>
                </c:pt>
                <c:pt idx="1895">
                  <c:v>1.2</c:v>
                </c:pt>
                <c:pt idx="1896">
                  <c:v>1.2</c:v>
                </c:pt>
                <c:pt idx="1897">
                  <c:v>1.2</c:v>
                </c:pt>
                <c:pt idx="1898">
                  <c:v>1.2</c:v>
                </c:pt>
                <c:pt idx="1899">
                  <c:v>1.2</c:v>
                </c:pt>
                <c:pt idx="1900">
                  <c:v>1.2</c:v>
                </c:pt>
                <c:pt idx="1901">
                  <c:v>1.2</c:v>
                </c:pt>
                <c:pt idx="1902">
                  <c:v>1.2</c:v>
                </c:pt>
                <c:pt idx="1903">
                  <c:v>1.2</c:v>
                </c:pt>
                <c:pt idx="1904">
                  <c:v>1.2</c:v>
                </c:pt>
                <c:pt idx="1905">
                  <c:v>1.2</c:v>
                </c:pt>
                <c:pt idx="1906">
                  <c:v>1.2</c:v>
                </c:pt>
                <c:pt idx="1907">
                  <c:v>1.2</c:v>
                </c:pt>
                <c:pt idx="1908">
                  <c:v>1.2</c:v>
                </c:pt>
                <c:pt idx="1909">
                  <c:v>1.2</c:v>
                </c:pt>
                <c:pt idx="1910">
                  <c:v>1.2</c:v>
                </c:pt>
                <c:pt idx="1911">
                  <c:v>1.2</c:v>
                </c:pt>
                <c:pt idx="1912">
                  <c:v>1.2</c:v>
                </c:pt>
                <c:pt idx="1913">
                  <c:v>1.2</c:v>
                </c:pt>
                <c:pt idx="1914">
                  <c:v>1.2</c:v>
                </c:pt>
                <c:pt idx="1915">
                  <c:v>1.2</c:v>
                </c:pt>
                <c:pt idx="1916">
                  <c:v>1.2</c:v>
                </c:pt>
                <c:pt idx="1917">
                  <c:v>1.2</c:v>
                </c:pt>
                <c:pt idx="1918">
                  <c:v>1.2</c:v>
                </c:pt>
                <c:pt idx="1919">
                  <c:v>1.2</c:v>
                </c:pt>
                <c:pt idx="1920">
                  <c:v>1.2</c:v>
                </c:pt>
                <c:pt idx="1921">
                  <c:v>1.2</c:v>
                </c:pt>
                <c:pt idx="1922">
                  <c:v>1.2</c:v>
                </c:pt>
                <c:pt idx="1923">
                  <c:v>1.2</c:v>
                </c:pt>
                <c:pt idx="1924">
                  <c:v>1.2</c:v>
                </c:pt>
                <c:pt idx="1925">
                  <c:v>1.2</c:v>
                </c:pt>
                <c:pt idx="1926">
                  <c:v>1.2</c:v>
                </c:pt>
                <c:pt idx="1927">
                  <c:v>1.2</c:v>
                </c:pt>
                <c:pt idx="1928">
                  <c:v>0</c:v>
                </c:pt>
                <c:pt idx="1929">
                  <c:v>0</c:v>
                </c:pt>
                <c:pt idx="1930">
                  <c:v>0</c:v>
                </c:pt>
                <c:pt idx="1931">
                  <c:v>0</c:v>
                </c:pt>
                <c:pt idx="1932">
                  <c:v>0</c:v>
                </c:pt>
                <c:pt idx="1933">
                  <c:v>0</c:v>
                </c:pt>
                <c:pt idx="1934">
                  <c:v>0</c:v>
                </c:pt>
                <c:pt idx="1935">
                  <c:v>0</c:v>
                </c:pt>
                <c:pt idx="1936">
                  <c:v>0</c:v>
                </c:pt>
                <c:pt idx="1937">
                  <c:v>0</c:v>
                </c:pt>
                <c:pt idx="1938">
                  <c:v>0</c:v>
                </c:pt>
                <c:pt idx="1939">
                  <c:v>0</c:v>
                </c:pt>
                <c:pt idx="1940">
                  <c:v>0</c:v>
                </c:pt>
                <c:pt idx="1941">
                  <c:v>0</c:v>
                </c:pt>
                <c:pt idx="1942">
                  <c:v>0.30000000000000032</c:v>
                </c:pt>
                <c:pt idx="1943">
                  <c:v>0.30000000000000032</c:v>
                </c:pt>
                <c:pt idx="1944">
                  <c:v>0.30000000000000032</c:v>
                </c:pt>
                <c:pt idx="1945">
                  <c:v>0.30000000000000032</c:v>
                </c:pt>
                <c:pt idx="1946">
                  <c:v>0.30000000000000032</c:v>
                </c:pt>
                <c:pt idx="1947">
                  <c:v>0.30000000000000032</c:v>
                </c:pt>
                <c:pt idx="1948">
                  <c:v>0.30000000000000032</c:v>
                </c:pt>
                <c:pt idx="1949">
                  <c:v>0.30000000000000032</c:v>
                </c:pt>
                <c:pt idx="1950">
                  <c:v>0.30000000000000032</c:v>
                </c:pt>
                <c:pt idx="1951">
                  <c:v>0.30000000000000032</c:v>
                </c:pt>
                <c:pt idx="1952">
                  <c:v>0.30000000000000032</c:v>
                </c:pt>
                <c:pt idx="1953">
                  <c:v>0.30000000000000032</c:v>
                </c:pt>
                <c:pt idx="1954">
                  <c:v>0.30000000000000032</c:v>
                </c:pt>
                <c:pt idx="1955">
                  <c:v>0.30000000000000032</c:v>
                </c:pt>
                <c:pt idx="1956">
                  <c:v>0.30000000000000032</c:v>
                </c:pt>
                <c:pt idx="1957">
                  <c:v>0.30000000000000032</c:v>
                </c:pt>
                <c:pt idx="1958">
                  <c:v>0.30000000000000032</c:v>
                </c:pt>
                <c:pt idx="1959">
                  <c:v>0.30000000000000032</c:v>
                </c:pt>
                <c:pt idx="1960">
                  <c:v>0.30000000000000032</c:v>
                </c:pt>
                <c:pt idx="1961">
                  <c:v>0.30000000000000032</c:v>
                </c:pt>
                <c:pt idx="1962">
                  <c:v>0.30000000000000032</c:v>
                </c:pt>
                <c:pt idx="1963">
                  <c:v>0.30000000000000032</c:v>
                </c:pt>
                <c:pt idx="1964">
                  <c:v>0.30000000000000032</c:v>
                </c:pt>
                <c:pt idx="1965">
                  <c:v>0.30000000000000032</c:v>
                </c:pt>
                <c:pt idx="1966">
                  <c:v>0.30000000000000032</c:v>
                </c:pt>
                <c:pt idx="1967">
                  <c:v>0.30000000000000032</c:v>
                </c:pt>
                <c:pt idx="1968">
                  <c:v>0.30000000000000032</c:v>
                </c:pt>
                <c:pt idx="1969">
                  <c:v>0.30000000000000032</c:v>
                </c:pt>
                <c:pt idx="1970">
                  <c:v>0.30000000000000032</c:v>
                </c:pt>
                <c:pt idx="1971">
                  <c:v>0.43000000000000038</c:v>
                </c:pt>
                <c:pt idx="1972">
                  <c:v>0.43000000000000038</c:v>
                </c:pt>
                <c:pt idx="1973">
                  <c:v>0.43000000000000038</c:v>
                </c:pt>
                <c:pt idx="1974">
                  <c:v>0.43000000000000038</c:v>
                </c:pt>
                <c:pt idx="1975">
                  <c:v>0.43000000000000038</c:v>
                </c:pt>
                <c:pt idx="1976">
                  <c:v>0.43000000000000038</c:v>
                </c:pt>
                <c:pt idx="1977">
                  <c:v>0.43000000000000038</c:v>
                </c:pt>
                <c:pt idx="1978">
                  <c:v>0.43000000000000038</c:v>
                </c:pt>
                <c:pt idx="1979">
                  <c:v>0.43000000000000038</c:v>
                </c:pt>
                <c:pt idx="1980">
                  <c:v>0.43000000000000038</c:v>
                </c:pt>
                <c:pt idx="1981">
                  <c:v>0.43000000000000038</c:v>
                </c:pt>
                <c:pt idx="1982">
                  <c:v>0.43000000000000038</c:v>
                </c:pt>
                <c:pt idx="1983">
                  <c:v>0.43000000000000038</c:v>
                </c:pt>
                <c:pt idx="1984">
                  <c:v>0.43000000000000038</c:v>
                </c:pt>
                <c:pt idx="1985">
                  <c:v>0.43000000000000038</c:v>
                </c:pt>
                <c:pt idx="1986">
                  <c:v>0.43000000000000038</c:v>
                </c:pt>
                <c:pt idx="1987">
                  <c:v>0.43000000000000038</c:v>
                </c:pt>
                <c:pt idx="1988">
                  <c:v>0.43000000000000038</c:v>
                </c:pt>
                <c:pt idx="1989">
                  <c:v>0.43000000000000038</c:v>
                </c:pt>
                <c:pt idx="1990">
                  <c:v>0.43000000000000038</c:v>
                </c:pt>
                <c:pt idx="1991">
                  <c:v>0.43000000000000038</c:v>
                </c:pt>
                <c:pt idx="1992">
                  <c:v>0.43000000000000038</c:v>
                </c:pt>
                <c:pt idx="1993">
                  <c:v>0.43000000000000038</c:v>
                </c:pt>
                <c:pt idx="1994">
                  <c:v>0.43000000000000038</c:v>
                </c:pt>
                <c:pt idx="1995">
                  <c:v>0.43000000000000038</c:v>
                </c:pt>
                <c:pt idx="1996">
                  <c:v>0.43000000000000038</c:v>
                </c:pt>
                <c:pt idx="1997">
                  <c:v>0.43000000000000038</c:v>
                </c:pt>
                <c:pt idx="1998">
                  <c:v>0.43000000000000038</c:v>
                </c:pt>
                <c:pt idx="1999">
                  <c:v>0.43000000000000038</c:v>
                </c:pt>
                <c:pt idx="2000">
                  <c:v>0.43000000000000038</c:v>
                </c:pt>
                <c:pt idx="2001">
                  <c:v>0.43000000000000038</c:v>
                </c:pt>
                <c:pt idx="2002">
                  <c:v>0.43000000000000038</c:v>
                </c:pt>
                <c:pt idx="2003">
                  <c:v>0.43000000000000038</c:v>
                </c:pt>
                <c:pt idx="2004">
                  <c:v>0.43000000000000038</c:v>
                </c:pt>
                <c:pt idx="2005">
                  <c:v>0.43000000000000038</c:v>
                </c:pt>
                <c:pt idx="2006">
                  <c:v>0.43000000000000038</c:v>
                </c:pt>
                <c:pt idx="2007">
                  <c:v>0.43000000000000038</c:v>
                </c:pt>
                <c:pt idx="2008">
                  <c:v>0.43000000000000038</c:v>
                </c:pt>
                <c:pt idx="2009">
                  <c:v>0.43000000000000038</c:v>
                </c:pt>
                <c:pt idx="2010">
                  <c:v>0.43000000000000038</c:v>
                </c:pt>
                <c:pt idx="2011">
                  <c:v>0.43000000000000038</c:v>
                </c:pt>
                <c:pt idx="2012">
                  <c:v>0.43000000000000038</c:v>
                </c:pt>
                <c:pt idx="2013">
                  <c:v>0.43000000000000038</c:v>
                </c:pt>
                <c:pt idx="2014">
                  <c:v>0.43000000000000038</c:v>
                </c:pt>
                <c:pt idx="2015">
                  <c:v>0.43000000000000038</c:v>
                </c:pt>
                <c:pt idx="2016">
                  <c:v>0.43000000000000038</c:v>
                </c:pt>
                <c:pt idx="2017">
                  <c:v>0.43000000000000038</c:v>
                </c:pt>
                <c:pt idx="2018">
                  <c:v>0.43000000000000038</c:v>
                </c:pt>
                <c:pt idx="2019">
                  <c:v>0.43000000000000038</c:v>
                </c:pt>
                <c:pt idx="2020">
                  <c:v>0.43000000000000038</c:v>
                </c:pt>
                <c:pt idx="2021">
                  <c:v>0.43000000000000038</c:v>
                </c:pt>
                <c:pt idx="2022">
                  <c:v>0.43000000000000038</c:v>
                </c:pt>
                <c:pt idx="2023">
                  <c:v>0.43000000000000038</c:v>
                </c:pt>
                <c:pt idx="2024">
                  <c:v>0.43000000000000038</c:v>
                </c:pt>
                <c:pt idx="2025">
                  <c:v>0.43000000000000038</c:v>
                </c:pt>
                <c:pt idx="2026">
                  <c:v>0.43000000000000038</c:v>
                </c:pt>
                <c:pt idx="2027">
                  <c:v>0.43000000000000038</c:v>
                </c:pt>
                <c:pt idx="2028">
                  <c:v>0.43000000000000038</c:v>
                </c:pt>
                <c:pt idx="2029">
                  <c:v>0.47000000000000008</c:v>
                </c:pt>
                <c:pt idx="2030">
                  <c:v>0.47000000000000008</c:v>
                </c:pt>
                <c:pt idx="2031">
                  <c:v>0.47000000000000008</c:v>
                </c:pt>
                <c:pt idx="2032">
                  <c:v>0.47000000000000008</c:v>
                </c:pt>
                <c:pt idx="2033">
                  <c:v>0.47000000000000008</c:v>
                </c:pt>
                <c:pt idx="2034">
                  <c:v>0.47000000000000008</c:v>
                </c:pt>
                <c:pt idx="2035">
                  <c:v>0.47000000000000008</c:v>
                </c:pt>
                <c:pt idx="2036">
                  <c:v>0.47000000000000008</c:v>
                </c:pt>
                <c:pt idx="2037">
                  <c:v>0.47000000000000008</c:v>
                </c:pt>
                <c:pt idx="2038">
                  <c:v>0.47000000000000008</c:v>
                </c:pt>
                <c:pt idx="2039">
                  <c:v>0.47000000000000008</c:v>
                </c:pt>
                <c:pt idx="2040">
                  <c:v>0.47000000000000008</c:v>
                </c:pt>
                <c:pt idx="2041">
                  <c:v>0.47000000000000008</c:v>
                </c:pt>
                <c:pt idx="2042">
                  <c:v>0.47000000000000008</c:v>
                </c:pt>
                <c:pt idx="2043">
                  <c:v>0.47000000000000008</c:v>
                </c:pt>
                <c:pt idx="2044">
                  <c:v>0.47000000000000008</c:v>
                </c:pt>
                <c:pt idx="2045">
                  <c:v>0.47000000000000008</c:v>
                </c:pt>
                <c:pt idx="2046">
                  <c:v>0.47000000000000008</c:v>
                </c:pt>
                <c:pt idx="2047">
                  <c:v>0.47000000000000008</c:v>
                </c:pt>
                <c:pt idx="2048">
                  <c:v>0.47000000000000008</c:v>
                </c:pt>
                <c:pt idx="2049">
                  <c:v>0.47000000000000008</c:v>
                </c:pt>
                <c:pt idx="2050">
                  <c:v>0.47000000000000008</c:v>
                </c:pt>
                <c:pt idx="2051">
                  <c:v>0.47000000000000008</c:v>
                </c:pt>
                <c:pt idx="2052">
                  <c:v>0.47000000000000008</c:v>
                </c:pt>
                <c:pt idx="2053">
                  <c:v>0.47000000000000008</c:v>
                </c:pt>
                <c:pt idx="2054">
                  <c:v>0.47000000000000008</c:v>
                </c:pt>
                <c:pt idx="2055">
                  <c:v>0.47000000000000008</c:v>
                </c:pt>
                <c:pt idx="2056">
                  <c:v>0.47000000000000008</c:v>
                </c:pt>
                <c:pt idx="2057">
                  <c:v>0.47000000000000008</c:v>
                </c:pt>
                <c:pt idx="2058">
                  <c:v>0.47000000000000008</c:v>
                </c:pt>
                <c:pt idx="2059">
                  <c:v>0.47000000000000008</c:v>
                </c:pt>
                <c:pt idx="2060">
                  <c:v>0.47000000000000008</c:v>
                </c:pt>
                <c:pt idx="2061">
                  <c:v>0.47000000000000008</c:v>
                </c:pt>
                <c:pt idx="2062">
                  <c:v>0.47000000000000008</c:v>
                </c:pt>
                <c:pt idx="2063">
                  <c:v>0.47000000000000008</c:v>
                </c:pt>
                <c:pt idx="2064">
                  <c:v>0.47000000000000008</c:v>
                </c:pt>
                <c:pt idx="2065">
                  <c:v>0.47000000000000008</c:v>
                </c:pt>
                <c:pt idx="2066">
                  <c:v>0.47000000000000008</c:v>
                </c:pt>
                <c:pt idx="2067">
                  <c:v>0.47000000000000008</c:v>
                </c:pt>
                <c:pt idx="2068">
                  <c:v>0.47000000000000008</c:v>
                </c:pt>
                <c:pt idx="2069">
                  <c:v>0.47000000000000008</c:v>
                </c:pt>
                <c:pt idx="2070">
                  <c:v>0.47000000000000008</c:v>
                </c:pt>
                <c:pt idx="2071">
                  <c:v>0.47000000000000008</c:v>
                </c:pt>
                <c:pt idx="2072">
                  <c:v>0.47000000000000008</c:v>
                </c:pt>
                <c:pt idx="2073">
                  <c:v>0.47000000000000008</c:v>
                </c:pt>
                <c:pt idx="2074">
                  <c:v>0.47000000000000008</c:v>
                </c:pt>
                <c:pt idx="2075">
                  <c:v>0.47000000000000008</c:v>
                </c:pt>
                <c:pt idx="2076">
                  <c:v>0.47000000000000008</c:v>
                </c:pt>
                <c:pt idx="2077">
                  <c:v>0.47000000000000008</c:v>
                </c:pt>
                <c:pt idx="2078">
                  <c:v>0.47000000000000008</c:v>
                </c:pt>
                <c:pt idx="2079">
                  <c:v>0.47000000000000008</c:v>
                </c:pt>
                <c:pt idx="2080">
                  <c:v>0.47000000000000008</c:v>
                </c:pt>
                <c:pt idx="2081">
                  <c:v>0.47000000000000008</c:v>
                </c:pt>
                <c:pt idx="2082">
                  <c:v>0.47000000000000008</c:v>
                </c:pt>
                <c:pt idx="2083">
                  <c:v>0.47000000000000008</c:v>
                </c:pt>
                <c:pt idx="2084">
                  <c:v>0.47000000000000008</c:v>
                </c:pt>
                <c:pt idx="2085">
                  <c:v>0.47000000000000008</c:v>
                </c:pt>
                <c:pt idx="2086">
                  <c:v>0.47000000000000008</c:v>
                </c:pt>
                <c:pt idx="2087">
                  <c:v>0.73000000000000065</c:v>
                </c:pt>
                <c:pt idx="2088">
                  <c:v>0.73000000000000065</c:v>
                </c:pt>
                <c:pt idx="2089">
                  <c:v>0.73000000000000065</c:v>
                </c:pt>
                <c:pt idx="2090">
                  <c:v>0.73000000000000065</c:v>
                </c:pt>
                <c:pt idx="2091">
                  <c:v>0.73000000000000065</c:v>
                </c:pt>
                <c:pt idx="2092">
                  <c:v>0.73000000000000065</c:v>
                </c:pt>
                <c:pt idx="2093">
                  <c:v>0.73000000000000065</c:v>
                </c:pt>
                <c:pt idx="2094">
                  <c:v>0.73000000000000065</c:v>
                </c:pt>
                <c:pt idx="2095">
                  <c:v>0.73000000000000065</c:v>
                </c:pt>
                <c:pt idx="2096">
                  <c:v>0.73000000000000065</c:v>
                </c:pt>
                <c:pt idx="2097">
                  <c:v>0.73000000000000065</c:v>
                </c:pt>
                <c:pt idx="2098">
                  <c:v>0.73000000000000065</c:v>
                </c:pt>
                <c:pt idx="2099">
                  <c:v>0.73000000000000065</c:v>
                </c:pt>
                <c:pt idx="2100">
                  <c:v>0.73000000000000065</c:v>
                </c:pt>
                <c:pt idx="2101">
                  <c:v>0.73000000000000065</c:v>
                </c:pt>
                <c:pt idx="2102">
                  <c:v>0.73000000000000065</c:v>
                </c:pt>
                <c:pt idx="2103">
                  <c:v>0.73000000000000065</c:v>
                </c:pt>
                <c:pt idx="2104">
                  <c:v>0.73000000000000065</c:v>
                </c:pt>
                <c:pt idx="2105">
                  <c:v>0.73000000000000065</c:v>
                </c:pt>
                <c:pt idx="2106">
                  <c:v>0.73000000000000065</c:v>
                </c:pt>
                <c:pt idx="2107">
                  <c:v>0.73000000000000065</c:v>
                </c:pt>
                <c:pt idx="2108">
                  <c:v>0.73000000000000065</c:v>
                </c:pt>
                <c:pt idx="2109">
                  <c:v>0.73000000000000065</c:v>
                </c:pt>
                <c:pt idx="2110">
                  <c:v>0.73000000000000065</c:v>
                </c:pt>
                <c:pt idx="2111">
                  <c:v>0.73000000000000065</c:v>
                </c:pt>
                <c:pt idx="2112">
                  <c:v>0.73000000000000065</c:v>
                </c:pt>
                <c:pt idx="2113">
                  <c:v>0.73000000000000065</c:v>
                </c:pt>
                <c:pt idx="2114">
                  <c:v>0.73000000000000065</c:v>
                </c:pt>
                <c:pt idx="2115">
                  <c:v>0.73000000000000065</c:v>
                </c:pt>
                <c:pt idx="2116">
                  <c:v>0.73000000000000065</c:v>
                </c:pt>
                <c:pt idx="2117">
                  <c:v>0.73000000000000065</c:v>
                </c:pt>
                <c:pt idx="2118">
                  <c:v>0.73000000000000065</c:v>
                </c:pt>
                <c:pt idx="2119">
                  <c:v>0.73000000000000065</c:v>
                </c:pt>
                <c:pt idx="2120">
                  <c:v>0.73000000000000065</c:v>
                </c:pt>
                <c:pt idx="2121">
                  <c:v>0.73000000000000065</c:v>
                </c:pt>
                <c:pt idx="2122">
                  <c:v>0.73000000000000065</c:v>
                </c:pt>
                <c:pt idx="2123">
                  <c:v>0.73000000000000065</c:v>
                </c:pt>
                <c:pt idx="2124">
                  <c:v>0.73000000000000065</c:v>
                </c:pt>
                <c:pt idx="2125">
                  <c:v>0.73000000000000065</c:v>
                </c:pt>
                <c:pt idx="2126">
                  <c:v>0.73000000000000065</c:v>
                </c:pt>
                <c:pt idx="2127">
                  <c:v>0.73000000000000065</c:v>
                </c:pt>
                <c:pt idx="2128">
                  <c:v>0.73000000000000065</c:v>
                </c:pt>
                <c:pt idx="2129">
                  <c:v>0.73000000000000065</c:v>
                </c:pt>
                <c:pt idx="2130">
                  <c:v>0.73000000000000065</c:v>
                </c:pt>
                <c:pt idx="2131">
                  <c:v>0.73000000000000065</c:v>
                </c:pt>
                <c:pt idx="2132">
                  <c:v>0.73000000000000065</c:v>
                </c:pt>
                <c:pt idx="2133">
                  <c:v>0.73000000000000065</c:v>
                </c:pt>
                <c:pt idx="2134">
                  <c:v>0.73000000000000065</c:v>
                </c:pt>
                <c:pt idx="2135">
                  <c:v>0.73000000000000065</c:v>
                </c:pt>
                <c:pt idx="2136">
                  <c:v>0.73000000000000065</c:v>
                </c:pt>
                <c:pt idx="2137">
                  <c:v>0.73000000000000065</c:v>
                </c:pt>
                <c:pt idx="2138">
                  <c:v>0.73000000000000065</c:v>
                </c:pt>
                <c:pt idx="2139">
                  <c:v>0.73000000000000065</c:v>
                </c:pt>
                <c:pt idx="2140">
                  <c:v>0.73000000000000065</c:v>
                </c:pt>
                <c:pt idx="2141">
                  <c:v>0.73000000000000065</c:v>
                </c:pt>
                <c:pt idx="2142">
                  <c:v>0.73000000000000065</c:v>
                </c:pt>
                <c:pt idx="2143">
                  <c:v>0.73000000000000065</c:v>
                </c:pt>
                <c:pt idx="2144">
                  <c:v>0.73000000000000065</c:v>
                </c:pt>
                <c:pt idx="2145">
                  <c:v>0.97000000000000053</c:v>
                </c:pt>
                <c:pt idx="2146">
                  <c:v>0.97000000000000053</c:v>
                </c:pt>
                <c:pt idx="2147">
                  <c:v>0.97000000000000053</c:v>
                </c:pt>
                <c:pt idx="2148">
                  <c:v>0.97000000000000053</c:v>
                </c:pt>
                <c:pt idx="2149">
                  <c:v>0.97000000000000053</c:v>
                </c:pt>
                <c:pt idx="2150">
                  <c:v>0.97000000000000053</c:v>
                </c:pt>
                <c:pt idx="2151">
                  <c:v>0.97000000000000053</c:v>
                </c:pt>
                <c:pt idx="2152">
                  <c:v>0.97000000000000053</c:v>
                </c:pt>
                <c:pt idx="2153">
                  <c:v>0.97000000000000053</c:v>
                </c:pt>
                <c:pt idx="2154">
                  <c:v>0.97000000000000053</c:v>
                </c:pt>
                <c:pt idx="2155">
                  <c:v>0.97000000000000053</c:v>
                </c:pt>
                <c:pt idx="2156">
                  <c:v>0.97000000000000053</c:v>
                </c:pt>
                <c:pt idx="2157">
                  <c:v>0.97000000000000053</c:v>
                </c:pt>
                <c:pt idx="2158">
                  <c:v>0.97000000000000053</c:v>
                </c:pt>
                <c:pt idx="2159">
                  <c:v>0.97000000000000053</c:v>
                </c:pt>
                <c:pt idx="2160">
                  <c:v>0.97000000000000053</c:v>
                </c:pt>
                <c:pt idx="2161">
                  <c:v>0.97000000000000053</c:v>
                </c:pt>
                <c:pt idx="2162">
                  <c:v>0.97000000000000053</c:v>
                </c:pt>
                <c:pt idx="2163">
                  <c:v>0.97000000000000053</c:v>
                </c:pt>
                <c:pt idx="2164">
                  <c:v>0.97000000000000053</c:v>
                </c:pt>
                <c:pt idx="2165">
                  <c:v>0.97000000000000053</c:v>
                </c:pt>
                <c:pt idx="2166">
                  <c:v>0.97000000000000053</c:v>
                </c:pt>
                <c:pt idx="2167">
                  <c:v>0.97000000000000053</c:v>
                </c:pt>
                <c:pt idx="2168">
                  <c:v>0.97000000000000053</c:v>
                </c:pt>
                <c:pt idx="2169">
                  <c:v>0.97000000000000053</c:v>
                </c:pt>
                <c:pt idx="2170">
                  <c:v>0.97000000000000053</c:v>
                </c:pt>
                <c:pt idx="2171">
                  <c:v>0.97000000000000053</c:v>
                </c:pt>
                <c:pt idx="2172">
                  <c:v>0.97000000000000053</c:v>
                </c:pt>
                <c:pt idx="2173">
                  <c:v>0.97000000000000053</c:v>
                </c:pt>
                <c:pt idx="2174">
                  <c:v>0.97000000000000053</c:v>
                </c:pt>
                <c:pt idx="2175">
                  <c:v>0.97000000000000053</c:v>
                </c:pt>
                <c:pt idx="2176">
                  <c:v>0.97000000000000053</c:v>
                </c:pt>
                <c:pt idx="2177">
                  <c:v>0.97000000000000053</c:v>
                </c:pt>
                <c:pt idx="2178">
                  <c:v>0.97000000000000053</c:v>
                </c:pt>
                <c:pt idx="2179">
                  <c:v>0.97000000000000053</c:v>
                </c:pt>
                <c:pt idx="2180">
                  <c:v>0.97000000000000053</c:v>
                </c:pt>
                <c:pt idx="2181">
                  <c:v>0.97000000000000053</c:v>
                </c:pt>
                <c:pt idx="2182">
                  <c:v>0.97000000000000053</c:v>
                </c:pt>
                <c:pt idx="2183">
                  <c:v>0.97000000000000053</c:v>
                </c:pt>
                <c:pt idx="2184">
                  <c:v>0.97000000000000053</c:v>
                </c:pt>
                <c:pt idx="2185">
                  <c:v>0.97000000000000053</c:v>
                </c:pt>
                <c:pt idx="2186">
                  <c:v>0.97000000000000053</c:v>
                </c:pt>
                <c:pt idx="2187">
                  <c:v>0.97000000000000053</c:v>
                </c:pt>
                <c:pt idx="2188">
                  <c:v>0.97000000000000053</c:v>
                </c:pt>
                <c:pt idx="2189">
                  <c:v>0.97000000000000053</c:v>
                </c:pt>
                <c:pt idx="2190">
                  <c:v>0.97000000000000053</c:v>
                </c:pt>
                <c:pt idx="2191">
                  <c:v>0.97000000000000053</c:v>
                </c:pt>
                <c:pt idx="2192">
                  <c:v>0.97000000000000053</c:v>
                </c:pt>
                <c:pt idx="2193">
                  <c:v>0.97000000000000053</c:v>
                </c:pt>
                <c:pt idx="2194">
                  <c:v>0.97000000000000053</c:v>
                </c:pt>
                <c:pt idx="2195">
                  <c:v>0.97000000000000053</c:v>
                </c:pt>
                <c:pt idx="2196">
                  <c:v>0.97000000000000053</c:v>
                </c:pt>
                <c:pt idx="2197">
                  <c:v>0.97000000000000053</c:v>
                </c:pt>
                <c:pt idx="2198">
                  <c:v>0.97000000000000053</c:v>
                </c:pt>
                <c:pt idx="2199">
                  <c:v>0.97000000000000053</c:v>
                </c:pt>
                <c:pt idx="2200">
                  <c:v>0.97000000000000053</c:v>
                </c:pt>
                <c:pt idx="2201">
                  <c:v>0.97000000000000053</c:v>
                </c:pt>
                <c:pt idx="2202">
                  <c:v>1</c:v>
                </c:pt>
                <c:pt idx="2203">
                  <c:v>1</c:v>
                </c:pt>
                <c:pt idx="2204">
                  <c:v>1</c:v>
                </c:pt>
                <c:pt idx="2205">
                  <c:v>1</c:v>
                </c:pt>
                <c:pt idx="2206">
                  <c:v>1</c:v>
                </c:pt>
                <c:pt idx="2207">
                  <c:v>1</c:v>
                </c:pt>
                <c:pt idx="2208">
                  <c:v>1</c:v>
                </c:pt>
                <c:pt idx="2209">
                  <c:v>1</c:v>
                </c:pt>
                <c:pt idx="2210">
                  <c:v>1</c:v>
                </c:pt>
                <c:pt idx="2211">
                  <c:v>1</c:v>
                </c:pt>
                <c:pt idx="2212">
                  <c:v>1</c:v>
                </c:pt>
                <c:pt idx="2213">
                  <c:v>1</c:v>
                </c:pt>
                <c:pt idx="2214">
                  <c:v>1</c:v>
                </c:pt>
                <c:pt idx="2215">
                  <c:v>1</c:v>
                </c:pt>
                <c:pt idx="2216">
                  <c:v>1</c:v>
                </c:pt>
                <c:pt idx="2217">
                  <c:v>1</c:v>
                </c:pt>
                <c:pt idx="2218">
                  <c:v>1</c:v>
                </c:pt>
                <c:pt idx="2219">
                  <c:v>1</c:v>
                </c:pt>
                <c:pt idx="2220">
                  <c:v>1</c:v>
                </c:pt>
                <c:pt idx="2221">
                  <c:v>1</c:v>
                </c:pt>
                <c:pt idx="2222">
                  <c:v>1</c:v>
                </c:pt>
                <c:pt idx="2223">
                  <c:v>1</c:v>
                </c:pt>
                <c:pt idx="2224">
                  <c:v>1</c:v>
                </c:pt>
                <c:pt idx="2225">
                  <c:v>1</c:v>
                </c:pt>
                <c:pt idx="2226">
                  <c:v>1</c:v>
                </c:pt>
                <c:pt idx="2227">
                  <c:v>1</c:v>
                </c:pt>
                <c:pt idx="2228">
                  <c:v>1</c:v>
                </c:pt>
                <c:pt idx="2229">
                  <c:v>1</c:v>
                </c:pt>
                <c:pt idx="2230">
                  <c:v>1</c:v>
                </c:pt>
                <c:pt idx="2231">
                  <c:v>1</c:v>
                </c:pt>
                <c:pt idx="2232">
                  <c:v>1</c:v>
                </c:pt>
                <c:pt idx="2233">
                  <c:v>1</c:v>
                </c:pt>
                <c:pt idx="2234">
                  <c:v>1</c:v>
                </c:pt>
                <c:pt idx="2235">
                  <c:v>1</c:v>
                </c:pt>
                <c:pt idx="2236">
                  <c:v>1</c:v>
                </c:pt>
                <c:pt idx="2237">
                  <c:v>1</c:v>
                </c:pt>
                <c:pt idx="2238">
                  <c:v>1</c:v>
                </c:pt>
                <c:pt idx="2239">
                  <c:v>1</c:v>
                </c:pt>
                <c:pt idx="2240">
                  <c:v>1</c:v>
                </c:pt>
                <c:pt idx="2241">
                  <c:v>1</c:v>
                </c:pt>
                <c:pt idx="2242">
                  <c:v>1</c:v>
                </c:pt>
                <c:pt idx="2243">
                  <c:v>1</c:v>
                </c:pt>
                <c:pt idx="2244">
                  <c:v>1</c:v>
                </c:pt>
                <c:pt idx="2245">
                  <c:v>1</c:v>
                </c:pt>
                <c:pt idx="2246">
                  <c:v>1.4</c:v>
                </c:pt>
                <c:pt idx="2247">
                  <c:v>1.4</c:v>
                </c:pt>
                <c:pt idx="2248">
                  <c:v>1.4</c:v>
                </c:pt>
                <c:pt idx="2249">
                  <c:v>1.4</c:v>
                </c:pt>
                <c:pt idx="2250">
                  <c:v>1.4</c:v>
                </c:pt>
                <c:pt idx="2251">
                  <c:v>1.4</c:v>
                </c:pt>
                <c:pt idx="2252">
                  <c:v>1.4</c:v>
                </c:pt>
                <c:pt idx="2253">
                  <c:v>1.4</c:v>
                </c:pt>
                <c:pt idx="2254">
                  <c:v>1.4</c:v>
                </c:pt>
                <c:pt idx="2255">
                  <c:v>1.4</c:v>
                </c:pt>
                <c:pt idx="2256">
                  <c:v>1.4</c:v>
                </c:pt>
                <c:pt idx="2257">
                  <c:v>1.4</c:v>
                </c:pt>
                <c:pt idx="2258">
                  <c:v>1.4</c:v>
                </c:pt>
                <c:pt idx="2259">
                  <c:v>1.4</c:v>
                </c:pt>
                <c:pt idx="2260">
                  <c:v>1.4</c:v>
                </c:pt>
                <c:pt idx="2261">
                  <c:v>1.4</c:v>
                </c:pt>
                <c:pt idx="2262">
                  <c:v>1.4</c:v>
                </c:pt>
                <c:pt idx="2263">
                  <c:v>1.4</c:v>
                </c:pt>
                <c:pt idx="2264">
                  <c:v>1.4</c:v>
                </c:pt>
                <c:pt idx="2265">
                  <c:v>1.4</c:v>
                </c:pt>
                <c:pt idx="2266">
                  <c:v>1.4</c:v>
                </c:pt>
                <c:pt idx="2267">
                  <c:v>1.4</c:v>
                </c:pt>
                <c:pt idx="2268">
                  <c:v>1.4</c:v>
                </c:pt>
                <c:pt idx="2269">
                  <c:v>1.4</c:v>
                </c:pt>
                <c:pt idx="2270">
                  <c:v>1.4</c:v>
                </c:pt>
                <c:pt idx="2271">
                  <c:v>1.4</c:v>
                </c:pt>
                <c:pt idx="2272">
                  <c:v>1.4</c:v>
                </c:pt>
                <c:pt idx="2273">
                  <c:v>1.4</c:v>
                </c:pt>
                <c:pt idx="2274">
                  <c:v>1.4</c:v>
                </c:pt>
                <c:pt idx="2275">
                  <c:v>0</c:v>
                </c:pt>
                <c:pt idx="2276">
                  <c:v>0</c:v>
                </c:pt>
                <c:pt idx="2277">
                  <c:v>0</c:v>
                </c:pt>
                <c:pt idx="2278">
                  <c:v>0</c:v>
                </c:pt>
                <c:pt idx="2279">
                  <c:v>0</c:v>
                </c:pt>
                <c:pt idx="2280">
                  <c:v>0</c:v>
                </c:pt>
                <c:pt idx="2281">
                  <c:v>0</c:v>
                </c:pt>
                <c:pt idx="2282">
                  <c:v>0</c:v>
                </c:pt>
                <c:pt idx="2283">
                  <c:v>0</c:v>
                </c:pt>
                <c:pt idx="2284">
                  <c:v>0</c:v>
                </c:pt>
                <c:pt idx="2285">
                  <c:v>0</c:v>
                </c:pt>
                <c:pt idx="2286">
                  <c:v>0</c:v>
                </c:pt>
                <c:pt idx="2287">
                  <c:v>0</c:v>
                </c:pt>
                <c:pt idx="2288">
                  <c:v>0</c:v>
                </c:pt>
                <c:pt idx="2289">
                  <c:v>0</c:v>
                </c:pt>
                <c:pt idx="2290">
                  <c:v>0</c:v>
                </c:pt>
                <c:pt idx="2291">
                  <c:v>0</c:v>
                </c:pt>
                <c:pt idx="2292">
                  <c:v>0</c:v>
                </c:pt>
                <c:pt idx="2293">
                  <c:v>0</c:v>
                </c:pt>
                <c:pt idx="2294">
                  <c:v>0</c:v>
                </c:pt>
                <c:pt idx="2295">
                  <c:v>0</c:v>
                </c:pt>
                <c:pt idx="2296">
                  <c:v>0</c:v>
                </c:pt>
                <c:pt idx="2297">
                  <c:v>0</c:v>
                </c:pt>
                <c:pt idx="2298">
                  <c:v>0</c:v>
                </c:pt>
                <c:pt idx="2299">
                  <c:v>0</c:v>
                </c:pt>
                <c:pt idx="2300">
                  <c:v>0</c:v>
                </c:pt>
                <c:pt idx="2301">
                  <c:v>0</c:v>
                </c:pt>
                <c:pt idx="2302">
                  <c:v>0</c:v>
                </c:pt>
                <c:pt idx="2303">
                  <c:v>0</c:v>
                </c:pt>
                <c:pt idx="2304">
                  <c:v>0</c:v>
                </c:pt>
                <c:pt idx="2305">
                  <c:v>0</c:v>
                </c:pt>
                <c:pt idx="2306">
                  <c:v>0</c:v>
                </c:pt>
                <c:pt idx="2307">
                  <c:v>0</c:v>
                </c:pt>
                <c:pt idx="2308">
                  <c:v>0</c:v>
                </c:pt>
                <c:pt idx="2309">
                  <c:v>0</c:v>
                </c:pt>
                <c:pt idx="2310">
                  <c:v>0</c:v>
                </c:pt>
                <c:pt idx="2311">
                  <c:v>0</c:v>
                </c:pt>
                <c:pt idx="2312">
                  <c:v>0</c:v>
                </c:pt>
                <c:pt idx="2313">
                  <c:v>0</c:v>
                </c:pt>
                <c:pt idx="2314">
                  <c:v>0</c:v>
                </c:pt>
                <c:pt idx="2315">
                  <c:v>0</c:v>
                </c:pt>
                <c:pt idx="2316">
                  <c:v>0</c:v>
                </c:pt>
                <c:pt idx="2317">
                  <c:v>0</c:v>
                </c:pt>
                <c:pt idx="2318">
                  <c:v>0.30000000000000032</c:v>
                </c:pt>
                <c:pt idx="2319">
                  <c:v>0.30000000000000032</c:v>
                </c:pt>
                <c:pt idx="2320">
                  <c:v>0.30000000000000032</c:v>
                </c:pt>
                <c:pt idx="2321">
                  <c:v>0.30000000000000032</c:v>
                </c:pt>
                <c:pt idx="2322">
                  <c:v>0.30000000000000032</c:v>
                </c:pt>
                <c:pt idx="2323">
                  <c:v>0.30000000000000032</c:v>
                </c:pt>
                <c:pt idx="2324">
                  <c:v>0.30000000000000032</c:v>
                </c:pt>
                <c:pt idx="2325">
                  <c:v>0.30000000000000032</c:v>
                </c:pt>
                <c:pt idx="2326">
                  <c:v>0.30000000000000032</c:v>
                </c:pt>
                <c:pt idx="2327">
                  <c:v>0.30000000000000032</c:v>
                </c:pt>
                <c:pt idx="2328">
                  <c:v>0.30000000000000032</c:v>
                </c:pt>
                <c:pt idx="2329">
                  <c:v>0.30000000000000032</c:v>
                </c:pt>
                <c:pt idx="2330">
                  <c:v>0.30000000000000032</c:v>
                </c:pt>
                <c:pt idx="2331">
                  <c:v>0.30000000000000032</c:v>
                </c:pt>
                <c:pt idx="2332">
                  <c:v>0.30000000000000032</c:v>
                </c:pt>
                <c:pt idx="2333">
                  <c:v>0.30000000000000032</c:v>
                </c:pt>
                <c:pt idx="2334">
                  <c:v>0.30000000000000032</c:v>
                </c:pt>
                <c:pt idx="2335">
                  <c:v>0.30000000000000032</c:v>
                </c:pt>
                <c:pt idx="2336">
                  <c:v>0.30000000000000032</c:v>
                </c:pt>
                <c:pt idx="2337">
                  <c:v>0.30000000000000032</c:v>
                </c:pt>
                <c:pt idx="2338">
                  <c:v>0.30000000000000032</c:v>
                </c:pt>
                <c:pt idx="2339">
                  <c:v>0.30000000000000032</c:v>
                </c:pt>
                <c:pt idx="2340">
                  <c:v>0.30000000000000032</c:v>
                </c:pt>
                <c:pt idx="2341">
                  <c:v>0.30000000000000032</c:v>
                </c:pt>
                <c:pt idx="2342">
                  <c:v>0.30000000000000032</c:v>
                </c:pt>
                <c:pt idx="2343">
                  <c:v>0.30000000000000032</c:v>
                </c:pt>
                <c:pt idx="2344">
                  <c:v>0.30000000000000032</c:v>
                </c:pt>
                <c:pt idx="2345">
                  <c:v>0.30000000000000032</c:v>
                </c:pt>
                <c:pt idx="2346">
                  <c:v>0.30000000000000032</c:v>
                </c:pt>
                <c:pt idx="2347">
                  <c:v>0.30000000000000032</c:v>
                </c:pt>
                <c:pt idx="2348">
                  <c:v>0.30000000000000032</c:v>
                </c:pt>
                <c:pt idx="2349">
                  <c:v>0.30000000000000032</c:v>
                </c:pt>
                <c:pt idx="2350">
                  <c:v>0.30000000000000032</c:v>
                </c:pt>
                <c:pt idx="2351">
                  <c:v>0.30000000000000032</c:v>
                </c:pt>
                <c:pt idx="2352">
                  <c:v>0.30000000000000032</c:v>
                </c:pt>
                <c:pt idx="2353">
                  <c:v>0.30000000000000032</c:v>
                </c:pt>
                <c:pt idx="2354">
                  <c:v>0.30000000000000032</c:v>
                </c:pt>
                <c:pt idx="2355">
                  <c:v>0.30000000000000032</c:v>
                </c:pt>
                <c:pt idx="2356">
                  <c:v>0.30000000000000032</c:v>
                </c:pt>
                <c:pt idx="2357">
                  <c:v>0.30000000000000032</c:v>
                </c:pt>
                <c:pt idx="2358">
                  <c:v>0.30000000000000032</c:v>
                </c:pt>
                <c:pt idx="2359">
                  <c:v>0.30000000000000032</c:v>
                </c:pt>
                <c:pt idx="2360">
                  <c:v>0.30000000000000032</c:v>
                </c:pt>
                <c:pt idx="2361">
                  <c:v>0.30000000000000032</c:v>
                </c:pt>
                <c:pt idx="2362">
                  <c:v>0.30000000000000032</c:v>
                </c:pt>
                <c:pt idx="2363">
                  <c:v>0.30000000000000032</c:v>
                </c:pt>
                <c:pt idx="2364">
                  <c:v>0.30000000000000032</c:v>
                </c:pt>
                <c:pt idx="2365">
                  <c:v>0.30000000000000032</c:v>
                </c:pt>
                <c:pt idx="2366">
                  <c:v>0.30000000000000032</c:v>
                </c:pt>
                <c:pt idx="2367">
                  <c:v>0.30000000000000032</c:v>
                </c:pt>
                <c:pt idx="2368">
                  <c:v>0.30000000000000032</c:v>
                </c:pt>
                <c:pt idx="2369">
                  <c:v>0.30000000000000032</c:v>
                </c:pt>
                <c:pt idx="2370">
                  <c:v>0.30000000000000032</c:v>
                </c:pt>
                <c:pt idx="2371">
                  <c:v>0.30000000000000032</c:v>
                </c:pt>
                <c:pt idx="2372">
                  <c:v>0.30000000000000032</c:v>
                </c:pt>
                <c:pt idx="2373">
                  <c:v>0.30000000000000032</c:v>
                </c:pt>
                <c:pt idx="2374">
                  <c:v>0.30000000000000032</c:v>
                </c:pt>
                <c:pt idx="2375">
                  <c:v>0.30000000000000032</c:v>
                </c:pt>
                <c:pt idx="2376">
                  <c:v>0.48000000000000032</c:v>
                </c:pt>
                <c:pt idx="2377">
                  <c:v>0.48000000000000032</c:v>
                </c:pt>
                <c:pt idx="2378">
                  <c:v>0.48000000000000032</c:v>
                </c:pt>
                <c:pt idx="2379">
                  <c:v>0.48000000000000032</c:v>
                </c:pt>
                <c:pt idx="2380">
                  <c:v>0.48000000000000032</c:v>
                </c:pt>
                <c:pt idx="2381">
                  <c:v>0.48000000000000032</c:v>
                </c:pt>
                <c:pt idx="2382">
                  <c:v>0.48000000000000032</c:v>
                </c:pt>
                <c:pt idx="2383">
                  <c:v>0.48000000000000032</c:v>
                </c:pt>
                <c:pt idx="2384">
                  <c:v>0.48000000000000032</c:v>
                </c:pt>
                <c:pt idx="2385">
                  <c:v>0.48000000000000032</c:v>
                </c:pt>
                <c:pt idx="2386">
                  <c:v>0.48000000000000032</c:v>
                </c:pt>
                <c:pt idx="2387">
                  <c:v>0.48000000000000032</c:v>
                </c:pt>
                <c:pt idx="2388">
                  <c:v>0.48000000000000032</c:v>
                </c:pt>
                <c:pt idx="2389">
                  <c:v>0.48000000000000032</c:v>
                </c:pt>
                <c:pt idx="2390">
                  <c:v>0.48000000000000032</c:v>
                </c:pt>
                <c:pt idx="2391">
                  <c:v>0.48000000000000032</c:v>
                </c:pt>
                <c:pt idx="2392">
                  <c:v>0.48000000000000032</c:v>
                </c:pt>
                <c:pt idx="2393">
                  <c:v>0.48000000000000032</c:v>
                </c:pt>
                <c:pt idx="2394">
                  <c:v>0.48000000000000032</c:v>
                </c:pt>
                <c:pt idx="2395">
                  <c:v>0.48000000000000032</c:v>
                </c:pt>
                <c:pt idx="2396">
                  <c:v>0.48000000000000032</c:v>
                </c:pt>
                <c:pt idx="2397">
                  <c:v>0.48000000000000032</c:v>
                </c:pt>
                <c:pt idx="2398">
                  <c:v>0.48000000000000032</c:v>
                </c:pt>
                <c:pt idx="2399">
                  <c:v>0.48000000000000032</c:v>
                </c:pt>
                <c:pt idx="2400">
                  <c:v>0.48000000000000032</c:v>
                </c:pt>
                <c:pt idx="2401">
                  <c:v>0.48000000000000032</c:v>
                </c:pt>
                <c:pt idx="2402">
                  <c:v>0.48000000000000032</c:v>
                </c:pt>
                <c:pt idx="2403">
                  <c:v>0.48000000000000032</c:v>
                </c:pt>
                <c:pt idx="2404">
                  <c:v>0.48000000000000032</c:v>
                </c:pt>
                <c:pt idx="2405">
                  <c:v>0.48000000000000032</c:v>
                </c:pt>
                <c:pt idx="2406">
                  <c:v>0.48000000000000032</c:v>
                </c:pt>
                <c:pt idx="2407">
                  <c:v>0.48000000000000032</c:v>
                </c:pt>
                <c:pt idx="2408">
                  <c:v>0.48000000000000032</c:v>
                </c:pt>
                <c:pt idx="2409">
                  <c:v>0.48000000000000032</c:v>
                </c:pt>
                <c:pt idx="2410">
                  <c:v>0.48000000000000032</c:v>
                </c:pt>
                <c:pt idx="2411">
                  <c:v>0.48000000000000032</c:v>
                </c:pt>
                <c:pt idx="2412">
                  <c:v>0.48000000000000032</c:v>
                </c:pt>
                <c:pt idx="2413">
                  <c:v>0.48000000000000032</c:v>
                </c:pt>
                <c:pt idx="2414">
                  <c:v>0.48000000000000032</c:v>
                </c:pt>
                <c:pt idx="2415">
                  <c:v>0.48000000000000032</c:v>
                </c:pt>
                <c:pt idx="2416">
                  <c:v>0.48000000000000032</c:v>
                </c:pt>
                <c:pt idx="2417">
                  <c:v>0.48000000000000032</c:v>
                </c:pt>
                <c:pt idx="2418">
                  <c:v>0.48000000000000032</c:v>
                </c:pt>
                <c:pt idx="2419">
                  <c:v>0.65000000000000391</c:v>
                </c:pt>
                <c:pt idx="2420">
                  <c:v>0.65000000000000391</c:v>
                </c:pt>
                <c:pt idx="2421">
                  <c:v>0.65000000000000391</c:v>
                </c:pt>
                <c:pt idx="2422">
                  <c:v>0.65000000000000391</c:v>
                </c:pt>
                <c:pt idx="2423">
                  <c:v>0.65000000000000391</c:v>
                </c:pt>
                <c:pt idx="2424">
                  <c:v>0.65000000000000391</c:v>
                </c:pt>
                <c:pt idx="2425">
                  <c:v>0.65000000000000391</c:v>
                </c:pt>
                <c:pt idx="2426">
                  <c:v>0.65000000000000391</c:v>
                </c:pt>
                <c:pt idx="2427">
                  <c:v>0.65000000000000391</c:v>
                </c:pt>
                <c:pt idx="2428">
                  <c:v>0.65000000000000391</c:v>
                </c:pt>
                <c:pt idx="2429">
                  <c:v>0.65000000000000391</c:v>
                </c:pt>
                <c:pt idx="2430">
                  <c:v>0.65000000000000391</c:v>
                </c:pt>
                <c:pt idx="2431">
                  <c:v>0.65000000000000391</c:v>
                </c:pt>
                <c:pt idx="2432">
                  <c:v>0.65000000000000391</c:v>
                </c:pt>
                <c:pt idx="2433">
                  <c:v>0.65000000000000391</c:v>
                </c:pt>
                <c:pt idx="2434">
                  <c:v>0.65000000000000391</c:v>
                </c:pt>
                <c:pt idx="2435">
                  <c:v>0.65000000000000391</c:v>
                </c:pt>
                <c:pt idx="2436">
                  <c:v>0.65000000000000391</c:v>
                </c:pt>
                <c:pt idx="2437">
                  <c:v>0.65000000000000391</c:v>
                </c:pt>
                <c:pt idx="2438">
                  <c:v>0.65000000000000391</c:v>
                </c:pt>
                <c:pt idx="2439">
                  <c:v>0.65000000000000391</c:v>
                </c:pt>
                <c:pt idx="2440">
                  <c:v>0.65000000000000391</c:v>
                </c:pt>
                <c:pt idx="2441">
                  <c:v>0.65000000000000391</c:v>
                </c:pt>
                <c:pt idx="2442">
                  <c:v>0.65000000000000391</c:v>
                </c:pt>
                <c:pt idx="2443">
                  <c:v>0.65000000000000391</c:v>
                </c:pt>
                <c:pt idx="2444">
                  <c:v>0.65000000000000391</c:v>
                </c:pt>
                <c:pt idx="2445">
                  <c:v>0.65000000000000391</c:v>
                </c:pt>
                <c:pt idx="2446">
                  <c:v>0.65000000000000391</c:v>
                </c:pt>
                <c:pt idx="2447">
                  <c:v>0.65000000000000391</c:v>
                </c:pt>
                <c:pt idx="2448">
                  <c:v>0.65000000000000391</c:v>
                </c:pt>
                <c:pt idx="2449">
                  <c:v>0.65000000000000391</c:v>
                </c:pt>
                <c:pt idx="2450">
                  <c:v>0.65000000000000391</c:v>
                </c:pt>
                <c:pt idx="2451">
                  <c:v>0.65000000000000391</c:v>
                </c:pt>
                <c:pt idx="2452">
                  <c:v>0.65000000000000391</c:v>
                </c:pt>
                <c:pt idx="2453">
                  <c:v>0.65000000000000391</c:v>
                </c:pt>
                <c:pt idx="2454">
                  <c:v>0.65000000000000391</c:v>
                </c:pt>
                <c:pt idx="2455">
                  <c:v>0.65000000000000391</c:v>
                </c:pt>
                <c:pt idx="2456">
                  <c:v>0.65000000000000391</c:v>
                </c:pt>
                <c:pt idx="2457">
                  <c:v>0.65000000000000391</c:v>
                </c:pt>
                <c:pt idx="2458">
                  <c:v>0.65000000000000391</c:v>
                </c:pt>
                <c:pt idx="2459">
                  <c:v>0.65000000000000391</c:v>
                </c:pt>
                <c:pt idx="2460">
                  <c:v>0.65000000000000391</c:v>
                </c:pt>
                <c:pt idx="2461">
                  <c:v>0.65000000000000391</c:v>
                </c:pt>
                <c:pt idx="2462">
                  <c:v>0.65000000000000391</c:v>
                </c:pt>
                <c:pt idx="2463">
                  <c:v>0.65000000000000391</c:v>
                </c:pt>
                <c:pt idx="2464">
                  <c:v>0.65000000000000391</c:v>
                </c:pt>
                <c:pt idx="2465">
                  <c:v>0.65000000000000391</c:v>
                </c:pt>
                <c:pt idx="2466">
                  <c:v>0.65000000000000391</c:v>
                </c:pt>
                <c:pt idx="2467">
                  <c:v>0.65000000000000391</c:v>
                </c:pt>
                <c:pt idx="2468">
                  <c:v>0.65000000000000391</c:v>
                </c:pt>
                <c:pt idx="2469">
                  <c:v>0.65000000000000391</c:v>
                </c:pt>
                <c:pt idx="2470">
                  <c:v>0.65000000000000391</c:v>
                </c:pt>
                <c:pt idx="2471">
                  <c:v>0.65000000000000391</c:v>
                </c:pt>
                <c:pt idx="2472">
                  <c:v>0.65000000000000391</c:v>
                </c:pt>
                <c:pt idx="2473">
                  <c:v>0.65000000000000391</c:v>
                </c:pt>
                <c:pt idx="2474">
                  <c:v>0.65000000000000391</c:v>
                </c:pt>
                <c:pt idx="2475">
                  <c:v>0.65000000000000391</c:v>
                </c:pt>
                <c:pt idx="2476">
                  <c:v>0.65000000000000391</c:v>
                </c:pt>
                <c:pt idx="2477">
                  <c:v>0.65000000000000391</c:v>
                </c:pt>
                <c:pt idx="2478">
                  <c:v>0.65000000000000391</c:v>
                </c:pt>
                <c:pt idx="2479">
                  <c:v>0.65000000000000391</c:v>
                </c:pt>
                <c:pt idx="2480">
                  <c:v>0.65000000000000391</c:v>
                </c:pt>
                <c:pt idx="2481">
                  <c:v>0.65000000000000391</c:v>
                </c:pt>
                <c:pt idx="2482">
                  <c:v>0.65000000000000391</c:v>
                </c:pt>
                <c:pt idx="2483">
                  <c:v>0.65000000000000391</c:v>
                </c:pt>
                <c:pt idx="2484">
                  <c:v>0.65000000000000391</c:v>
                </c:pt>
                <c:pt idx="2485">
                  <c:v>0.65000000000000391</c:v>
                </c:pt>
                <c:pt idx="2486">
                  <c:v>0.65000000000000391</c:v>
                </c:pt>
                <c:pt idx="2487">
                  <c:v>0.65000000000000391</c:v>
                </c:pt>
                <c:pt idx="2488">
                  <c:v>0.65000000000000391</c:v>
                </c:pt>
                <c:pt idx="2489">
                  <c:v>0.65000000000000391</c:v>
                </c:pt>
                <c:pt idx="2490">
                  <c:v>0.65000000000000391</c:v>
                </c:pt>
                <c:pt idx="2491">
                  <c:v>0.65000000000000391</c:v>
                </c:pt>
                <c:pt idx="2492">
                  <c:v>0.65000000000000391</c:v>
                </c:pt>
                <c:pt idx="2493">
                  <c:v>0.65000000000000391</c:v>
                </c:pt>
                <c:pt idx="2494">
                  <c:v>0.65000000000000391</c:v>
                </c:pt>
                <c:pt idx="2495">
                  <c:v>0.65000000000000391</c:v>
                </c:pt>
                <c:pt idx="2496">
                  <c:v>0.65000000000000391</c:v>
                </c:pt>
                <c:pt idx="2497">
                  <c:v>0.65000000000000391</c:v>
                </c:pt>
                <c:pt idx="2498">
                  <c:v>0.65000000000000391</c:v>
                </c:pt>
                <c:pt idx="2499">
                  <c:v>0.65000000000000391</c:v>
                </c:pt>
                <c:pt idx="2500">
                  <c:v>0.65000000000000391</c:v>
                </c:pt>
                <c:pt idx="2501">
                  <c:v>0.65000000000000391</c:v>
                </c:pt>
                <c:pt idx="2502">
                  <c:v>0.65000000000000391</c:v>
                </c:pt>
                <c:pt idx="2503">
                  <c:v>0.65000000000000391</c:v>
                </c:pt>
                <c:pt idx="2504">
                  <c:v>0.65000000000000391</c:v>
                </c:pt>
                <c:pt idx="2505">
                  <c:v>0.65000000000000391</c:v>
                </c:pt>
                <c:pt idx="2506">
                  <c:v>0.65000000000000391</c:v>
                </c:pt>
                <c:pt idx="2507">
                  <c:v>0.65000000000000391</c:v>
                </c:pt>
                <c:pt idx="2508">
                  <c:v>0.65000000000000391</c:v>
                </c:pt>
                <c:pt idx="2509">
                  <c:v>0.65000000000000391</c:v>
                </c:pt>
                <c:pt idx="2510">
                  <c:v>0.65000000000000391</c:v>
                </c:pt>
                <c:pt idx="2511">
                  <c:v>0.65000000000000391</c:v>
                </c:pt>
                <c:pt idx="2512">
                  <c:v>0.65000000000000391</c:v>
                </c:pt>
                <c:pt idx="2513">
                  <c:v>0.65000000000000391</c:v>
                </c:pt>
                <c:pt idx="2514">
                  <c:v>0.65000000000000391</c:v>
                </c:pt>
                <c:pt idx="2515">
                  <c:v>0.65000000000000391</c:v>
                </c:pt>
                <c:pt idx="2516">
                  <c:v>0.65000000000000391</c:v>
                </c:pt>
                <c:pt idx="2517">
                  <c:v>0.65000000000000391</c:v>
                </c:pt>
                <c:pt idx="2518">
                  <c:v>0.65000000000000391</c:v>
                </c:pt>
                <c:pt idx="2519">
                  <c:v>0.65000000000000391</c:v>
                </c:pt>
                <c:pt idx="2520">
                  <c:v>1</c:v>
                </c:pt>
                <c:pt idx="2521">
                  <c:v>1</c:v>
                </c:pt>
                <c:pt idx="2522">
                  <c:v>1</c:v>
                </c:pt>
                <c:pt idx="2523">
                  <c:v>1</c:v>
                </c:pt>
                <c:pt idx="2524">
                  <c:v>1</c:v>
                </c:pt>
                <c:pt idx="2525">
                  <c:v>1</c:v>
                </c:pt>
                <c:pt idx="2526">
                  <c:v>1</c:v>
                </c:pt>
                <c:pt idx="2527">
                  <c:v>1</c:v>
                </c:pt>
                <c:pt idx="2528">
                  <c:v>1</c:v>
                </c:pt>
                <c:pt idx="2529">
                  <c:v>1</c:v>
                </c:pt>
                <c:pt idx="2530">
                  <c:v>1</c:v>
                </c:pt>
                <c:pt idx="2531">
                  <c:v>1</c:v>
                </c:pt>
                <c:pt idx="2532">
                  <c:v>1</c:v>
                </c:pt>
                <c:pt idx="2533">
                  <c:v>1</c:v>
                </c:pt>
                <c:pt idx="2534">
                  <c:v>1</c:v>
                </c:pt>
                <c:pt idx="2535">
                  <c:v>1</c:v>
                </c:pt>
                <c:pt idx="2536">
                  <c:v>1</c:v>
                </c:pt>
                <c:pt idx="2537">
                  <c:v>1</c:v>
                </c:pt>
                <c:pt idx="2538">
                  <c:v>1</c:v>
                </c:pt>
                <c:pt idx="2539">
                  <c:v>1</c:v>
                </c:pt>
                <c:pt idx="2540">
                  <c:v>1</c:v>
                </c:pt>
                <c:pt idx="2541">
                  <c:v>1</c:v>
                </c:pt>
                <c:pt idx="2542">
                  <c:v>1</c:v>
                </c:pt>
                <c:pt idx="2543">
                  <c:v>1</c:v>
                </c:pt>
                <c:pt idx="2544">
                  <c:v>1</c:v>
                </c:pt>
                <c:pt idx="2545">
                  <c:v>1</c:v>
                </c:pt>
                <c:pt idx="2546">
                  <c:v>1</c:v>
                </c:pt>
                <c:pt idx="2547">
                  <c:v>1</c:v>
                </c:pt>
                <c:pt idx="2548">
                  <c:v>1</c:v>
                </c:pt>
                <c:pt idx="2549">
                  <c:v>1</c:v>
                </c:pt>
                <c:pt idx="2550">
                  <c:v>1</c:v>
                </c:pt>
                <c:pt idx="2551">
                  <c:v>1</c:v>
                </c:pt>
                <c:pt idx="2552">
                  <c:v>1</c:v>
                </c:pt>
                <c:pt idx="2553">
                  <c:v>1</c:v>
                </c:pt>
                <c:pt idx="2554">
                  <c:v>1</c:v>
                </c:pt>
                <c:pt idx="2555">
                  <c:v>1</c:v>
                </c:pt>
                <c:pt idx="2556">
                  <c:v>1</c:v>
                </c:pt>
                <c:pt idx="2557">
                  <c:v>1</c:v>
                </c:pt>
                <c:pt idx="2558">
                  <c:v>1</c:v>
                </c:pt>
                <c:pt idx="2559">
                  <c:v>1</c:v>
                </c:pt>
                <c:pt idx="2560">
                  <c:v>1</c:v>
                </c:pt>
                <c:pt idx="2561">
                  <c:v>1</c:v>
                </c:pt>
                <c:pt idx="2562">
                  <c:v>1</c:v>
                </c:pt>
                <c:pt idx="2563">
                  <c:v>1</c:v>
                </c:pt>
                <c:pt idx="2564">
                  <c:v>1</c:v>
                </c:pt>
                <c:pt idx="2565">
                  <c:v>1</c:v>
                </c:pt>
                <c:pt idx="2566">
                  <c:v>1</c:v>
                </c:pt>
                <c:pt idx="2567">
                  <c:v>1</c:v>
                </c:pt>
                <c:pt idx="2568">
                  <c:v>1</c:v>
                </c:pt>
                <c:pt idx="2569">
                  <c:v>1</c:v>
                </c:pt>
                <c:pt idx="2570">
                  <c:v>1</c:v>
                </c:pt>
                <c:pt idx="2571">
                  <c:v>1</c:v>
                </c:pt>
                <c:pt idx="2572">
                  <c:v>1</c:v>
                </c:pt>
                <c:pt idx="2573">
                  <c:v>1</c:v>
                </c:pt>
                <c:pt idx="2574">
                  <c:v>1</c:v>
                </c:pt>
                <c:pt idx="2575">
                  <c:v>1</c:v>
                </c:pt>
                <c:pt idx="2576">
                  <c:v>1</c:v>
                </c:pt>
                <c:pt idx="2577">
                  <c:v>1</c:v>
                </c:pt>
                <c:pt idx="2578">
                  <c:v>1</c:v>
                </c:pt>
                <c:pt idx="2579">
                  <c:v>1</c:v>
                </c:pt>
                <c:pt idx="2580">
                  <c:v>1</c:v>
                </c:pt>
                <c:pt idx="2581">
                  <c:v>1</c:v>
                </c:pt>
                <c:pt idx="2582">
                  <c:v>1</c:v>
                </c:pt>
                <c:pt idx="2583">
                  <c:v>1</c:v>
                </c:pt>
                <c:pt idx="2584">
                  <c:v>1</c:v>
                </c:pt>
                <c:pt idx="2585">
                  <c:v>1</c:v>
                </c:pt>
                <c:pt idx="2586">
                  <c:v>1</c:v>
                </c:pt>
                <c:pt idx="2587">
                  <c:v>1</c:v>
                </c:pt>
                <c:pt idx="2588">
                  <c:v>1</c:v>
                </c:pt>
                <c:pt idx="2589">
                  <c:v>1</c:v>
                </c:pt>
                <c:pt idx="2590">
                  <c:v>1</c:v>
                </c:pt>
                <c:pt idx="2591">
                  <c:v>1</c:v>
                </c:pt>
                <c:pt idx="2592">
                  <c:v>1</c:v>
                </c:pt>
                <c:pt idx="2593">
                  <c:v>1</c:v>
                </c:pt>
                <c:pt idx="2594">
                  <c:v>1</c:v>
                </c:pt>
                <c:pt idx="2595">
                  <c:v>1</c:v>
                </c:pt>
                <c:pt idx="2596">
                  <c:v>1</c:v>
                </c:pt>
                <c:pt idx="2597">
                  <c:v>1</c:v>
                </c:pt>
                <c:pt idx="2598">
                  <c:v>1</c:v>
                </c:pt>
                <c:pt idx="2599">
                  <c:v>1</c:v>
                </c:pt>
                <c:pt idx="2600">
                  <c:v>1</c:v>
                </c:pt>
                <c:pt idx="2601">
                  <c:v>1</c:v>
                </c:pt>
                <c:pt idx="2602">
                  <c:v>1</c:v>
                </c:pt>
                <c:pt idx="2603">
                  <c:v>1</c:v>
                </c:pt>
                <c:pt idx="2604">
                  <c:v>1</c:v>
                </c:pt>
                <c:pt idx="2605">
                  <c:v>1</c:v>
                </c:pt>
                <c:pt idx="2606">
                  <c:v>1</c:v>
                </c:pt>
                <c:pt idx="2607">
                  <c:v>1.4</c:v>
                </c:pt>
                <c:pt idx="2608">
                  <c:v>1.4</c:v>
                </c:pt>
                <c:pt idx="2609">
                  <c:v>1.4</c:v>
                </c:pt>
                <c:pt idx="2610">
                  <c:v>1.4</c:v>
                </c:pt>
                <c:pt idx="2611">
                  <c:v>1.4</c:v>
                </c:pt>
                <c:pt idx="2612">
                  <c:v>1.4</c:v>
                </c:pt>
                <c:pt idx="2613">
                  <c:v>1.4</c:v>
                </c:pt>
                <c:pt idx="2614">
                  <c:v>1.4</c:v>
                </c:pt>
                <c:pt idx="2615">
                  <c:v>1.4</c:v>
                </c:pt>
                <c:pt idx="2616">
                  <c:v>1.4</c:v>
                </c:pt>
                <c:pt idx="2617">
                  <c:v>1.4</c:v>
                </c:pt>
                <c:pt idx="2618">
                  <c:v>1.4</c:v>
                </c:pt>
                <c:pt idx="2619">
                  <c:v>1.4</c:v>
                </c:pt>
                <c:pt idx="2620">
                  <c:v>1.4</c:v>
                </c:pt>
                <c:pt idx="2621">
                  <c:v>1.4</c:v>
                </c:pt>
                <c:pt idx="2622">
                  <c:v>1.4</c:v>
                </c:pt>
                <c:pt idx="2623">
                  <c:v>1.4</c:v>
                </c:pt>
                <c:pt idx="2624">
                  <c:v>1.4</c:v>
                </c:pt>
                <c:pt idx="2625">
                  <c:v>1.4</c:v>
                </c:pt>
                <c:pt idx="2626">
                  <c:v>1.4</c:v>
                </c:pt>
                <c:pt idx="2627">
                  <c:v>1.4</c:v>
                </c:pt>
                <c:pt idx="2628">
                  <c:v>1.4</c:v>
                </c:pt>
                <c:pt idx="2629">
                  <c:v>1.4</c:v>
                </c:pt>
                <c:pt idx="2630">
                  <c:v>1.4</c:v>
                </c:pt>
                <c:pt idx="2631">
                  <c:v>1.4</c:v>
                </c:pt>
                <c:pt idx="2632">
                  <c:v>1.4</c:v>
                </c:pt>
                <c:pt idx="2633">
                  <c:v>1.4</c:v>
                </c:pt>
                <c:pt idx="2634">
                  <c:v>1.4</c:v>
                </c:pt>
                <c:pt idx="2635">
                  <c:v>1.4</c:v>
                </c:pt>
                <c:pt idx="2636">
                  <c:v>1.4</c:v>
                </c:pt>
                <c:pt idx="2637">
                  <c:v>1.4</c:v>
                </c:pt>
                <c:pt idx="2638">
                  <c:v>1.4</c:v>
                </c:pt>
                <c:pt idx="2639">
                  <c:v>1.4</c:v>
                </c:pt>
                <c:pt idx="2640">
                  <c:v>1.4</c:v>
                </c:pt>
                <c:pt idx="2641">
                  <c:v>1.4</c:v>
                </c:pt>
                <c:pt idx="2642">
                  <c:v>1.4</c:v>
                </c:pt>
                <c:pt idx="2643">
                  <c:v>1.4</c:v>
                </c:pt>
                <c:pt idx="2644">
                  <c:v>1.4</c:v>
                </c:pt>
                <c:pt idx="2645">
                  <c:v>1.4</c:v>
                </c:pt>
                <c:pt idx="2646">
                  <c:v>1.4</c:v>
                </c:pt>
                <c:pt idx="2647">
                  <c:v>1.4</c:v>
                </c:pt>
                <c:pt idx="2648">
                  <c:v>1.4</c:v>
                </c:pt>
                <c:pt idx="2649">
                  <c:v>1.4</c:v>
                </c:pt>
                <c:pt idx="2650">
                  <c:v>0</c:v>
                </c:pt>
                <c:pt idx="2651">
                  <c:v>0</c:v>
                </c:pt>
                <c:pt idx="2652">
                  <c:v>0</c:v>
                </c:pt>
                <c:pt idx="2653">
                  <c:v>0</c:v>
                </c:pt>
                <c:pt idx="2654">
                  <c:v>0</c:v>
                </c:pt>
                <c:pt idx="2655">
                  <c:v>0</c:v>
                </c:pt>
                <c:pt idx="2656">
                  <c:v>0</c:v>
                </c:pt>
                <c:pt idx="2657">
                  <c:v>0</c:v>
                </c:pt>
                <c:pt idx="2658">
                  <c:v>0</c:v>
                </c:pt>
                <c:pt idx="2659">
                  <c:v>0</c:v>
                </c:pt>
                <c:pt idx="2660">
                  <c:v>0</c:v>
                </c:pt>
                <c:pt idx="2661">
                  <c:v>0</c:v>
                </c:pt>
                <c:pt idx="2662">
                  <c:v>0</c:v>
                </c:pt>
                <c:pt idx="2663">
                  <c:v>0</c:v>
                </c:pt>
                <c:pt idx="2664">
                  <c:v>0</c:v>
                </c:pt>
                <c:pt idx="2665">
                  <c:v>0</c:v>
                </c:pt>
                <c:pt idx="2666">
                  <c:v>0</c:v>
                </c:pt>
                <c:pt idx="2667">
                  <c:v>0</c:v>
                </c:pt>
                <c:pt idx="2668">
                  <c:v>0</c:v>
                </c:pt>
                <c:pt idx="2669">
                  <c:v>0</c:v>
                </c:pt>
                <c:pt idx="2670">
                  <c:v>0</c:v>
                </c:pt>
                <c:pt idx="2671">
                  <c:v>0</c:v>
                </c:pt>
                <c:pt idx="2672">
                  <c:v>0</c:v>
                </c:pt>
                <c:pt idx="2673">
                  <c:v>0</c:v>
                </c:pt>
                <c:pt idx="2674">
                  <c:v>0</c:v>
                </c:pt>
                <c:pt idx="2675">
                  <c:v>0</c:v>
                </c:pt>
                <c:pt idx="2676">
                  <c:v>0</c:v>
                </c:pt>
                <c:pt idx="2677">
                  <c:v>0</c:v>
                </c:pt>
                <c:pt idx="2678">
                  <c:v>0</c:v>
                </c:pt>
                <c:pt idx="2679">
                  <c:v>0</c:v>
                </c:pt>
                <c:pt idx="2680">
                  <c:v>0</c:v>
                </c:pt>
                <c:pt idx="2681">
                  <c:v>0</c:v>
                </c:pt>
                <c:pt idx="2682">
                  <c:v>0</c:v>
                </c:pt>
                <c:pt idx="2683">
                  <c:v>0</c:v>
                </c:pt>
                <c:pt idx="2684">
                  <c:v>0</c:v>
                </c:pt>
                <c:pt idx="2685">
                  <c:v>0</c:v>
                </c:pt>
                <c:pt idx="2686">
                  <c:v>0</c:v>
                </c:pt>
                <c:pt idx="2687">
                  <c:v>0</c:v>
                </c:pt>
                <c:pt idx="2688">
                  <c:v>0</c:v>
                </c:pt>
                <c:pt idx="2689">
                  <c:v>0</c:v>
                </c:pt>
                <c:pt idx="2690">
                  <c:v>0</c:v>
                </c:pt>
                <c:pt idx="2691">
                  <c:v>0</c:v>
                </c:pt>
                <c:pt idx="2692">
                  <c:v>0</c:v>
                </c:pt>
                <c:pt idx="2693">
                  <c:v>0</c:v>
                </c:pt>
                <c:pt idx="2694">
                  <c:v>0.4</c:v>
                </c:pt>
                <c:pt idx="2695">
                  <c:v>0.4</c:v>
                </c:pt>
                <c:pt idx="2696">
                  <c:v>0.4</c:v>
                </c:pt>
                <c:pt idx="2697">
                  <c:v>0.4</c:v>
                </c:pt>
                <c:pt idx="2698">
                  <c:v>0.4</c:v>
                </c:pt>
                <c:pt idx="2699">
                  <c:v>0.4</c:v>
                </c:pt>
                <c:pt idx="2700">
                  <c:v>0.4</c:v>
                </c:pt>
                <c:pt idx="2701">
                  <c:v>0.4</c:v>
                </c:pt>
                <c:pt idx="2702">
                  <c:v>0.4</c:v>
                </c:pt>
                <c:pt idx="2703">
                  <c:v>0.4</c:v>
                </c:pt>
                <c:pt idx="2704">
                  <c:v>0.4</c:v>
                </c:pt>
                <c:pt idx="2705">
                  <c:v>0.4</c:v>
                </c:pt>
                <c:pt idx="2706">
                  <c:v>0.4</c:v>
                </c:pt>
                <c:pt idx="2707">
                  <c:v>0.4</c:v>
                </c:pt>
                <c:pt idx="2708">
                  <c:v>0.4</c:v>
                </c:pt>
                <c:pt idx="2709">
                  <c:v>0.4</c:v>
                </c:pt>
                <c:pt idx="2710">
                  <c:v>0.4</c:v>
                </c:pt>
                <c:pt idx="2711">
                  <c:v>0.4</c:v>
                </c:pt>
                <c:pt idx="2712">
                  <c:v>0.4</c:v>
                </c:pt>
                <c:pt idx="2713">
                  <c:v>0.4</c:v>
                </c:pt>
                <c:pt idx="2714">
                  <c:v>0.4</c:v>
                </c:pt>
                <c:pt idx="2715">
                  <c:v>0.4</c:v>
                </c:pt>
                <c:pt idx="2716">
                  <c:v>0.4</c:v>
                </c:pt>
                <c:pt idx="2717">
                  <c:v>0.4</c:v>
                </c:pt>
                <c:pt idx="2718">
                  <c:v>0.4</c:v>
                </c:pt>
                <c:pt idx="2719">
                  <c:v>0.4</c:v>
                </c:pt>
                <c:pt idx="2720">
                  <c:v>0.4</c:v>
                </c:pt>
                <c:pt idx="2721">
                  <c:v>0.4</c:v>
                </c:pt>
                <c:pt idx="2722">
                  <c:v>0.4</c:v>
                </c:pt>
                <c:pt idx="2723">
                  <c:v>0.4</c:v>
                </c:pt>
                <c:pt idx="2724">
                  <c:v>0.4</c:v>
                </c:pt>
                <c:pt idx="2725">
                  <c:v>0.4</c:v>
                </c:pt>
                <c:pt idx="2726">
                  <c:v>0.4</c:v>
                </c:pt>
                <c:pt idx="2727">
                  <c:v>0.4</c:v>
                </c:pt>
                <c:pt idx="2728">
                  <c:v>0.4</c:v>
                </c:pt>
                <c:pt idx="2729">
                  <c:v>0.4</c:v>
                </c:pt>
                <c:pt idx="2730">
                  <c:v>0.4</c:v>
                </c:pt>
                <c:pt idx="2731">
                  <c:v>0.4</c:v>
                </c:pt>
                <c:pt idx="2732">
                  <c:v>0.4</c:v>
                </c:pt>
                <c:pt idx="2733">
                  <c:v>0.4</c:v>
                </c:pt>
                <c:pt idx="2734">
                  <c:v>0.4</c:v>
                </c:pt>
                <c:pt idx="2735">
                  <c:v>0.4</c:v>
                </c:pt>
                <c:pt idx="2736">
                  <c:v>0.4</c:v>
                </c:pt>
                <c:pt idx="2737">
                  <c:v>0.69000000000000128</c:v>
                </c:pt>
                <c:pt idx="2738">
                  <c:v>0.69000000000000128</c:v>
                </c:pt>
                <c:pt idx="2739">
                  <c:v>0.69000000000000128</c:v>
                </c:pt>
                <c:pt idx="2740">
                  <c:v>0.69000000000000128</c:v>
                </c:pt>
                <c:pt idx="2741">
                  <c:v>0.69000000000000128</c:v>
                </c:pt>
                <c:pt idx="2742">
                  <c:v>0.69000000000000128</c:v>
                </c:pt>
                <c:pt idx="2743">
                  <c:v>0.69000000000000128</c:v>
                </c:pt>
                <c:pt idx="2744">
                  <c:v>0.69000000000000128</c:v>
                </c:pt>
                <c:pt idx="2745">
                  <c:v>0.69000000000000128</c:v>
                </c:pt>
                <c:pt idx="2746">
                  <c:v>0.69000000000000128</c:v>
                </c:pt>
                <c:pt idx="2747">
                  <c:v>0.69000000000000128</c:v>
                </c:pt>
                <c:pt idx="2748">
                  <c:v>0.69000000000000128</c:v>
                </c:pt>
                <c:pt idx="2749">
                  <c:v>0.69000000000000128</c:v>
                </c:pt>
                <c:pt idx="2750">
                  <c:v>0.69000000000000128</c:v>
                </c:pt>
                <c:pt idx="2751">
                  <c:v>0.69000000000000128</c:v>
                </c:pt>
                <c:pt idx="2752">
                  <c:v>0.69000000000000128</c:v>
                </c:pt>
                <c:pt idx="2753">
                  <c:v>0.69000000000000128</c:v>
                </c:pt>
                <c:pt idx="2754">
                  <c:v>0.69000000000000128</c:v>
                </c:pt>
                <c:pt idx="2755">
                  <c:v>0.69000000000000128</c:v>
                </c:pt>
                <c:pt idx="2756">
                  <c:v>0.69000000000000128</c:v>
                </c:pt>
                <c:pt idx="2757">
                  <c:v>0.69000000000000128</c:v>
                </c:pt>
                <c:pt idx="2758">
                  <c:v>0.69000000000000128</c:v>
                </c:pt>
                <c:pt idx="2759">
                  <c:v>0.69000000000000128</c:v>
                </c:pt>
                <c:pt idx="2760">
                  <c:v>0.69000000000000128</c:v>
                </c:pt>
                <c:pt idx="2761">
                  <c:v>0.69000000000000128</c:v>
                </c:pt>
                <c:pt idx="2762">
                  <c:v>0.69000000000000128</c:v>
                </c:pt>
                <c:pt idx="2763">
                  <c:v>0.69000000000000128</c:v>
                </c:pt>
                <c:pt idx="2764">
                  <c:v>0.69000000000000128</c:v>
                </c:pt>
                <c:pt idx="2765">
                  <c:v>0.69000000000000128</c:v>
                </c:pt>
                <c:pt idx="2766">
                  <c:v>0.69000000000000128</c:v>
                </c:pt>
                <c:pt idx="2767">
                  <c:v>0.69000000000000128</c:v>
                </c:pt>
                <c:pt idx="2768">
                  <c:v>0.69000000000000128</c:v>
                </c:pt>
                <c:pt idx="2769">
                  <c:v>0.69000000000000128</c:v>
                </c:pt>
                <c:pt idx="2770">
                  <c:v>0.69000000000000128</c:v>
                </c:pt>
                <c:pt idx="2771">
                  <c:v>0.69000000000000128</c:v>
                </c:pt>
                <c:pt idx="2772">
                  <c:v>0.69000000000000128</c:v>
                </c:pt>
                <c:pt idx="2773">
                  <c:v>0.69000000000000128</c:v>
                </c:pt>
                <c:pt idx="2774">
                  <c:v>0.69000000000000128</c:v>
                </c:pt>
                <c:pt idx="2775">
                  <c:v>0.69000000000000128</c:v>
                </c:pt>
                <c:pt idx="2776">
                  <c:v>0.69000000000000128</c:v>
                </c:pt>
                <c:pt idx="2777">
                  <c:v>0.69000000000000128</c:v>
                </c:pt>
                <c:pt idx="2778">
                  <c:v>0.69000000000000128</c:v>
                </c:pt>
                <c:pt idx="2779">
                  <c:v>0.69000000000000128</c:v>
                </c:pt>
                <c:pt idx="2780">
                  <c:v>0.69000000000000128</c:v>
                </c:pt>
                <c:pt idx="2781">
                  <c:v>0.69000000000000128</c:v>
                </c:pt>
                <c:pt idx="2782">
                  <c:v>0.69000000000000128</c:v>
                </c:pt>
                <c:pt idx="2783">
                  <c:v>0.69000000000000128</c:v>
                </c:pt>
                <c:pt idx="2784">
                  <c:v>0.69000000000000128</c:v>
                </c:pt>
                <c:pt idx="2785">
                  <c:v>0.69000000000000128</c:v>
                </c:pt>
                <c:pt idx="2786">
                  <c:v>0.69000000000000128</c:v>
                </c:pt>
                <c:pt idx="2787">
                  <c:v>0.69000000000000128</c:v>
                </c:pt>
                <c:pt idx="2788">
                  <c:v>0.69000000000000128</c:v>
                </c:pt>
                <c:pt idx="2789">
                  <c:v>0.69000000000000128</c:v>
                </c:pt>
                <c:pt idx="2790">
                  <c:v>0.69000000000000128</c:v>
                </c:pt>
                <c:pt idx="2791">
                  <c:v>0.69000000000000128</c:v>
                </c:pt>
                <c:pt idx="2792">
                  <c:v>0.69000000000000128</c:v>
                </c:pt>
                <c:pt idx="2793">
                  <c:v>0.69000000000000128</c:v>
                </c:pt>
                <c:pt idx="2794">
                  <c:v>0.69000000000000128</c:v>
                </c:pt>
                <c:pt idx="2795">
                  <c:v>0.69000000000000128</c:v>
                </c:pt>
                <c:pt idx="2796">
                  <c:v>0.69000000000000128</c:v>
                </c:pt>
                <c:pt idx="2797">
                  <c:v>0.69000000000000128</c:v>
                </c:pt>
                <c:pt idx="2798">
                  <c:v>0.69000000000000128</c:v>
                </c:pt>
                <c:pt idx="2799">
                  <c:v>0.69000000000000128</c:v>
                </c:pt>
                <c:pt idx="2800">
                  <c:v>0.69000000000000128</c:v>
                </c:pt>
                <c:pt idx="2801">
                  <c:v>0.69000000000000128</c:v>
                </c:pt>
                <c:pt idx="2802">
                  <c:v>0.69000000000000128</c:v>
                </c:pt>
                <c:pt idx="2803">
                  <c:v>0.69000000000000128</c:v>
                </c:pt>
                <c:pt idx="2804">
                  <c:v>0.69000000000000128</c:v>
                </c:pt>
                <c:pt idx="2805">
                  <c:v>0.69000000000000128</c:v>
                </c:pt>
                <c:pt idx="2806">
                  <c:v>0.69000000000000128</c:v>
                </c:pt>
                <c:pt idx="2807">
                  <c:v>0.69000000000000128</c:v>
                </c:pt>
                <c:pt idx="2808">
                  <c:v>0.69000000000000128</c:v>
                </c:pt>
                <c:pt idx="2809">
                  <c:v>0.69000000000000128</c:v>
                </c:pt>
                <c:pt idx="2810">
                  <c:v>0.69000000000000128</c:v>
                </c:pt>
                <c:pt idx="2811">
                  <c:v>0.69000000000000128</c:v>
                </c:pt>
                <c:pt idx="2812">
                  <c:v>0.69000000000000128</c:v>
                </c:pt>
                <c:pt idx="2813">
                  <c:v>0.69000000000000128</c:v>
                </c:pt>
                <c:pt idx="2814">
                  <c:v>0.69000000000000128</c:v>
                </c:pt>
                <c:pt idx="2815">
                  <c:v>0.69000000000000128</c:v>
                </c:pt>
                <c:pt idx="2816">
                  <c:v>0.69000000000000128</c:v>
                </c:pt>
                <c:pt idx="2817">
                  <c:v>0.69000000000000128</c:v>
                </c:pt>
                <c:pt idx="2818">
                  <c:v>0.69000000000000128</c:v>
                </c:pt>
                <c:pt idx="2819">
                  <c:v>0.69000000000000128</c:v>
                </c:pt>
                <c:pt idx="2820">
                  <c:v>0.69000000000000128</c:v>
                </c:pt>
                <c:pt idx="2821">
                  <c:v>0.69000000000000128</c:v>
                </c:pt>
                <c:pt idx="2822">
                  <c:v>0.69000000000000128</c:v>
                </c:pt>
                <c:pt idx="2823">
                  <c:v>0.69000000000000128</c:v>
                </c:pt>
                <c:pt idx="2824">
                  <c:v>1</c:v>
                </c:pt>
                <c:pt idx="2825">
                  <c:v>1</c:v>
                </c:pt>
                <c:pt idx="2826">
                  <c:v>1</c:v>
                </c:pt>
                <c:pt idx="2827">
                  <c:v>1</c:v>
                </c:pt>
                <c:pt idx="2828">
                  <c:v>1</c:v>
                </c:pt>
                <c:pt idx="2829">
                  <c:v>1</c:v>
                </c:pt>
                <c:pt idx="2830">
                  <c:v>1</c:v>
                </c:pt>
                <c:pt idx="2831">
                  <c:v>1</c:v>
                </c:pt>
                <c:pt idx="2832">
                  <c:v>1</c:v>
                </c:pt>
                <c:pt idx="2833">
                  <c:v>1</c:v>
                </c:pt>
                <c:pt idx="2834">
                  <c:v>1</c:v>
                </c:pt>
                <c:pt idx="2835">
                  <c:v>1</c:v>
                </c:pt>
                <c:pt idx="2836">
                  <c:v>1</c:v>
                </c:pt>
                <c:pt idx="2837">
                  <c:v>1</c:v>
                </c:pt>
                <c:pt idx="2838">
                  <c:v>1</c:v>
                </c:pt>
                <c:pt idx="2839">
                  <c:v>1</c:v>
                </c:pt>
                <c:pt idx="2840">
                  <c:v>1</c:v>
                </c:pt>
                <c:pt idx="2841">
                  <c:v>1</c:v>
                </c:pt>
                <c:pt idx="2842">
                  <c:v>1</c:v>
                </c:pt>
                <c:pt idx="2843">
                  <c:v>1</c:v>
                </c:pt>
                <c:pt idx="2844">
                  <c:v>1</c:v>
                </c:pt>
                <c:pt idx="2845">
                  <c:v>1</c:v>
                </c:pt>
                <c:pt idx="2846">
                  <c:v>1</c:v>
                </c:pt>
                <c:pt idx="2847">
                  <c:v>1</c:v>
                </c:pt>
                <c:pt idx="2848">
                  <c:v>1</c:v>
                </c:pt>
                <c:pt idx="2849">
                  <c:v>1</c:v>
                </c:pt>
                <c:pt idx="2850">
                  <c:v>1</c:v>
                </c:pt>
                <c:pt idx="2851">
                  <c:v>1</c:v>
                </c:pt>
                <c:pt idx="2852">
                  <c:v>1</c:v>
                </c:pt>
                <c:pt idx="2853">
                  <c:v>1</c:v>
                </c:pt>
                <c:pt idx="2854">
                  <c:v>1</c:v>
                </c:pt>
                <c:pt idx="2855">
                  <c:v>1</c:v>
                </c:pt>
                <c:pt idx="2856">
                  <c:v>1</c:v>
                </c:pt>
                <c:pt idx="2857">
                  <c:v>1</c:v>
                </c:pt>
                <c:pt idx="2858">
                  <c:v>1</c:v>
                </c:pt>
                <c:pt idx="2859">
                  <c:v>1</c:v>
                </c:pt>
                <c:pt idx="2860">
                  <c:v>1</c:v>
                </c:pt>
                <c:pt idx="2861">
                  <c:v>1</c:v>
                </c:pt>
                <c:pt idx="2862">
                  <c:v>1</c:v>
                </c:pt>
                <c:pt idx="2863">
                  <c:v>1</c:v>
                </c:pt>
                <c:pt idx="2864">
                  <c:v>1</c:v>
                </c:pt>
                <c:pt idx="2865">
                  <c:v>1</c:v>
                </c:pt>
                <c:pt idx="2866">
                  <c:v>1</c:v>
                </c:pt>
                <c:pt idx="2867">
                  <c:v>1</c:v>
                </c:pt>
                <c:pt idx="2868">
                  <c:v>1</c:v>
                </c:pt>
                <c:pt idx="2869">
                  <c:v>1</c:v>
                </c:pt>
                <c:pt idx="2870">
                  <c:v>1</c:v>
                </c:pt>
                <c:pt idx="2871">
                  <c:v>1</c:v>
                </c:pt>
                <c:pt idx="2872">
                  <c:v>1</c:v>
                </c:pt>
                <c:pt idx="2873">
                  <c:v>1</c:v>
                </c:pt>
                <c:pt idx="2874">
                  <c:v>1</c:v>
                </c:pt>
                <c:pt idx="2875">
                  <c:v>1</c:v>
                </c:pt>
                <c:pt idx="2876">
                  <c:v>1</c:v>
                </c:pt>
                <c:pt idx="2877">
                  <c:v>1</c:v>
                </c:pt>
                <c:pt idx="2878">
                  <c:v>1</c:v>
                </c:pt>
                <c:pt idx="2879">
                  <c:v>1</c:v>
                </c:pt>
                <c:pt idx="2880">
                  <c:v>1</c:v>
                </c:pt>
                <c:pt idx="2881">
                  <c:v>1.4</c:v>
                </c:pt>
                <c:pt idx="2882">
                  <c:v>1.4</c:v>
                </c:pt>
                <c:pt idx="2883">
                  <c:v>1.4</c:v>
                </c:pt>
                <c:pt idx="2884">
                  <c:v>1.4</c:v>
                </c:pt>
                <c:pt idx="2885">
                  <c:v>1.4</c:v>
                </c:pt>
                <c:pt idx="2886">
                  <c:v>1.4</c:v>
                </c:pt>
                <c:pt idx="2887">
                  <c:v>1.4</c:v>
                </c:pt>
                <c:pt idx="2888">
                  <c:v>1.4</c:v>
                </c:pt>
                <c:pt idx="2889">
                  <c:v>1.4</c:v>
                </c:pt>
                <c:pt idx="2890">
                  <c:v>1.4</c:v>
                </c:pt>
                <c:pt idx="2891">
                  <c:v>1.4</c:v>
                </c:pt>
                <c:pt idx="2892">
                  <c:v>1.4</c:v>
                </c:pt>
                <c:pt idx="2893">
                  <c:v>1.4</c:v>
                </c:pt>
                <c:pt idx="2894">
                  <c:v>1.4</c:v>
                </c:pt>
                <c:pt idx="2895">
                  <c:v>1.4</c:v>
                </c:pt>
                <c:pt idx="2896">
                  <c:v>1.4</c:v>
                </c:pt>
                <c:pt idx="2897">
                  <c:v>1.4</c:v>
                </c:pt>
                <c:pt idx="2898">
                  <c:v>1.4</c:v>
                </c:pt>
                <c:pt idx="2899">
                  <c:v>1.4</c:v>
                </c:pt>
                <c:pt idx="2900">
                  <c:v>1.4</c:v>
                </c:pt>
                <c:pt idx="2901">
                  <c:v>1.4</c:v>
                </c:pt>
                <c:pt idx="2902">
                  <c:v>1.4</c:v>
                </c:pt>
                <c:pt idx="2903">
                  <c:v>1.4</c:v>
                </c:pt>
                <c:pt idx="2904">
                  <c:v>1.4</c:v>
                </c:pt>
                <c:pt idx="2905">
                  <c:v>1.4</c:v>
                </c:pt>
                <c:pt idx="2906">
                  <c:v>1.4</c:v>
                </c:pt>
                <c:pt idx="2907">
                  <c:v>1.4</c:v>
                </c:pt>
                <c:pt idx="2908">
                  <c:v>1.4</c:v>
                </c:pt>
                <c:pt idx="2909">
                  <c:v>1.4</c:v>
                </c:pt>
                <c:pt idx="2910">
                  <c:v>1.4</c:v>
                </c:pt>
                <c:pt idx="2911">
                  <c:v>1.4</c:v>
                </c:pt>
                <c:pt idx="2912">
                  <c:v>1.4</c:v>
                </c:pt>
                <c:pt idx="2913">
                  <c:v>1.4</c:v>
                </c:pt>
                <c:pt idx="2914">
                  <c:v>1.4</c:v>
                </c:pt>
                <c:pt idx="2915">
                  <c:v>1.4</c:v>
                </c:pt>
                <c:pt idx="2916">
                  <c:v>1.4</c:v>
                </c:pt>
                <c:pt idx="2917">
                  <c:v>1.4</c:v>
                </c:pt>
                <c:pt idx="2918">
                  <c:v>1.4</c:v>
                </c:pt>
                <c:pt idx="2919">
                  <c:v>1.4</c:v>
                </c:pt>
                <c:pt idx="2920">
                  <c:v>1.4</c:v>
                </c:pt>
                <c:pt idx="2921">
                  <c:v>1.4</c:v>
                </c:pt>
                <c:pt idx="2922">
                  <c:v>1.4</c:v>
                </c:pt>
                <c:pt idx="2923">
                  <c:v>1.4</c:v>
                </c:pt>
                <c:pt idx="2924">
                  <c:v>1.4</c:v>
                </c:pt>
                <c:pt idx="2925">
                  <c:v>1.4</c:v>
                </c:pt>
                <c:pt idx="2926">
                  <c:v>1.4</c:v>
                </c:pt>
                <c:pt idx="2927">
                  <c:v>1.4</c:v>
                </c:pt>
                <c:pt idx="2928">
                  <c:v>1.4</c:v>
                </c:pt>
                <c:pt idx="2929">
                  <c:v>1.4</c:v>
                </c:pt>
                <c:pt idx="2930">
                  <c:v>1.4</c:v>
                </c:pt>
                <c:pt idx="2931">
                  <c:v>1.4</c:v>
                </c:pt>
                <c:pt idx="2932">
                  <c:v>1.4</c:v>
                </c:pt>
                <c:pt idx="2933">
                  <c:v>1.4</c:v>
                </c:pt>
                <c:pt idx="2934">
                  <c:v>1.4</c:v>
                </c:pt>
                <c:pt idx="2935">
                  <c:v>1.4</c:v>
                </c:pt>
                <c:pt idx="2936">
                  <c:v>1.4</c:v>
                </c:pt>
                <c:pt idx="2937">
                  <c:v>1.4</c:v>
                </c:pt>
                <c:pt idx="2938">
                  <c:v>1.4</c:v>
                </c:pt>
                <c:pt idx="2939">
                  <c:v>1.8900000000000001</c:v>
                </c:pt>
                <c:pt idx="2940">
                  <c:v>1.8900000000000001</c:v>
                </c:pt>
                <c:pt idx="2941">
                  <c:v>1.8900000000000001</c:v>
                </c:pt>
                <c:pt idx="2942">
                  <c:v>1.8900000000000001</c:v>
                </c:pt>
                <c:pt idx="2943">
                  <c:v>1.8900000000000001</c:v>
                </c:pt>
                <c:pt idx="2944">
                  <c:v>1.8900000000000001</c:v>
                </c:pt>
                <c:pt idx="2945">
                  <c:v>1.8900000000000001</c:v>
                </c:pt>
                <c:pt idx="2946">
                  <c:v>1.8900000000000001</c:v>
                </c:pt>
                <c:pt idx="2947">
                  <c:v>1.8900000000000001</c:v>
                </c:pt>
                <c:pt idx="2948">
                  <c:v>1.8900000000000001</c:v>
                </c:pt>
                <c:pt idx="2949">
                  <c:v>1.8900000000000001</c:v>
                </c:pt>
                <c:pt idx="2950">
                  <c:v>1.8900000000000001</c:v>
                </c:pt>
                <c:pt idx="2951">
                  <c:v>1.8900000000000001</c:v>
                </c:pt>
                <c:pt idx="2952">
                  <c:v>1.8900000000000001</c:v>
                </c:pt>
                <c:pt idx="2953">
                  <c:v>1.8900000000000001</c:v>
                </c:pt>
                <c:pt idx="2954">
                  <c:v>1.8900000000000001</c:v>
                </c:pt>
                <c:pt idx="2955">
                  <c:v>1.8900000000000001</c:v>
                </c:pt>
                <c:pt idx="2956">
                  <c:v>1.8900000000000001</c:v>
                </c:pt>
                <c:pt idx="2957">
                  <c:v>1.8900000000000001</c:v>
                </c:pt>
                <c:pt idx="2958">
                  <c:v>1.8900000000000001</c:v>
                </c:pt>
                <c:pt idx="2959">
                  <c:v>1.8900000000000001</c:v>
                </c:pt>
                <c:pt idx="2960">
                  <c:v>1.8900000000000001</c:v>
                </c:pt>
                <c:pt idx="2961">
                  <c:v>1.8900000000000001</c:v>
                </c:pt>
                <c:pt idx="2962">
                  <c:v>1.8900000000000001</c:v>
                </c:pt>
                <c:pt idx="2963">
                  <c:v>1.8900000000000001</c:v>
                </c:pt>
                <c:pt idx="2964">
                  <c:v>1.8900000000000001</c:v>
                </c:pt>
                <c:pt idx="2965">
                  <c:v>1.8900000000000001</c:v>
                </c:pt>
                <c:pt idx="2966">
                  <c:v>1.8900000000000001</c:v>
                </c:pt>
                <c:pt idx="2967">
                  <c:v>1.8900000000000001</c:v>
                </c:pt>
                <c:pt idx="2968">
                  <c:v>1.8900000000000001</c:v>
                </c:pt>
                <c:pt idx="2969">
                  <c:v>1.8900000000000001</c:v>
                </c:pt>
                <c:pt idx="2970">
                  <c:v>1.8900000000000001</c:v>
                </c:pt>
                <c:pt idx="2971">
                  <c:v>1.8900000000000001</c:v>
                </c:pt>
                <c:pt idx="2972">
                  <c:v>1.8900000000000001</c:v>
                </c:pt>
                <c:pt idx="2973">
                  <c:v>1.8900000000000001</c:v>
                </c:pt>
                <c:pt idx="2974">
                  <c:v>1.8900000000000001</c:v>
                </c:pt>
                <c:pt idx="2975">
                  <c:v>1.8900000000000001</c:v>
                </c:pt>
                <c:pt idx="2976">
                  <c:v>1.8900000000000001</c:v>
                </c:pt>
                <c:pt idx="2977">
                  <c:v>1.8900000000000001</c:v>
                </c:pt>
                <c:pt idx="2978">
                  <c:v>1.8900000000000001</c:v>
                </c:pt>
                <c:pt idx="2979">
                  <c:v>1.8900000000000001</c:v>
                </c:pt>
                <c:pt idx="2980">
                  <c:v>1.8900000000000001</c:v>
                </c:pt>
                <c:pt idx="2981">
                  <c:v>1.8900000000000001</c:v>
                </c:pt>
                <c:pt idx="2982">
                  <c:v>1.8900000000000001</c:v>
                </c:pt>
                <c:pt idx="2983">
                  <c:v>0</c:v>
                </c:pt>
                <c:pt idx="2984">
                  <c:v>0</c:v>
                </c:pt>
                <c:pt idx="2985">
                  <c:v>0</c:v>
                </c:pt>
                <c:pt idx="2986">
                  <c:v>0</c:v>
                </c:pt>
                <c:pt idx="2987">
                  <c:v>0</c:v>
                </c:pt>
                <c:pt idx="2988">
                  <c:v>0</c:v>
                </c:pt>
                <c:pt idx="2989">
                  <c:v>0</c:v>
                </c:pt>
                <c:pt idx="2990">
                  <c:v>0</c:v>
                </c:pt>
                <c:pt idx="2991">
                  <c:v>0</c:v>
                </c:pt>
                <c:pt idx="2992">
                  <c:v>0</c:v>
                </c:pt>
                <c:pt idx="2993">
                  <c:v>0</c:v>
                </c:pt>
                <c:pt idx="2994">
                  <c:v>0</c:v>
                </c:pt>
                <c:pt idx="2995">
                  <c:v>0</c:v>
                </c:pt>
                <c:pt idx="2996">
                  <c:v>0</c:v>
                </c:pt>
                <c:pt idx="2997">
                  <c:v>0</c:v>
                </c:pt>
                <c:pt idx="2998">
                  <c:v>0</c:v>
                </c:pt>
                <c:pt idx="2999">
                  <c:v>0</c:v>
                </c:pt>
                <c:pt idx="3000">
                  <c:v>0</c:v>
                </c:pt>
                <c:pt idx="3001">
                  <c:v>0</c:v>
                </c:pt>
                <c:pt idx="3002">
                  <c:v>0</c:v>
                </c:pt>
                <c:pt idx="3003">
                  <c:v>0</c:v>
                </c:pt>
                <c:pt idx="3004">
                  <c:v>0</c:v>
                </c:pt>
                <c:pt idx="3005">
                  <c:v>0</c:v>
                </c:pt>
                <c:pt idx="3006">
                  <c:v>0</c:v>
                </c:pt>
                <c:pt idx="3007">
                  <c:v>0</c:v>
                </c:pt>
                <c:pt idx="3008">
                  <c:v>0</c:v>
                </c:pt>
                <c:pt idx="3009">
                  <c:v>0</c:v>
                </c:pt>
                <c:pt idx="3010">
                  <c:v>0</c:v>
                </c:pt>
                <c:pt idx="3011">
                  <c:v>0</c:v>
                </c:pt>
                <c:pt idx="3012">
                  <c:v>0</c:v>
                </c:pt>
                <c:pt idx="3013">
                  <c:v>0</c:v>
                </c:pt>
                <c:pt idx="3014">
                  <c:v>0</c:v>
                </c:pt>
                <c:pt idx="3015">
                  <c:v>0</c:v>
                </c:pt>
                <c:pt idx="3016">
                  <c:v>0</c:v>
                </c:pt>
                <c:pt idx="3017">
                  <c:v>0</c:v>
                </c:pt>
                <c:pt idx="3018">
                  <c:v>0</c:v>
                </c:pt>
                <c:pt idx="3019">
                  <c:v>0</c:v>
                </c:pt>
                <c:pt idx="3020">
                  <c:v>0</c:v>
                </c:pt>
                <c:pt idx="3021">
                  <c:v>0</c:v>
                </c:pt>
                <c:pt idx="3022">
                  <c:v>0</c:v>
                </c:pt>
                <c:pt idx="3023">
                  <c:v>0</c:v>
                </c:pt>
                <c:pt idx="3024">
                  <c:v>0</c:v>
                </c:pt>
                <c:pt idx="3025">
                  <c:v>0</c:v>
                </c:pt>
                <c:pt idx="3026">
                  <c:v>0</c:v>
                </c:pt>
                <c:pt idx="3027">
                  <c:v>0</c:v>
                </c:pt>
                <c:pt idx="3028">
                  <c:v>0</c:v>
                </c:pt>
                <c:pt idx="3029">
                  <c:v>0</c:v>
                </c:pt>
                <c:pt idx="3030">
                  <c:v>0</c:v>
                </c:pt>
                <c:pt idx="3031">
                  <c:v>0</c:v>
                </c:pt>
                <c:pt idx="3032">
                  <c:v>0</c:v>
                </c:pt>
                <c:pt idx="3033">
                  <c:v>0</c:v>
                </c:pt>
                <c:pt idx="3034">
                  <c:v>0</c:v>
                </c:pt>
                <c:pt idx="3035">
                  <c:v>0</c:v>
                </c:pt>
                <c:pt idx="3036">
                  <c:v>0</c:v>
                </c:pt>
                <c:pt idx="3037">
                  <c:v>0</c:v>
                </c:pt>
                <c:pt idx="3038">
                  <c:v>0</c:v>
                </c:pt>
                <c:pt idx="3039">
                  <c:v>0</c:v>
                </c:pt>
                <c:pt idx="3040">
                  <c:v>0.4</c:v>
                </c:pt>
                <c:pt idx="3041">
                  <c:v>0.4</c:v>
                </c:pt>
                <c:pt idx="3042">
                  <c:v>0.4</c:v>
                </c:pt>
                <c:pt idx="3043">
                  <c:v>0.4</c:v>
                </c:pt>
                <c:pt idx="3044">
                  <c:v>0.4</c:v>
                </c:pt>
                <c:pt idx="3045">
                  <c:v>0.4</c:v>
                </c:pt>
                <c:pt idx="3046">
                  <c:v>0.4</c:v>
                </c:pt>
                <c:pt idx="3047">
                  <c:v>0.4</c:v>
                </c:pt>
                <c:pt idx="3048">
                  <c:v>0.4</c:v>
                </c:pt>
                <c:pt idx="3049">
                  <c:v>0.4</c:v>
                </c:pt>
                <c:pt idx="3050">
                  <c:v>0.4</c:v>
                </c:pt>
                <c:pt idx="3051">
                  <c:v>0.4</c:v>
                </c:pt>
                <c:pt idx="3052">
                  <c:v>0.4</c:v>
                </c:pt>
                <c:pt idx="3053">
                  <c:v>0.4</c:v>
                </c:pt>
                <c:pt idx="3054">
                  <c:v>0.4</c:v>
                </c:pt>
                <c:pt idx="3055">
                  <c:v>0.4</c:v>
                </c:pt>
                <c:pt idx="3056">
                  <c:v>0.4</c:v>
                </c:pt>
                <c:pt idx="3057">
                  <c:v>0.4</c:v>
                </c:pt>
                <c:pt idx="3058">
                  <c:v>0.4</c:v>
                </c:pt>
                <c:pt idx="3059">
                  <c:v>0.4</c:v>
                </c:pt>
                <c:pt idx="3060">
                  <c:v>0.4</c:v>
                </c:pt>
                <c:pt idx="3061">
                  <c:v>0.4</c:v>
                </c:pt>
                <c:pt idx="3062">
                  <c:v>0.4</c:v>
                </c:pt>
                <c:pt idx="3063">
                  <c:v>0.4</c:v>
                </c:pt>
                <c:pt idx="3064">
                  <c:v>0.4</c:v>
                </c:pt>
                <c:pt idx="3065">
                  <c:v>0.4</c:v>
                </c:pt>
                <c:pt idx="3066">
                  <c:v>0.4</c:v>
                </c:pt>
                <c:pt idx="3067">
                  <c:v>0.4</c:v>
                </c:pt>
                <c:pt idx="3068">
                  <c:v>0.4</c:v>
                </c:pt>
                <c:pt idx="3069">
                  <c:v>0.4</c:v>
                </c:pt>
                <c:pt idx="3070">
                  <c:v>0.4</c:v>
                </c:pt>
                <c:pt idx="3071">
                  <c:v>0.4</c:v>
                </c:pt>
                <c:pt idx="3072">
                  <c:v>0.4</c:v>
                </c:pt>
                <c:pt idx="3073">
                  <c:v>0.4</c:v>
                </c:pt>
                <c:pt idx="3074">
                  <c:v>0.4</c:v>
                </c:pt>
                <c:pt idx="3075">
                  <c:v>0.4</c:v>
                </c:pt>
                <c:pt idx="3076">
                  <c:v>0.4</c:v>
                </c:pt>
                <c:pt idx="3077">
                  <c:v>0.4</c:v>
                </c:pt>
                <c:pt idx="3078">
                  <c:v>0.4</c:v>
                </c:pt>
                <c:pt idx="3079">
                  <c:v>0.4</c:v>
                </c:pt>
                <c:pt idx="3080">
                  <c:v>0.4</c:v>
                </c:pt>
                <c:pt idx="3081">
                  <c:v>0.4</c:v>
                </c:pt>
                <c:pt idx="3082">
                  <c:v>0.4</c:v>
                </c:pt>
                <c:pt idx="3083">
                  <c:v>0.4</c:v>
                </c:pt>
                <c:pt idx="3084">
                  <c:v>0.72000000000000064</c:v>
                </c:pt>
                <c:pt idx="3085">
                  <c:v>0.72000000000000064</c:v>
                </c:pt>
                <c:pt idx="3086">
                  <c:v>0.72000000000000064</c:v>
                </c:pt>
                <c:pt idx="3087">
                  <c:v>0.72000000000000064</c:v>
                </c:pt>
                <c:pt idx="3088">
                  <c:v>0.72000000000000064</c:v>
                </c:pt>
                <c:pt idx="3089">
                  <c:v>0.72000000000000064</c:v>
                </c:pt>
                <c:pt idx="3090">
                  <c:v>0.72000000000000064</c:v>
                </c:pt>
                <c:pt idx="3091">
                  <c:v>0.72000000000000064</c:v>
                </c:pt>
                <c:pt idx="3092">
                  <c:v>0.72000000000000064</c:v>
                </c:pt>
                <c:pt idx="3093">
                  <c:v>0.72000000000000064</c:v>
                </c:pt>
                <c:pt idx="3094">
                  <c:v>0.72000000000000064</c:v>
                </c:pt>
                <c:pt idx="3095">
                  <c:v>0.72000000000000064</c:v>
                </c:pt>
                <c:pt idx="3096">
                  <c:v>0.72000000000000064</c:v>
                </c:pt>
                <c:pt idx="3097">
                  <c:v>0.72000000000000064</c:v>
                </c:pt>
                <c:pt idx="3098">
                  <c:v>0.72000000000000064</c:v>
                </c:pt>
                <c:pt idx="3099">
                  <c:v>0.72000000000000064</c:v>
                </c:pt>
                <c:pt idx="3100">
                  <c:v>0.72000000000000064</c:v>
                </c:pt>
                <c:pt idx="3101">
                  <c:v>0.72000000000000064</c:v>
                </c:pt>
                <c:pt idx="3102">
                  <c:v>0.72000000000000064</c:v>
                </c:pt>
                <c:pt idx="3103">
                  <c:v>0.72000000000000064</c:v>
                </c:pt>
                <c:pt idx="3104">
                  <c:v>0.72000000000000064</c:v>
                </c:pt>
                <c:pt idx="3105">
                  <c:v>0.72000000000000064</c:v>
                </c:pt>
                <c:pt idx="3106">
                  <c:v>0.72000000000000064</c:v>
                </c:pt>
                <c:pt idx="3107">
                  <c:v>0.72000000000000064</c:v>
                </c:pt>
                <c:pt idx="3108">
                  <c:v>0.72000000000000064</c:v>
                </c:pt>
                <c:pt idx="3109">
                  <c:v>0.72000000000000064</c:v>
                </c:pt>
                <c:pt idx="3110">
                  <c:v>0.72000000000000064</c:v>
                </c:pt>
                <c:pt idx="3111">
                  <c:v>0.72000000000000064</c:v>
                </c:pt>
                <c:pt idx="3112">
                  <c:v>0.72000000000000064</c:v>
                </c:pt>
                <c:pt idx="3113">
                  <c:v>0.72000000000000064</c:v>
                </c:pt>
                <c:pt idx="3114">
                  <c:v>0.72000000000000064</c:v>
                </c:pt>
                <c:pt idx="3115">
                  <c:v>0.72000000000000064</c:v>
                </c:pt>
                <c:pt idx="3116">
                  <c:v>0.72000000000000064</c:v>
                </c:pt>
                <c:pt idx="3117">
                  <c:v>0.72000000000000064</c:v>
                </c:pt>
                <c:pt idx="3118">
                  <c:v>0.72000000000000064</c:v>
                </c:pt>
                <c:pt idx="3119">
                  <c:v>0.72000000000000064</c:v>
                </c:pt>
                <c:pt idx="3120">
                  <c:v>0.72000000000000064</c:v>
                </c:pt>
                <c:pt idx="3121">
                  <c:v>0.72000000000000064</c:v>
                </c:pt>
                <c:pt idx="3122">
                  <c:v>0.72000000000000064</c:v>
                </c:pt>
                <c:pt idx="3123">
                  <c:v>0.72000000000000064</c:v>
                </c:pt>
                <c:pt idx="3124">
                  <c:v>0.72000000000000064</c:v>
                </c:pt>
                <c:pt idx="3125">
                  <c:v>0.72000000000000064</c:v>
                </c:pt>
                <c:pt idx="3126">
                  <c:v>0.72000000000000064</c:v>
                </c:pt>
                <c:pt idx="3127">
                  <c:v>0.72000000000000064</c:v>
                </c:pt>
                <c:pt idx="3128">
                  <c:v>0.72000000000000064</c:v>
                </c:pt>
                <c:pt idx="3129">
                  <c:v>0.72000000000000064</c:v>
                </c:pt>
                <c:pt idx="3130">
                  <c:v>0.72000000000000064</c:v>
                </c:pt>
                <c:pt idx="3131">
                  <c:v>0.72000000000000064</c:v>
                </c:pt>
                <c:pt idx="3132">
                  <c:v>0.72000000000000064</c:v>
                </c:pt>
                <c:pt idx="3133">
                  <c:v>0.72000000000000064</c:v>
                </c:pt>
                <c:pt idx="3134">
                  <c:v>0.72000000000000064</c:v>
                </c:pt>
                <c:pt idx="3135">
                  <c:v>0.72000000000000064</c:v>
                </c:pt>
                <c:pt idx="3136">
                  <c:v>0.72000000000000064</c:v>
                </c:pt>
                <c:pt idx="3137">
                  <c:v>0.72000000000000064</c:v>
                </c:pt>
                <c:pt idx="3138">
                  <c:v>0.72000000000000064</c:v>
                </c:pt>
                <c:pt idx="3139">
                  <c:v>0.72000000000000064</c:v>
                </c:pt>
                <c:pt idx="3140">
                  <c:v>0.72000000000000064</c:v>
                </c:pt>
                <c:pt idx="3141">
                  <c:v>0.72000000000000064</c:v>
                </c:pt>
                <c:pt idx="3142">
                  <c:v>0.99</c:v>
                </c:pt>
                <c:pt idx="3143">
                  <c:v>0.99</c:v>
                </c:pt>
                <c:pt idx="3144">
                  <c:v>0.99</c:v>
                </c:pt>
                <c:pt idx="3145">
                  <c:v>0.99</c:v>
                </c:pt>
                <c:pt idx="3146">
                  <c:v>0.99</c:v>
                </c:pt>
                <c:pt idx="3147">
                  <c:v>0.99</c:v>
                </c:pt>
                <c:pt idx="3148">
                  <c:v>0.99</c:v>
                </c:pt>
                <c:pt idx="3149">
                  <c:v>0.99</c:v>
                </c:pt>
                <c:pt idx="3150">
                  <c:v>0.99</c:v>
                </c:pt>
                <c:pt idx="3151">
                  <c:v>0.99</c:v>
                </c:pt>
                <c:pt idx="3152">
                  <c:v>0.99</c:v>
                </c:pt>
                <c:pt idx="3153">
                  <c:v>0.99</c:v>
                </c:pt>
                <c:pt idx="3154">
                  <c:v>0.99</c:v>
                </c:pt>
                <c:pt idx="3155">
                  <c:v>0.99</c:v>
                </c:pt>
                <c:pt idx="3156">
                  <c:v>0.99</c:v>
                </c:pt>
                <c:pt idx="3157">
                  <c:v>0.99</c:v>
                </c:pt>
                <c:pt idx="3158">
                  <c:v>0.99</c:v>
                </c:pt>
                <c:pt idx="3159">
                  <c:v>0.99</c:v>
                </c:pt>
                <c:pt idx="3160">
                  <c:v>0.99</c:v>
                </c:pt>
                <c:pt idx="3161">
                  <c:v>0.99</c:v>
                </c:pt>
                <c:pt idx="3162">
                  <c:v>0.99</c:v>
                </c:pt>
                <c:pt idx="3163">
                  <c:v>0.99</c:v>
                </c:pt>
                <c:pt idx="3164">
                  <c:v>0.99</c:v>
                </c:pt>
                <c:pt idx="3165">
                  <c:v>0.99</c:v>
                </c:pt>
                <c:pt idx="3166">
                  <c:v>0.99</c:v>
                </c:pt>
                <c:pt idx="3167">
                  <c:v>0.99</c:v>
                </c:pt>
                <c:pt idx="3168">
                  <c:v>0.99</c:v>
                </c:pt>
                <c:pt idx="3169">
                  <c:v>0.99</c:v>
                </c:pt>
                <c:pt idx="3170">
                  <c:v>0.99</c:v>
                </c:pt>
                <c:pt idx="3171">
                  <c:v>0.99</c:v>
                </c:pt>
                <c:pt idx="3172">
                  <c:v>0.99</c:v>
                </c:pt>
                <c:pt idx="3173">
                  <c:v>0.99</c:v>
                </c:pt>
                <c:pt idx="3174">
                  <c:v>0.99</c:v>
                </c:pt>
                <c:pt idx="3175">
                  <c:v>0.99</c:v>
                </c:pt>
                <c:pt idx="3176">
                  <c:v>0.99</c:v>
                </c:pt>
                <c:pt idx="3177">
                  <c:v>0.99</c:v>
                </c:pt>
                <c:pt idx="3178">
                  <c:v>0.99</c:v>
                </c:pt>
                <c:pt idx="3179">
                  <c:v>0.99</c:v>
                </c:pt>
                <c:pt idx="3180">
                  <c:v>0.99</c:v>
                </c:pt>
                <c:pt idx="3181">
                  <c:v>0.99</c:v>
                </c:pt>
                <c:pt idx="3182">
                  <c:v>0.99</c:v>
                </c:pt>
                <c:pt idx="3183">
                  <c:v>0.99</c:v>
                </c:pt>
                <c:pt idx="3184">
                  <c:v>0.99</c:v>
                </c:pt>
                <c:pt idx="3185">
                  <c:v>1.4</c:v>
                </c:pt>
                <c:pt idx="3186">
                  <c:v>1.4</c:v>
                </c:pt>
                <c:pt idx="3187">
                  <c:v>1.4</c:v>
                </c:pt>
                <c:pt idx="3188">
                  <c:v>1.4</c:v>
                </c:pt>
                <c:pt idx="3189">
                  <c:v>1.4</c:v>
                </c:pt>
                <c:pt idx="3190">
                  <c:v>1.4</c:v>
                </c:pt>
                <c:pt idx="3191">
                  <c:v>1.4</c:v>
                </c:pt>
                <c:pt idx="3192">
                  <c:v>1.4</c:v>
                </c:pt>
                <c:pt idx="3193">
                  <c:v>1.4</c:v>
                </c:pt>
                <c:pt idx="3194">
                  <c:v>1.4</c:v>
                </c:pt>
                <c:pt idx="3195">
                  <c:v>1.4</c:v>
                </c:pt>
                <c:pt idx="3196">
                  <c:v>1.4</c:v>
                </c:pt>
                <c:pt idx="3197">
                  <c:v>1.4</c:v>
                </c:pt>
                <c:pt idx="3198">
                  <c:v>1.4</c:v>
                </c:pt>
                <c:pt idx="3199">
                  <c:v>1.4</c:v>
                </c:pt>
                <c:pt idx="3200">
                  <c:v>1.4</c:v>
                </c:pt>
                <c:pt idx="3201">
                  <c:v>1.4</c:v>
                </c:pt>
                <c:pt idx="3202">
                  <c:v>1.4</c:v>
                </c:pt>
                <c:pt idx="3203">
                  <c:v>1.4</c:v>
                </c:pt>
                <c:pt idx="3204">
                  <c:v>1.4</c:v>
                </c:pt>
                <c:pt idx="3205">
                  <c:v>1.4</c:v>
                </c:pt>
                <c:pt idx="3206">
                  <c:v>1.4</c:v>
                </c:pt>
                <c:pt idx="3207">
                  <c:v>1.4</c:v>
                </c:pt>
                <c:pt idx="3208">
                  <c:v>1.4</c:v>
                </c:pt>
                <c:pt idx="3209">
                  <c:v>1.4</c:v>
                </c:pt>
                <c:pt idx="3210">
                  <c:v>1.4</c:v>
                </c:pt>
                <c:pt idx="3211">
                  <c:v>1.4</c:v>
                </c:pt>
                <c:pt idx="3212">
                  <c:v>1.4</c:v>
                </c:pt>
                <c:pt idx="3213">
                  <c:v>1.4</c:v>
                </c:pt>
                <c:pt idx="3214">
                  <c:v>1.4</c:v>
                </c:pt>
                <c:pt idx="3215">
                  <c:v>1.4</c:v>
                </c:pt>
                <c:pt idx="3216">
                  <c:v>1.4</c:v>
                </c:pt>
                <c:pt idx="3217">
                  <c:v>1.4</c:v>
                </c:pt>
                <c:pt idx="3218">
                  <c:v>1.4</c:v>
                </c:pt>
                <c:pt idx="3219">
                  <c:v>1.4</c:v>
                </c:pt>
                <c:pt idx="3220">
                  <c:v>1.4</c:v>
                </c:pt>
                <c:pt idx="3221">
                  <c:v>1.4</c:v>
                </c:pt>
                <c:pt idx="3222">
                  <c:v>1.4</c:v>
                </c:pt>
                <c:pt idx="3223">
                  <c:v>1.4</c:v>
                </c:pt>
                <c:pt idx="3224">
                  <c:v>1.4</c:v>
                </c:pt>
                <c:pt idx="3225">
                  <c:v>1.4</c:v>
                </c:pt>
                <c:pt idx="3226">
                  <c:v>1.4</c:v>
                </c:pt>
                <c:pt idx="3227">
                  <c:v>1.4</c:v>
                </c:pt>
                <c:pt idx="3228">
                  <c:v>1.4</c:v>
                </c:pt>
                <c:pt idx="3229">
                  <c:v>1.4</c:v>
                </c:pt>
                <c:pt idx="3230">
                  <c:v>1.4</c:v>
                </c:pt>
                <c:pt idx="3231">
                  <c:v>1.4</c:v>
                </c:pt>
                <c:pt idx="3232">
                  <c:v>1.4</c:v>
                </c:pt>
                <c:pt idx="3233">
                  <c:v>1.4</c:v>
                </c:pt>
                <c:pt idx="3234">
                  <c:v>1.4</c:v>
                </c:pt>
                <c:pt idx="3235">
                  <c:v>1.4</c:v>
                </c:pt>
                <c:pt idx="3236">
                  <c:v>1.4</c:v>
                </c:pt>
                <c:pt idx="3237">
                  <c:v>1.4</c:v>
                </c:pt>
                <c:pt idx="3238">
                  <c:v>1.4</c:v>
                </c:pt>
                <c:pt idx="3239">
                  <c:v>1.4</c:v>
                </c:pt>
                <c:pt idx="3240">
                  <c:v>1.4</c:v>
                </c:pt>
                <c:pt idx="3241">
                  <c:v>1.4</c:v>
                </c:pt>
                <c:pt idx="3242">
                  <c:v>1.4</c:v>
                </c:pt>
                <c:pt idx="3243">
                  <c:v>1.8900000000000001</c:v>
                </c:pt>
                <c:pt idx="3244">
                  <c:v>1.8900000000000001</c:v>
                </c:pt>
                <c:pt idx="3245">
                  <c:v>1.8900000000000001</c:v>
                </c:pt>
                <c:pt idx="3246">
                  <c:v>1.8900000000000001</c:v>
                </c:pt>
                <c:pt idx="3247">
                  <c:v>1.8900000000000001</c:v>
                </c:pt>
                <c:pt idx="3248">
                  <c:v>1.8900000000000001</c:v>
                </c:pt>
                <c:pt idx="3249">
                  <c:v>1.8900000000000001</c:v>
                </c:pt>
                <c:pt idx="3250">
                  <c:v>1.8900000000000001</c:v>
                </c:pt>
                <c:pt idx="3251">
                  <c:v>1.8900000000000001</c:v>
                </c:pt>
                <c:pt idx="3252">
                  <c:v>1.8900000000000001</c:v>
                </c:pt>
                <c:pt idx="3253">
                  <c:v>1.8900000000000001</c:v>
                </c:pt>
                <c:pt idx="3254">
                  <c:v>1.8900000000000001</c:v>
                </c:pt>
                <c:pt idx="3255">
                  <c:v>1.8900000000000001</c:v>
                </c:pt>
                <c:pt idx="3256">
                  <c:v>1.8900000000000001</c:v>
                </c:pt>
                <c:pt idx="3257">
                  <c:v>1.8900000000000001</c:v>
                </c:pt>
                <c:pt idx="3258">
                  <c:v>1.8900000000000001</c:v>
                </c:pt>
                <c:pt idx="3259">
                  <c:v>1.8900000000000001</c:v>
                </c:pt>
                <c:pt idx="3260">
                  <c:v>1.8900000000000001</c:v>
                </c:pt>
                <c:pt idx="3261">
                  <c:v>1.8900000000000001</c:v>
                </c:pt>
                <c:pt idx="3262">
                  <c:v>1.8900000000000001</c:v>
                </c:pt>
                <c:pt idx="3263">
                  <c:v>1.8900000000000001</c:v>
                </c:pt>
                <c:pt idx="3264">
                  <c:v>1.8900000000000001</c:v>
                </c:pt>
                <c:pt idx="3265">
                  <c:v>1.8900000000000001</c:v>
                </c:pt>
                <c:pt idx="3266">
                  <c:v>1.8900000000000001</c:v>
                </c:pt>
                <c:pt idx="3267">
                  <c:v>1.8900000000000001</c:v>
                </c:pt>
                <c:pt idx="3268">
                  <c:v>1.8900000000000001</c:v>
                </c:pt>
                <c:pt idx="3269">
                  <c:v>1.8900000000000001</c:v>
                </c:pt>
                <c:pt idx="3270">
                  <c:v>1.8900000000000001</c:v>
                </c:pt>
                <c:pt idx="3271">
                  <c:v>1.8900000000000001</c:v>
                </c:pt>
                <c:pt idx="3272">
                  <c:v>1.8900000000000001</c:v>
                </c:pt>
                <c:pt idx="3273">
                  <c:v>1.8900000000000001</c:v>
                </c:pt>
                <c:pt idx="3274">
                  <c:v>1.8900000000000001</c:v>
                </c:pt>
                <c:pt idx="3275">
                  <c:v>1.8900000000000001</c:v>
                </c:pt>
                <c:pt idx="3276">
                  <c:v>1.8900000000000001</c:v>
                </c:pt>
                <c:pt idx="3277">
                  <c:v>1.8900000000000001</c:v>
                </c:pt>
                <c:pt idx="3278">
                  <c:v>1.8900000000000001</c:v>
                </c:pt>
                <c:pt idx="3279">
                  <c:v>1.8900000000000001</c:v>
                </c:pt>
                <c:pt idx="3280">
                  <c:v>1.8900000000000001</c:v>
                </c:pt>
                <c:pt idx="3281">
                  <c:v>1.8900000000000001</c:v>
                </c:pt>
                <c:pt idx="3282">
                  <c:v>1.8900000000000001</c:v>
                </c:pt>
                <c:pt idx="3283">
                  <c:v>1.8900000000000001</c:v>
                </c:pt>
                <c:pt idx="3284">
                  <c:v>1.8900000000000001</c:v>
                </c:pt>
                <c:pt idx="3285">
                  <c:v>1.8900000000000001</c:v>
                </c:pt>
                <c:pt idx="3286">
                  <c:v>1.8900000000000001</c:v>
                </c:pt>
                <c:pt idx="3287">
                  <c:v>1.8900000000000001</c:v>
                </c:pt>
                <c:pt idx="3288">
                  <c:v>1.8900000000000001</c:v>
                </c:pt>
                <c:pt idx="3289">
                  <c:v>1.8900000000000001</c:v>
                </c:pt>
                <c:pt idx="3290">
                  <c:v>1.8900000000000001</c:v>
                </c:pt>
                <c:pt idx="3291">
                  <c:v>1.8900000000000001</c:v>
                </c:pt>
                <c:pt idx="3292">
                  <c:v>1.8900000000000001</c:v>
                </c:pt>
                <c:pt idx="3293">
                  <c:v>1.8900000000000001</c:v>
                </c:pt>
                <c:pt idx="3294">
                  <c:v>1.8900000000000001</c:v>
                </c:pt>
                <c:pt idx="3295">
                  <c:v>1.8900000000000001</c:v>
                </c:pt>
                <c:pt idx="3296">
                  <c:v>1.8900000000000001</c:v>
                </c:pt>
                <c:pt idx="3297">
                  <c:v>1.8900000000000001</c:v>
                </c:pt>
                <c:pt idx="3298">
                  <c:v>1.8900000000000001</c:v>
                </c:pt>
                <c:pt idx="3299">
                  <c:v>1.8900000000000001</c:v>
                </c:pt>
                <c:pt idx="3300">
                  <c:v>1.8900000000000001</c:v>
                </c:pt>
              </c:numCache>
            </c:numRef>
          </c:val>
        </c:ser>
        <c:ser>
          <c:idx val="1"/>
          <c:order val="1"/>
          <c:tx>
            <c:strRef>
              <c:f>Feuil3!$E$4</c:f>
              <c:strCache>
                <c:ptCount val="1"/>
                <c:pt idx="0">
                  <c:v>Programme de pressurage 1</c:v>
                </c:pt>
              </c:strCache>
            </c:strRef>
          </c:tx>
          <c:spPr>
            <a:solidFill>
              <a:prstClr val="black">
                <a:lumMod val="50000"/>
                <a:lumOff val="50000"/>
                <a:alpha val="79000"/>
              </a:prstClr>
            </a:solidFill>
            <a:ln>
              <a:solidFill>
                <a:prstClr val="black">
                  <a:lumMod val="50000"/>
                  <a:lumOff val="50000"/>
                  <a:alpha val="41000"/>
                </a:prstClr>
              </a:solidFill>
            </a:ln>
          </c:spPr>
          <c:cat>
            <c:numRef>
              <c:f>Feuil3!$A$5:$A$3305</c:f>
              <c:numCache>
                <c:formatCode>General</c:formatCode>
                <c:ptCount val="3301"/>
                <c:pt idx="0">
                  <c:v>4.1433602651773935E-4</c:v>
                </c:pt>
                <c:pt idx="1">
                  <c:v>7.293946024794799E-4</c:v>
                </c:pt>
                <c:pt idx="2">
                  <c:v>9.3225605966429956E-4</c:v>
                </c:pt>
                <c:pt idx="3">
                  <c:v>1.3858497447118829E-3</c:v>
                </c:pt>
                <c:pt idx="4">
                  <c:v>1.4501760928113331E-3</c:v>
                </c:pt>
                <c:pt idx="5">
                  <c:v>2.0198881292726577E-3</c:v>
                </c:pt>
                <c:pt idx="6">
                  <c:v>2.1881838074398426E-3</c:v>
                </c:pt>
                <c:pt idx="7">
                  <c:v>2.5378081624197052E-3</c:v>
                </c:pt>
                <c:pt idx="8">
                  <c:v>2.9175784099196396E-3</c:v>
                </c:pt>
                <c:pt idx="9">
                  <c:v>3.0039361922517497E-3</c:v>
                </c:pt>
                <c:pt idx="10">
                  <c:v>3.521856225398769E-3</c:v>
                </c:pt>
                <c:pt idx="11">
                  <c:v>3.6469730123998246E-3</c:v>
                </c:pt>
                <c:pt idx="12">
                  <c:v>4.0397762585458194E-3</c:v>
                </c:pt>
                <c:pt idx="13">
                  <c:v>4.3763676148793436E-3</c:v>
                </c:pt>
                <c:pt idx="14">
                  <c:v>4.5576962916926587E-3</c:v>
                </c:pt>
                <c:pt idx="15">
                  <c:v>5.0756163248394147E-3</c:v>
                </c:pt>
                <c:pt idx="16">
                  <c:v>5.1057622173594584E-3</c:v>
                </c:pt>
                <c:pt idx="17">
                  <c:v>5.5935363579862046E-3</c:v>
                </c:pt>
                <c:pt idx="18">
                  <c:v>5.7622173595911624E-3</c:v>
                </c:pt>
                <c:pt idx="19">
                  <c:v>6.1632483944478369E-3</c:v>
                </c:pt>
                <c:pt idx="20">
                  <c:v>6.5645514223194494E-3</c:v>
                </c:pt>
                <c:pt idx="21">
                  <c:v>6.6293764242803446E-3</c:v>
                </c:pt>
                <c:pt idx="22">
                  <c:v>7.1472964574268525E-3</c:v>
                </c:pt>
                <c:pt idx="23">
                  <c:v>7.2939460247993162E-3</c:v>
                </c:pt>
                <c:pt idx="24">
                  <c:v>7.665216490573913E-3</c:v>
                </c:pt>
                <c:pt idx="25">
                  <c:v>8.0233406272791005E-3</c:v>
                </c:pt>
                <c:pt idx="26">
                  <c:v>8.1831365237207826E-3</c:v>
                </c:pt>
                <c:pt idx="27">
                  <c:v>8.7010565568678283E-3</c:v>
                </c:pt>
                <c:pt idx="28">
                  <c:v>8.7527352297593931E-3</c:v>
                </c:pt>
                <c:pt idx="29">
                  <c:v>9.2189765900142877E-3</c:v>
                </c:pt>
                <c:pt idx="30">
                  <c:v>9.4821298322395314E-3</c:v>
                </c:pt>
                <c:pt idx="31">
                  <c:v>9.7368966231613611E-3</c:v>
                </c:pt>
                <c:pt idx="32">
                  <c:v>1.0138584974471138E-2</c:v>
                </c:pt>
                <c:pt idx="33">
                  <c:v>1.0254816656308381E-2</c:v>
                </c:pt>
                <c:pt idx="34">
                  <c:v>1.0772736689455198E-2</c:v>
                </c:pt>
                <c:pt idx="35">
                  <c:v>1.0940919037199105E-2</c:v>
                </c:pt>
                <c:pt idx="36">
                  <c:v>1.1342448725916802E-2</c:v>
                </c:pt>
                <c:pt idx="37">
                  <c:v>1.1670313639678931E-2</c:v>
                </c:pt>
                <c:pt idx="38">
                  <c:v>1.1808576755748852E-2</c:v>
                </c:pt>
                <c:pt idx="39">
                  <c:v>1.2326496788895819E-2</c:v>
                </c:pt>
                <c:pt idx="40">
                  <c:v>1.2399708242159095E-2</c:v>
                </c:pt>
                <c:pt idx="41">
                  <c:v>1.284441682204286E-2</c:v>
                </c:pt>
                <c:pt idx="42">
                  <c:v>1.3129102844638606E-2</c:v>
                </c:pt>
                <c:pt idx="43">
                  <c:v>1.3362336855189411E-2</c:v>
                </c:pt>
                <c:pt idx="44">
                  <c:v>1.3858497447118787E-2</c:v>
                </c:pt>
                <c:pt idx="45">
                  <c:v>1.3880256888336476E-2</c:v>
                </c:pt>
                <c:pt idx="46">
                  <c:v>1.4398176921483255E-2</c:v>
                </c:pt>
                <c:pt idx="47">
                  <c:v>1.4514952589350419E-2</c:v>
                </c:pt>
                <c:pt idx="48">
                  <c:v>1.4916096954630278E-2</c:v>
                </c:pt>
                <c:pt idx="49">
                  <c:v>1.531728665207872E-2</c:v>
                </c:pt>
                <c:pt idx="50">
                  <c:v>1.5434016987777346E-2</c:v>
                </c:pt>
                <c:pt idx="51">
                  <c:v>1.6003729024238807E-2</c:v>
                </c:pt>
                <c:pt idx="52">
                  <c:v>1.6046681254558652E-2</c:v>
                </c:pt>
                <c:pt idx="53">
                  <c:v>1.6521649057385585E-2</c:v>
                </c:pt>
                <c:pt idx="54">
                  <c:v>1.6776075857038483E-2</c:v>
                </c:pt>
                <c:pt idx="55">
                  <c:v>1.698777708721793E-2</c:v>
                </c:pt>
                <c:pt idx="56">
                  <c:v>1.7505470459518675E-2</c:v>
                </c:pt>
                <c:pt idx="57">
                  <c:v>1.7505697120364781E-2</c:v>
                </c:pt>
                <c:pt idx="58">
                  <c:v>1.8023617153511341E-2</c:v>
                </c:pt>
                <c:pt idx="59">
                  <c:v>1.8234865061998739E-2</c:v>
                </c:pt>
                <c:pt idx="60">
                  <c:v>1.8541537186658501E-2</c:v>
                </c:pt>
                <c:pt idx="61">
                  <c:v>1.8891320204230542E-2</c:v>
                </c:pt>
                <c:pt idx="62">
                  <c:v>1.9059457219805568E-2</c:v>
                </c:pt>
                <c:pt idx="63">
                  <c:v>1.9577377252952343E-2</c:v>
                </c:pt>
                <c:pt idx="64">
                  <c:v>1.9693654266958516E-2</c:v>
                </c:pt>
                <c:pt idx="65">
                  <c:v>2.0095297286099281E-2</c:v>
                </c:pt>
                <c:pt idx="66">
                  <c:v>2.0350109409190055E-2</c:v>
                </c:pt>
                <c:pt idx="67">
                  <c:v>2.0613217319246056E-2</c:v>
                </c:pt>
                <c:pt idx="68">
                  <c:v>2.1131137352392904E-2</c:v>
                </c:pt>
                <c:pt idx="69">
                  <c:v>2.1152443471918372E-2</c:v>
                </c:pt>
                <c:pt idx="70">
                  <c:v>2.1700849388854544E-2</c:v>
                </c:pt>
                <c:pt idx="71">
                  <c:v>2.188183807439804E-2</c:v>
                </c:pt>
                <c:pt idx="72">
                  <c:v>2.2166977418686645E-2</c:v>
                </c:pt>
                <c:pt idx="73">
                  <c:v>2.2611232676878354E-2</c:v>
                </c:pt>
                <c:pt idx="74">
                  <c:v>2.2684897451833802E-2</c:v>
                </c:pt>
                <c:pt idx="75">
                  <c:v>2.3202817484980577E-2</c:v>
                </c:pt>
                <c:pt idx="76">
                  <c:v>2.3340627279358171E-2</c:v>
                </c:pt>
                <c:pt idx="77">
                  <c:v>2.3720737518127401E-2</c:v>
                </c:pt>
                <c:pt idx="78">
                  <c:v>2.4070021881837992E-2</c:v>
                </c:pt>
                <c:pt idx="79">
                  <c:v>2.423865755127411E-2</c:v>
                </c:pt>
                <c:pt idx="80">
                  <c:v>2.4756577584421131E-2</c:v>
                </c:pt>
                <c:pt idx="81">
                  <c:v>2.4799416484317861E-2</c:v>
                </c:pt>
                <c:pt idx="82">
                  <c:v>2.5274497617568101E-2</c:v>
                </c:pt>
                <c:pt idx="83">
                  <c:v>2.552881108679764E-2</c:v>
                </c:pt>
                <c:pt idx="84">
                  <c:v>2.5844209654029601E-2</c:v>
                </c:pt>
                <c:pt idx="85">
                  <c:v>2.6258205689278068E-2</c:v>
                </c:pt>
                <c:pt idx="86">
                  <c:v>2.6362129687176425E-2</c:v>
                </c:pt>
                <c:pt idx="87">
                  <c:v>2.6828257717008412E-2</c:v>
                </c:pt>
                <c:pt idx="88">
                  <c:v>2.6987600291757986E-2</c:v>
                </c:pt>
                <c:pt idx="89">
                  <c:v>2.7346177750155635E-2</c:v>
                </c:pt>
                <c:pt idx="90">
                  <c:v>2.7716994894237387E-2</c:v>
                </c:pt>
                <c:pt idx="91">
                  <c:v>2.786409778330266E-2</c:v>
                </c:pt>
                <c:pt idx="92">
                  <c:v>2.8382017816449188E-2</c:v>
                </c:pt>
                <c:pt idx="93">
                  <c:v>2.8446389496717642E-2</c:v>
                </c:pt>
                <c:pt idx="94">
                  <c:v>2.8899937849596116E-2</c:v>
                </c:pt>
                <c:pt idx="95">
                  <c:v>2.9102844638949368E-2</c:v>
                </c:pt>
                <c:pt idx="96">
                  <c:v>2.9417857882742916E-2</c:v>
                </c:pt>
                <c:pt idx="97">
                  <c:v>2.9905178701677824E-2</c:v>
                </c:pt>
                <c:pt idx="98">
                  <c:v>2.9935777915890152E-2</c:v>
                </c:pt>
                <c:pt idx="99">
                  <c:v>3.045369794903648E-2</c:v>
                </c:pt>
                <c:pt idx="100">
                  <c:v>3.0634573304157132E-2</c:v>
                </c:pt>
                <c:pt idx="101">
                  <c:v>3.1023409985498285E-2</c:v>
                </c:pt>
                <c:pt idx="102">
                  <c:v>3.1363967906637272E-2</c:v>
                </c:pt>
                <c:pt idx="103">
                  <c:v>3.1489538015330644E-2</c:v>
                </c:pt>
                <c:pt idx="104">
                  <c:v>3.2007458048477412E-2</c:v>
                </c:pt>
                <c:pt idx="105">
                  <c:v>3.2093362509117804E-2</c:v>
                </c:pt>
                <c:pt idx="106">
                  <c:v>3.2525378081624527E-2</c:v>
                </c:pt>
                <c:pt idx="107">
                  <c:v>3.2822757111597295E-2</c:v>
                </c:pt>
                <c:pt idx="108">
                  <c:v>3.3043298114771136E-2</c:v>
                </c:pt>
                <c:pt idx="109">
                  <c:v>3.3479212253829681E-2</c:v>
                </c:pt>
                <c:pt idx="110">
                  <c:v>3.3561218147918001E-2</c:v>
                </c:pt>
                <c:pt idx="111">
                  <c:v>3.4079138181065352E-2</c:v>
                </c:pt>
                <c:pt idx="112">
                  <c:v>3.428154631655695E-2</c:v>
                </c:pt>
                <c:pt idx="113">
                  <c:v>3.4597058214211586E-2</c:v>
                </c:pt>
                <c:pt idx="114">
                  <c:v>3.4938001458788955E-2</c:v>
                </c:pt>
                <c:pt idx="115">
                  <c:v>3.5114978247358632E-2</c:v>
                </c:pt>
                <c:pt idx="116">
                  <c:v>3.5684690283820132E-2</c:v>
                </c:pt>
                <c:pt idx="117">
                  <c:v>3.5740335521517529E-2</c:v>
                </c:pt>
                <c:pt idx="118">
                  <c:v>3.6202610316967081E-2</c:v>
                </c:pt>
                <c:pt idx="119">
                  <c:v>3.639679066374895E-2</c:v>
                </c:pt>
                <c:pt idx="120">
                  <c:v>3.6668738346799019E-2</c:v>
                </c:pt>
                <c:pt idx="121">
                  <c:v>3.7186658379946072E-2</c:v>
                </c:pt>
                <c:pt idx="122">
                  <c:v>3.7199124726477073E-2</c:v>
                </c:pt>
                <c:pt idx="123">
                  <c:v>3.7704578413093402E-2</c:v>
                </c:pt>
                <c:pt idx="124">
                  <c:v>3.7855579868709036E-2</c:v>
                </c:pt>
                <c:pt idx="125">
                  <c:v>3.8222498446239941E-2</c:v>
                </c:pt>
                <c:pt idx="126">
                  <c:v>3.8657913931436895E-2</c:v>
                </c:pt>
                <c:pt idx="127">
                  <c:v>3.8740418479387022E-2</c:v>
                </c:pt>
                <c:pt idx="128">
                  <c:v>3.9258338512533762E-2</c:v>
                </c:pt>
                <c:pt idx="129">
                  <c:v>3.9387308533917136E-2</c:v>
                </c:pt>
                <c:pt idx="130">
                  <c:v>3.9776258545680586E-2</c:v>
                </c:pt>
                <c:pt idx="131">
                  <c:v>4.0116703136397001E-2</c:v>
                </c:pt>
                <c:pt idx="132">
                  <c:v>4.0345970582142107E-2</c:v>
                </c:pt>
                <c:pt idx="133">
                  <c:v>4.0773158278628895E-2</c:v>
                </c:pt>
                <c:pt idx="134">
                  <c:v>4.0812098611974414E-2</c:v>
                </c:pt>
                <c:pt idx="135">
                  <c:v>4.1330018645121432E-2</c:v>
                </c:pt>
                <c:pt idx="136">
                  <c:v>4.1575492341356525E-2</c:v>
                </c:pt>
                <c:pt idx="137">
                  <c:v>4.1847938678267756E-2</c:v>
                </c:pt>
                <c:pt idx="138">
                  <c:v>4.2304886943837224E-2</c:v>
                </c:pt>
                <c:pt idx="139">
                  <c:v>4.2365858711415016E-2</c:v>
                </c:pt>
                <c:pt idx="140">
                  <c:v>4.2883778744562083E-2</c:v>
                </c:pt>
                <c:pt idx="141">
                  <c:v>4.303428154631668E-2</c:v>
                </c:pt>
                <c:pt idx="142">
                  <c:v>4.3401698777708698E-2</c:v>
                </c:pt>
                <c:pt idx="143">
                  <c:v>4.376367614879699E-2</c:v>
                </c:pt>
                <c:pt idx="144">
                  <c:v>4.3919618810855751E-2</c:v>
                </c:pt>
                <c:pt idx="145">
                  <c:v>4.4489330847317488E-2</c:v>
                </c:pt>
                <c:pt idx="146">
                  <c:v>4.4493070751277029E-2</c:v>
                </c:pt>
                <c:pt idx="147">
                  <c:v>4.5007250880464082E-2</c:v>
                </c:pt>
                <c:pt idx="148">
                  <c:v>4.5149525893508222E-2</c:v>
                </c:pt>
                <c:pt idx="149">
                  <c:v>4.5473378910296104E-2</c:v>
                </c:pt>
                <c:pt idx="150">
                  <c:v>4.5951859956236317E-2</c:v>
                </c:pt>
                <c:pt idx="151">
                  <c:v>4.5991298943443705E-2</c:v>
                </c:pt>
                <c:pt idx="152">
                  <c:v>4.6509218976590147E-2</c:v>
                </c:pt>
                <c:pt idx="153">
                  <c:v>4.660831509846787E-2</c:v>
                </c:pt>
                <c:pt idx="154">
                  <c:v>4.7027139009737116E-2</c:v>
                </c:pt>
                <c:pt idx="155">
                  <c:v>4.7410649161196326E-2</c:v>
                </c:pt>
                <c:pt idx="156">
                  <c:v>4.7545059042883774E-2</c:v>
                </c:pt>
                <c:pt idx="157">
                  <c:v>4.806297907603093E-2</c:v>
                </c:pt>
                <c:pt idx="158">
                  <c:v>4.8067104303427914E-2</c:v>
                </c:pt>
                <c:pt idx="159">
                  <c:v>4.8580899109177622E-2</c:v>
                </c:pt>
                <c:pt idx="160">
                  <c:v>4.8869438366155794E-2</c:v>
                </c:pt>
                <c:pt idx="161">
                  <c:v>4.9150611145639733E-2</c:v>
                </c:pt>
                <c:pt idx="162">
                  <c:v>4.952589350838827E-2</c:v>
                </c:pt>
                <c:pt idx="163">
                  <c:v>4.9668531178786071E-2</c:v>
                </c:pt>
                <c:pt idx="164">
                  <c:v>5.0134659208618516E-2</c:v>
                </c:pt>
                <c:pt idx="165">
                  <c:v>5.0328227571115824E-2</c:v>
                </c:pt>
                <c:pt idx="166">
                  <c:v>5.0652579241765083E-2</c:v>
                </c:pt>
                <c:pt idx="167">
                  <c:v>5.0984682713347926E-2</c:v>
                </c:pt>
                <c:pt idx="168">
                  <c:v>5.1170499274912074E-2</c:v>
                </c:pt>
                <c:pt idx="169">
                  <c:v>5.1688419308058633E-2</c:v>
                </c:pt>
                <c:pt idx="170">
                  <c:v>5.1787016776075452E-2</c:v>
                </c:pt>
                <c:pt idx="171">
                  <c:v>5.2258131344520571E-2</c:v>
                </c:pt>
                <c:pt idx="172">
                  <c:v>5.2516411378555991E-2</c:v>
                </c:pt>
                <c:pt idx="173">
                  <c:v>5.2776051377667346E-2</c:v>
                </c:pt>
                <c:pt idx="174">
                  <c:v>5.3245805981035746E-2</c:v>
                </c:pt>
                <c:pt idx="175">
                  <c:v>5.3293971410814114E-2</c:v>
                </c:pt>
                <c:pt idx="176">
                  <c:v>5.3760099440646976E-2</c:v>
                </c:pt>
                <c:pt idx="177">
                  <c:v>5.3975200583515612E-2</c:v>
                </c:pt>
                <c:pt idx="178">
                  <c:v>5.4278019473793106E-2</c:v>
                </c:pt>
                <c:pt idx="179">
                  <c:v>5.4704595185995533E-2</c:v>
                </c:pt>
                <c:pt idx="180">
                  <c:v>5.4795939506940748E-2</c:v>
                </c:pt>
                <c:pt idx="181">
                  <c:v>5.5313859540087322E-2</c:v>
                </c:pt>
                <c:pt idx="182">
                  <c:v>5.5433989788475371E-2</c:v>
                </c:pt>
                <c:pt idx="183">
                  <c:v>5.5831779573233833E-2</c:v>
                </c:pt>
                <c:pt idx="184">
                  <c:v>5.6163384390955431E-2</c:v>
                </c:pt>
                <c:pt idx="185">
                  <c:v>5.6349699606380803E-2</c:v>
                </c:pt>
                <c:pt idx="186">
                  <c:v>5.6819839533187116E-2</c:v>
                </c:pt>
                <c:pt idx="187">
                  <c:v>5.6867619639527987E-2</c:v>
                </c:pt>
                <c:pt idx="188">
                  <c:v>5.7385539672674686E-2</c:v>
                </c:pt>
                <c:pt idx="189">
                  <c:v>5.7622173595915073E-2</c:v>
                </c:pt>
                <c:pt idx="190">
                  <c:v>5.7955251709136513E-2</c:v>
                </c:pt>
                <c:pt idx="191">
                  <c:v>5.8351568198395286E-2</c:v>
                </c:pt>
                <c:pt idx="192">
                  <c:v>5.8473171742283024E-2</c:v>
                </c:pt>
                <c:pt idx="193">
                  <c:v>5.8939299772115303E-2</c:v>
                </c:pt>
                <c:pt idx="194">
                  <c:v>5.9080962800875186E-2</c:v>
                </c:pt>
                <c:pt idx="195">
                  <c:v>5.9457219805262244E-2</c:v>
                </c:pt>
                <c:pt idx="196">
                  <c:v>5.9810357403355413E-2</c:v>
                </c:pt>
                <c:pt idx="197">
                  <c:v>5.9975139838409075E-2</c:v>
                </c:pt>
                <c:pt idx="198">
                  <c:v>6.0493059871555781E-2</c:v>
                </c:pt>
                <c:pt idx="199">
                  <c:v>6.053975200583471E-2</c:v>
                </c:pt>
                <c:pt idx="200">
                  <c:v>6.1010979904702931E-2</c:v>
                </c:pt>
                <c:pt idx="201">
                  <c:v>6.1269146608314645E-2</c:v>
                </c:pt>
                <c:pt idx="202">
                  <c:v>6.1528899937849824E-2</c:v>
                </c:pt>
                <c:pt idx="203">
                  <c:v>6.1998541210795094E-2</c:v>
                </c:pt>
                <c:pt idx="204">
                  <c:v>6.20986119743119E-2</c:v>
                </c:pt>
                <c:pt idx="205">
                  <c:v>6.2616532007458564E-2</c:v>
                </c:pt>
                <c:pt idx="206">
                  <c:v>6.2727935813275001E-2</c:v>
                </c:pt>
                <c:pt idx="207">
                  <c:v>6.3082660037290655E-2</c:v>
                </c:pt>
                <c:pt idx="208">
                  <c:v>6.3457330415754701E-2</c:v>
                </c:pt>
                <c:pt idx="209">
                  <c:v>6.3600580070437299E-2</c:v>
                </c:pt>
                <c:pt idx="210">
                  <c:v>6.4118500103584386E-2</c:v>
                </c:pt>
                <c:pt idx="211">
                  <c:v>6.4186725018234678E-2</c:v>
                </c:pt>
                <c:pt idx="212">
                  <c:v>6.463642013673157E-2</c:v>
                </c:pt>
                <c:pt idx="213">
                  <c:v>6.4916119620714849E-2</c:v>
                </c:pt>
                <c:pt idx="214">
                  <c:v>6.515434016987777E-2</c:v>
                </c:pt>
                <c:pt idx="215">
                  <c:v>6.5645514223194867E-2</c:v>
                </c:pt>
                <c:pt idx="216">
                  <c:v>6.5672260203024704E-2</c:v>
                </c:pt>
                <c:pt idx="217">
                  <c:v>6.6190180236171819E-2</c:v>
                </c:pt>
                <c:pt idx="218">
                  <c:v>6.6374908825674372E-2</c:v>
                </c:pt>
                <c:pt idx="219">
                  <c:v>6.6759892272633292E-2</c:v>
                </c:pt>
                <c:pt idx="220">
                  <c:v>6.7031363967906876E-2</c:v>
                </c:pt>
                <c:pt idx="221">
                  <c:v>6.722602030246537E-2</c:v>
                </c:pt>
                <c:pt idx="222">
                  <c:v>6.7743940335612457E-2</c:v>
                </c:pt>
                <c:pt idx="223">
                  <c:v>6.7833698030634951E-2</c:v>
                </c:pt>
                <c:pt idx="224">
                  <c:v>6.8261860368759045E-2</c:v>
                </c:pt>
                <c:pt idx="225">
                  <c:v>6.8563092633114511E-2</c:v>
                </c:pt>
                <c:pt idx="226">
                  <c:v>6.8779780401905924E-2</c:v>
                </c:pt>
                <c:pt idx="227">
                  <c:v>6.9292487235595335E-2</c:v>
                </c:pt>
                <c:pt idx="228">
                  <c:v>6.9297700435052734E-2</c:v>
                </c:pt>
                <c:pt idx="229">
                  <c:v>6.9815620468199946E-2</c:v>
                </c:pt>
                <c:pt idx="230">
                  <c:v>7.0021881838074229E-2</c:v>
                </c:pt>
                <c:pt idx="231">
                  <c:v>7.0333540501347047E-2</c:v>
                </c:pt>
                <c:pt idx="232">
                  <c:v>7.0751276440554331E-2</c:v>
                </c:pt>
                <c:pt idx="233">
                  <c:v>7.085146053449351E-2</c:v>
                </c:pt>
                <c:pt idx="234">
                  <c:v>7.1369380567640431E-2</c:v>
                </c:pt>
                <c:pt idx="235">
                  <c:v>7.1407731582786238E-2</c:v>
                </c:pt>
                <c:pt idx="236">
                  <c:v>7.1990884607416886E-2</c:v>
                </c:pt>
                <c:pt idx="237">
                  <c:v>7.221006564551441E-2</c:v>
                </c:pt>
                <c:pt idx="238">
                  <c:v>7.2457012637248949E-2</c:v>
                </c:pt>
                <c:pt idx="239">
                  <c:v>7.2923140667080805E-2</c:v>
                </c:pt>
                <c:pt idx="240">
                  <c:v>7.2939460247994067E-2</c:v>
                </c:pt>
                <c:pt idx="241">
                  <c:v>7.344106070022785E-2</c:v>
                </c:pt>
                <c:pt idx="242">
                  <c:v>7.3668854850474003E-2</c:v>
                </c:pt>
                <c:pt idx="243">
                  <c:v>7.3958980733374896E-2</c:v>
                </c:pt>
                <c:pt idx="244">
                  <c:v>7.4398249452954132E-2</c:v>
                </c:pt>
                <c:pt idx="245">
                  <c:v>7.4476900766521872E-2</c:v>
                </c:pt>
                <c:pt idx="246">
                  <c:v>7.4994820799668571E-2</c:v>
                </c:pt>
                <c:pt idx="247">
                  <c:v>7.5127644055434276E-2</c:v>
                </c:pt>
                <c:pt idx="248">
                  <c:v>7.5512740832815936E-2</c:v>
                </c:pt>
                <c:pt idx="249">
                  <c:v>7.5784099197666252E-2</c:v>
                </c:pt>
                <c:pt idx="250">
                  <c:v>7.6030660865962427E-2</c:v>
                </c:pt>
                <c:pt idx="251">
                  <c:v>7.6548580899109403E-2</c:v>
                </c:pt>
                <c:pt idx="252">
                  <c:v>7.6586433260393924E-2</c:v>
                </c:pt>
                <c:pt idx="253">
                  <c:v>7.7066500932256574E-2</c:v>
                </c:pt>
                <c:pt idx="254">
                  <c:v>7.7315827862874067E-2</c:v>
                </c:pt>
                <c:pt idx="255">
                  <c:v>7.7584420965403314E-2</c:v>
                </c:pt>
                <c:pt idx="256">
                  <c:v>7.8045222465353947E-2</c:v>
                </c:pt>
                <c:pt idx="257">
                  <c:v>7.8102340998549832E-2</c:v>
                </c:pt>
                <c:pt idx="258">
                  <c:v>7.8620261031696947E-2</c:v>
                </c:pt>
                <c:pt idx="259">
                  <c:v>7.8774617067833924E-2</c:v>
                </c:pt>
                <c:pt idx="260">
                  <c:v>7.9138181064843868E-2</c:v>
                </c:pt>
                <c:pt idx="261">
                  <c:v>7.9504011670313901E-2</c:v>
                </c:pt>
                <c:pt idx="262">
                  <c:v>7.9656101097990498E-2</c:v>
                </c:pt>
                <c:pt idx="263">
                  <c:v>8.0160466812545295E-2</c:v>
                </c:pt>
                <c:pt idx="264">
                  <c:v>8.0174021131137627E-2</c:v>
                </c:pt>
                <c:pt idx="265">
                  <c:v>8.0691941164285241E-2</c:v>
                </c:pt>
                <c:pt idx="266">
                  <c:v>8.096280087527391E-2</c:v>
                </c:pt>
                <c:pt idx="267">
                  <c:v>8.120986119743126E-2</c:v>
                </c:pt>
                <c:pt idx="268">
                  <c:v>8.1619256017504999E-2</c:v>
                </c:pt>
                <c:pt idx="269">
                  <c:v>8.1727781230577834E-2</c:v>
                </c:pt>
                <c:pt idx="270">
                  <c:v>8.22457012637242E-2</c:v>
                </c:pt>
                <c:pt idx="271">
                  <c:v>8.2421590080233267E-2</c:v>
                </c:pt>
                <c:pt idx="272">
                  <c:v>8.2763621296871967E-2</c:v>
                </c:pt>
                <c:pt idx="273">
                  <c:v>8.3078045222465619E-2</c:v>
                </c:pt>
                <c:pt idx="274">
                  <c:v>8.3281541330018527E-2</c:v>
                </c:pt>
                <c:pt idx="275">
                  <c:v>8.3799461363166003E-2</c:v>
                </c:pt>
                <c:pt idx="276">
                  <c:v>8.3880379285193776E-2</c:v>
                </c:pt>
                <c:pt idx="277">
                  <c:v>8.4317381396312549E-2</c:v>
                </c:pt>
                <c:pt idx="278">
                  <c:v>8.4536834427425434E-2</c:v>
                </c:pt>
                <c:pt idx="279">
                  <c:v>8.4835301429460372E-2</c:v>
                </c:pt>
                <c:pt idx="280">
                  <c:v>8.5339168490153133E-2</c:v>
                </c:pt>
                <c:pt idx="281">
                  <c:v>8.5353221462606446E-2</c:v>
                </c:pt>
                <c:pt idx="282">
                  <c:v>8.5871141495753006E-2</c:v>
                </c:pt>
                <c:pt idx="283">
                  <c:v>8.5995623632385026E-2</c:v>
                </c:pt>
                <c:pt idx="284">
                  <c:v>8.638906152890001E-2</c:v>
                </c:pt>
                <c:pt idx="285">
                  <c:v>8.6797957695113226E-2</c:v>
                </c:pt>
                <c:pt idx="286">
                  <c:v>8.6906981562046959E-2</c:v>
                </c:pt>
                <c:pt idx="287">
                  <c:v>8.742490159519406E-2</c:v>
                </c:pt>
                <c:pt idx="288">
                  <c:v>8.7527352297593827E-2</c:v>
                </c:pt>
                <c:pt idx="289">
                  <c:v>8.7942821628340426E-2</c:v>
                </c:pt>
                <c:pt idx="290">
                  <c:v>8.825674690007386E-2</c:v>
                </c:pt>
                <c:pt idx="291">
                  <c:v>8.8460741661487527E-2</c:v>
                </c:pt>
                <c:pt idx="292">
                  <c:v>8.8978661694634628E-2</c:v>
                </c:pt>
                <c:pt idx="293">
                  <c:v>8.8986141502552726E-2</c:v>
                </c:pt>
                <c:pt idx="294">
                  <c:v>8.9496581727781327E-2</c:v>
                </c:pt>
                <c:pt idx="295">
                  <c:v>8.9715536105033633E-2</c:v>
                </c:pt>
                <c:pt idx="296">
                  <c:v>9.0014501760928095E-2</c:v>
                </c:pt>
                <c:pt idx="297">
                  <c:v>9.0444930707512347E-2</c:v>
                </c:pt>
                <c:pt idx="298">
                  <c:v>9.0532421794075515E-2</c:v>
                </c:pt>
                <c:pt idx="299">
                  <c:v>9.1050341827222714E-2</c:v>
                </c:pt>
                <c:pt idx="300">
                  <c:v>9.1174325309993573E-2</c:v>
                </c:pt>
                <c:pt idx="301">
                  <c:v>9.1568261860368996E-2</c:v>
                </c:pt>
                <c:pt idx="302">
                  <c:v>9.1903719912472676E-2</c:v>
                </c:pt>
                <c:pt idx="303">
                  <c:v>9.2086181893514626E-2</c:v>
                </c:pt>
                <c:pt idx="304">
                  <c:v>9.260410192666331E-2</c:v>
                </c:pt>
                <c:pt idx="305">
                  <c:v>9.26331145149525E-2</c:v>
                </c:pt>
                <c:pt idx="306">
                  <c:v>9.3122021959810231E-2</c:v>
                </c:pt>
                <c:pt idx="307">
                  <c:v>9.3362509117433032E-2</c:v>
                </c:pt>
                <c:pt idx="308">
                  <c:v>9.363994199295736E-2</c:v>
                </c:pt>
                <c:pt idx="309">
                  <c:v>9.4091903719912814E-2</c:v>
                </c:pt>
                <c:pt idx="310">
                  <c:v>9.4157862026104072E-2</c:v>
                </c:pt>
                <c:pt idx="311">
                  <c:v>9.4675782059250702E-2</c:v>
                </c:pt>
                <c:pt idx="312">
                  <c:v>9.4748358862144264E-2</c:v>
                </c:pt>
                <c:pt idx="313">
                  <c:v>9.5193702092397067E-2</c:v>
                </c:pt>
                <c:pt idx="314">
                  <c:v>9.5550692924873795E-2</c:v>
                </c:pt>
                <c:pt idx="315">
                  <c:v>9.5711622125544057E-2</c:v>
                </c:pt>
                <c:pt idx="316">
                  <c:v>9.6229542158691686E-2</c:v>
                </c:pt>
                <c:pt idx="317">
                  <c:v>9.6280087527351482E-2</c:v>
                </c:pt>
                <c:pt idx="318">
                  <c:v>9.6747462191838593E-2</c:v>
                </c:pt>
                <c:pt idx="319">
                  <c:v>9.7009482129832861E-2</c:v>
                </c:pt>
                <c:pt idx="320">
                  <c:v>9.7265382224984528E-2</c:v>
                </c:pt>
                <c:pt idx="321">
                  <c:v>9.7738876732312061E-2</c:v>
                </c:pt>
                <c:pt idx="322">
                  <c:v>9.7783302258131533E-2</c:v>
                </c:pt>
                <c:pt idx="323">
                  <c:v>9.8301222291278453E-2</c:v>
                </c:pt>
                <c:pt idx="324">
                  <c:v>9.8468271334792329E-2</c:v>
                </c:pt>
                <c:pt idx="325">
                  <c:v>9.8819142324425485E-2</c:v>
                </c:pt>
                <c:pt idx="326">
                  <c:v>9.9197665937272805E-2</c:v>
                </c:pt>
                <c:pt idx="327">
                  <c:v>9.9337062357573253E-2</c:v>
                </c:pt>
                <c:pt idx="328">
                  <c:v>9.9854982390720326E-2</c:v>
                </c:pt>
                <c:pt idx="329">
                  <c:v>9.992706053975299E-2</c:v>
                </c:pt>
                <c:pt idx="330">
                  <c:v>0.10037290242386554</c:v>
                </c:pt>
                <c:pt idx="331">
                  <c:v>0.10058351568198419</c:v>
                </c:pt>
                <c:pt idx="332">
                  <c:v>0.10089082245701272</c:v>
                </c:pt>
                <c:pt idx="333">
                  <c:v>0.10138584974471175</c:v>
                </c:pt>
                <c:pt idx="334">
                  <c:v>0.10140874249016002</c:v>
                </c:pt>
                <c:pt idx="335">
                  <c:v>0.10192666252330652</c:v>
                </c:pt>
                <c:pt idx="336">
                  <c:v>0.10211524434719248</c:v>
                </c:pt>
                <c:pt idx="337">
                  <c:v>0.10244458255645322</c:v>
                </c:pt>
                <c:pt idx="338">
                  <c:v>0.10284463894967152</c:v>
                </c:pt>
                <c:pt idx="339">
                  <c:v>0.10296250258960053</c:v>
                </c:pt>
                <c:pt idx="340">
                  <c:v>0.10348042262274652</c:v>
                </c:pt>
                <c:pt idx="341">
                  <c:v>0.10357403355215172</c:v>
                </c:pt>
                <c:pt idx="342">
                  <c:v>0.10399834265589411</c:v>
                </c:pt>
                <c:pt idx="343">
                  <c:v>0.10430342815463176</c:v>
                </c:pt>
                <c:pt idx="344">
                  <c:v>0.10451626268904067</c:v>
                </c:pt>
                <c:pt idx="345">
                  <c:v>0.10495988329686293</c:v>
                </c:pt>
                <c:pt idx="346">
                  <c:v>0.10503418272218829</c:v>
                </c:pt>
                <c:pt idx="347">
                  <c:v>0.10555210275533462</c:v>
                </c:pt>
                <c:pt idx="348">
                  <c:v>0.10576221735959172</c:v>
                </c:pt>
                <c:pt idx="349">
                  <c:v>0.10607002278848242</c:v>
                </c:pt>
                <c:pt idx="350">
                  <c:v>0.10641867250182346</c:v>
                </c:pt>
                <c:pt idx="351">
                  <c:v>0.1065879428216281</c:v>
                </c:pt>
                <c:pt idx="352">
                  <c:v>0.10710586285477515</c:v>
                </c:pt>
                <c:pt idx="353">
                  <c:v>0.10722100656455211</c:v>
                </c:pt>
                <c:pt idx="354">
                  <c:v>0.10762378288792306</c:v>
                </c:pt>
                <c:pt idx="355">
                  <c:v>0.1078774617067831</c:v>
                </c:pt>
                <c:pt idx="356">
                  <c:v>0.10814170292106992</c:v>
                </c:pt>
                <c:pt idx="357">
                  <c:v>0.10865962295421672</c:v>
                </c:pt>
                <c:pt idx="358">
                  <c:v>0.10867979576951163</c:v>
                </c:pt>
                <c:pt idx="359">
                  <c:v>0.10917754298736262</c:v>
                </c:pt>
                <c:pt idx="360">
                  <c:v>0.10940919037199122</c:v>
                </c:pt>
                <c:pt idx="361">
                  <c:v>0.10974725502382419</c:v>
                </c:pt>
                <c:pt idx="362">
                  <c:v>0.11013858497447111</c:v>
                </c:pt>
                <c:pt idx="363">
                  <c:v>0.11026517505697223</c:v>
                </c:pt>
                <c:pt idx="364">
                  <c:v>0.11073130308680375</c:v>
                </c:pt>
                <c:pt idx="365">
                  <c:v>0.11079504011670369</c:v>
                </c:pt>
                <c:pt idx="366">
                  <c:v>0.11124922311995029</c:v>
                </c:pt>
                <c:pt idx="367">
                  <c:v>0.11159737417943069</c:v>
                </c:pt>
                <c:pt idx="368">
                  <c:v>0.11176714315309717</c:v>
                </c:pt>
                <c:pt idx="369">
                  <c:v>0.11225382932166315</c:v>
                </c:pt>
                <c:pt idx="370">
                  <c:v>0.11228506318624425</c:v>
                </c:pt>
                <c:pt idx="371">
                  <c:v>0.11280298321939096</c:v>
                </c:pt>
                <c:pt idx="372">
                  <c:v>0.11305616338439102</c:v>
                </c:pt>
                <c:pt idx="373">
                  <c:v>0.11332090325253778</c:v>
                </c:pt>
                <c:pt idx="374">
                  <c:v>0.11378555798687165</c:v>
                </c:pt>
                <c:pt idx="375">
                  <c:v>0.11383882328568486</c:v>
                </c:pt>
                <c:pt idx="376">
                  <c:v>0.11435674331883178</c:v>
                </c:pt>
                <c:pt idx="377">
                  <c:v>0.11451495258935072</c:v>
                </c:pt>
                <c:pt idx="378">
                  <c:v>0.11487466335197867</c:v>
                </c:pt>
                <c:pt idx="379">
                  <c:v>0.1152443471918306</c:v>
                </c:pt>
                <c:pt idx="380">
                  <c:v>0.11539258338512523</c:v>
                </c:pt>
                <c:pt idx="381">
                  <c:v>0.1159105034182723</c:v>
                </c:pt>
                <c:pt idx="382">
                  <c:v>0.11597374179431078</c:v>
                </c:pt>
                <c:pt idx="383">
                  <c:v>0.11642842345142013</c:v>
                </c:pt>
                <c:pt idx="384">
                  <c:v>0.11663019693654281</c:v>
                </c:pt>
                <c:pt idx="385">
                  <c:v>0.11694634348456613</c:v>
                </c:pt>
                <c:pt idx="386">
                  <c:v>0.11743253099927058</c:v>
                </c:pt>
                <c:pt idx="387">
                  <c:v>0.11746426351771318</c:v>
                </c:pt>
                <c:pt idx="388">
                  <c:v>0.11798218355085989</c:v>
                </c:pt>
                <c:pt idx="389">
                  <c:v>0.11808898614150272</c:v>
                </c:pt>
                <c:pt idx="390">
                  <c:v>0.11850010358400676</c:v>
                </c:pt>
                <c:pt idx="391">
                  <c:v>0.11889132020423081</c:v>
                </c:pt>
                <c:pt idx="392">
                  <c:v>0.11901802361715369</c:v>
                </c:pt>
                <c:pt idx="393">
                  <c:v>0.1195359436503005</c:v>
                </c:pt>
                <c:pt idx="394">
                  <c:v>0.11954777534646255</c:v>
                </c:pt>
                <c:pt idx="395">
                  <c:v>0.12005386368344731</c:v>
                </c:pt>
                <c:pt idx="396">
                  <c:v>0.12035010940919</c:v>
                </c:pt>
                <c:pt idx="397">
                  <c:v>0.1205717837165947</c:v>
                </c:pt>
                <c:pt idx="398">
                  <c:v>0.12100656455142272</c:v>
                </c:pt>
                <c:pt idx="399">
                  <c:v>0.12108970374974115</c:v>
                </c:pt>
                <c:pt idx="400">
                  <c:v>0.12160762378288772</c:v>
                </c:pt>
                <c:pt idx="401">
                  <c:v>0.12180889861414967</c:v>
                </c:pt>
                <c:pt idx="402">
                  <c:v>0.12212554381603576</c:v>
                </c:pt>
                <c:pt idx="403">
                  <c:v>0.12246535375638277</c:v>
                </c:pt>
                <c:pt idx="404">
                  <c:v>0.12264346384918202</c:v>
                </c:pt>
                <c:pt idx="405">
                  <c:v>0.1231613838823286</c:v>
                </c:pt>
                <c:pt idx="406">
                  <c:v>0.12326768781911022</c:v>
                </c:pt>
                <c:pt idx="407">
                  <c:v>0.12367930391547539</c:v>
                </c:pt>
                <c:pt idx="408">
                  <c:v>0.12399708242159047</c:v>
                </c:pt>
                <c:pt idx="409">
                  <c:v>0.12419722394862324</c:v>
                </c:pt>
                <c:pt idx="410">
                  <c:v>0.1247151439817704</c:v>
                </c:pt>
                <c:pt idx="411">
                  <c:v>0.12472647702407071</c:v>
                </c:pt>
                <c:pt idx="412">
                  <c:v>0.1252330640149163</c:v>
                </c:pt>
                <c:pt idx="413">
                  <c:v>0.12545587162654967</c:v>
                </c:pt>
                <c:pt idx="414">
                  <c:v>0.12575098404806284</c:v>
                </c:pt>
                <c:pt idx="415">
                  <c:v>0.12618526622902937</c:v>
                </c:pt>
                <c:pt idx="416">
                  <c:v>0.12626890408120994</c:v>
                </c:pt>
                <c:pt idx="417">
                  <c:v>0.12678682411435668</c:v>
                </c:pt>
                <c:pt idx="418">
                  <c:v>0.12691466083150976</c:v>
                </c:pt>
                <c:pt idx="419">
                  <c:v>0.12730474414750373</c:v>
                </c:pt>
                <c:pt idx="420">
                  <c:v>0.12764405543398957</c:v>
                </c:pt>
                <c:pt idx="421">
                  <c:v>0.12782266418064939</c:v>
                </c:pt>
                <c:pt idx="422">
                  <c:v>0.12830051057622174</c:v>
                </c:pt>
                <c:pt idx="423">
                  <c:v>0.12834058421379732</c:v>
                </c:pt>
                <c:pt idx="424">
                  <c:v>0.12885850424694437</c:v>
                </c:pt>
                <c:pt idx="425">
                  <c:v>0.12910284463894917</c:v>
                </c:pt>
                <c:pt idx="426">
                  <c:v>0.12937642428009116</c:v>
                </c:pt>
                <c:pt idx="427">
                  <c:v>0.12983223924143028</c:v>
                </c:pt>
                <c:pt idx="428">
                  <c:v>0.12989434431323796</c:v>
                </c:pt>
                <c:pt idx="429">
                  <c:v>0.13041226434638564</c:v>
                </c:pt>
                <c:pt idx="430">
                  <c:v>0.13056163384390956</c:v>
                </c:pt>
                <c:pt idx="431">
                  <c:v>0.13093018437953191</c:v>
                </c:pt>
                <c:pt idx="432">
                  <c:v>0.1312910284463894</c:v>
                </c:pt>
                <c:pt idx="433">
                  <c:v>0.13144810441267998</c:v>
                </c:pt>
                <c:pt idx="434">
                  <c:v>0.13196602444582653</c:v>
                </c:pt>
                <c:pt idx="435">
                  <c:v>0.13202042304886918</c:v>
                </c:pt>
                <c:pt idx="436">
                  <c:v>0.13248394447897244</c:v>
                </c:pt>
                <c:pt idx="437">
                  <c:v>0.13267687819110127</c:v>
                </c:pt>
                <c:pt idx="438">
                  <c:v>0.13300186451211923</c:v>
                </c:pt>
                <c:pt idx="439">
                  <c:v>0.13347921225382919</c:v>
                </c:pt>
                <c:pt idx="440">
                  <c:v>0.13351978454526797</c:v>
                </c:pt>
                <c:pt idx="441">
                  <c:v>0.13403770457841341</c:v>
                </c:pt>
                <c:pt idx="442">
                  <c:v>0.13420860685631025</c:v>
                </c:pt>
                <c:pt idx="443">
                  <c:v>0.13455562461155854</c:v>
                </c:pt>
                <c:pt idx="444">
                  <c:v>0.1349380014587892</c:v>
                </c:pt>
                <c:pt idx="445">
                  <c:v>0.13507354464470667</c:v>
                </c:pt>
                <c:pt idx="446">
                  <c:v>0.13559146467785374</c:v>
                </c:pt>
                <c:pt idx="447">
                  <c:v>0.13566739606127018</c:v>
                </c:pt>
                <c:pt idx="448">
                  <c:v>0.13610938471100179</c:v>
                </c:pt>
                <c:pt idx="449">
                  <c:v>0.13639679066374885</c:v>
                </c:pt>
                <c:pt idx="450">
                  <c:v>0.13662730474414733</c:v>
                </c:pt>
                <c:pt idx="451">
                  <c:v>0.13712618526622924</c:v>
                </c:pt>
                <c:pt idx="452">
                  <c:v>0.13714522477729574</c:v>
                </c:pt>
                <c:pt idx="453">
                  <c:v>0.13766314481044242</c:v>
                </c:pt>
                <c:pt idx="454">
                  <c:v>0.13785557986870917</c:v>
                </c:pt>
                <c:pt idx="455">
                  <c:v>0.13818106484358733</c:v>
                </c:pt>
                <c:pt idx="456">
                  <c:v>0.13851203501094178</c:v>
                </c:pt>
                <c:pt idx="457">
                  <c:v>0.13869898487673626</c:v>
                </c:pt>
                <c:pt idx="458">
                  <c:v>0.13921690490988181</c:v>
                </c:pt>
                <c:pt idx="459">
                  <c:v>0.13931436907366884</c:v>
                </c:pt>
                <c:pt idx="460">
                  <c:v>0.13973482494302886</c:v>
                </c:pt>
                <c:pt idx="461">
                  <c:v>0.13997082421590037</c:v>
                </c:pt>
                <c:pt idx="462">
                  <c:v>0.1402527449761759</c:v>
                </c:pt>
                <c:pt idx="463">
                  <c:v>0.14077066500932245</c:v>
                </c:pt>
                <c:pt idx="464">
                  <c:v>0.14077315827862882</c:v>
                </c:pt>
                <c:pt idx="465">
                  <c:v>0.14128858504247097</c:v>
                </c:pt>
                <c:pt idx="466">
                  <c:v>0.14150255288110841</c:v>
                </c:pt>
                <c:pt idx="467">
                  <c:v>0.14180650507561618</c:v>
                </c:pt>
                <c:pt idx="468">
                  <c:v>0.14223194748358847</c:v>
                </c:pt>
                <c:pt idx="469">
                  <c:v>0.14232442510876334</c:v>
                </c:pt>
                <c:pt idx="470">
                  <c:v>0.14284234514191133</c:v>
                </c:pt>
                <c:pt idx="471">
                  <c:v>0.14288840262582114</c:v>
                </c:pt>
                <c:pt idx="472">
                  <c:v>0.14336026517505693</c:v>
                </c:pt>
                <c:pt idx="473">
                  <c:v>0.14369073668854837</c:v>
                </c:pt>
                <c:pt idx="474">
                  <c:v>0.14387818520820397</c:v>
                </c:pt>
                <c:pt idx="475">
                  <c:v>0.14434719183078168</c:v>
                </c:pt>
                <c:pt idx="476">
                  <c:v>0.14439610524135091</c:v>
                </c:pt>
                <c:pt idx="477">
                  <c:v>0.14491402527449868</c:v>
                </c:pt>
                <c:pt idx="478">
                  <c:v>0.1451495258935081</c:v>
                </c:pt>
                <c:pt idx="479">
                  <c:v>0.14543194530764444</c:v>
                </c:pt>
                <c:pt idx="480">
                  <c:v>0.14580598103574041</c:v>
                </c:pt>
                <c:pt idx="481">
                  <c:v>0.14594986534079274</c:v>
                </c:pt>
                <c:pt idx="482">
                  <c:v>0.14646778537393945</c:v>
                </c:pt>
                <c:pt idx="483">
                  <c:v>0.14660831509846844</c:v>
                </c:pt>
                <c:pt idx="484">
                  <c:v>0.14698570540708544</c:v>
                </c:pt>
                <c:pt idx="485">
                  <c:v>0.14733770970094792</c:v>
                </c:pt>
                <c:pt idx="486">
                  <c:v>0.14750362544023204</c:v>
                </c:pt>
                <c:pt idx="487">
                  <c:v>0.14802154547337884</c:v>
                </c:pt>
                <c:pt idx="488">
                  <c:v>0.14806710430342912</c:v>
                </c:pt>
                <c:pt idx="489">
                  <c:v>0.14853946550652741</c:v>
                </c:pt>
                <c:pt idx="490">
                  <c:v>0.14872355944565968</c:v>
                </c:pt>
                <c:pt idx="491">
                  <c:v>0.14905738553967374</c:v>
                </c:pt>
                <c:pt idx="492">
                  <c:v>0.14952589350838821</c:v>
                </c:pt>
                <c:pt idx="493">
                  <c:v>0.14957530557282095</c:v>
                </c:pt>
                <c:pt idx="494">
                  <c:v>0.15009322560596691</c:v>
                </c:pt>
                <c:pt idx="495">
                  <c:v>0.15025528811086908</c:v>
                </c:pt>
                <c:pt idx="496">
                  <c:v>0.1506111456391134</c:v>
                </c:pt>
                <c:pt idx="497">
                  <c:v>0.15098468271334844</c:v>
                </c:pt>
                <c:pt idx="498">
                  <c:v>0.15112906567226109</c:v>
                </c:pt>
                <c:pt idx="499">
                  <c:v>0.15164698570540844</c:v>
                </c:pt>
                <c:pt idx="500">
                  <c:v>0.15171407731582892</c:v>
                </c:pt>
                <c:pt idx="501">
                  <c:v>0.15216490573855387</c:v>
                </c:pt>
                <c:pt idx="502">
                  <c:v>0.15244347191830884</c:v>
                </c:pt>
                <c:pt idx="503">
                  <c:v>0.15268282577170103</c:v>
                </c:pt>
                <c:pt idx="504">
                  <c:v>0.15309992706053979</c:v>
                </c:pt>
                <c:pt idx="505">
                  <c:v>0.15320074580484774</c:v>
                </c:pt>
                <c:pt idx="506">
                  <c:v>0.15371866583799651</c:v>
                </c:pt>
                <c:pt idx="507">
                  <c:v>0.15390226112326874</c:v>
                </c:pt>
                <c:pt idx="508">
                  <c:v>0.15423658587114308</c:v>
                </c:pt>
                <c:pt idx="509">
                  <c:v>0.15463165572574755</c:v>
                </c:pt>
                <c:pt idx="510">
                  <c:v>0.15475450590428838</c:v>
                </c:pt>
                <c:pt idx="511">
                  <c:v>0.15527242593743656</c:v>
                </c:pt>
                <c:pt idx="512">
                  <c:v>0.15536105032822844</c:v>
                </c:pt>
                <c:pt idx="513">
                  <c:v>0.15579034597058244</c:v>
                </c:pt>
                <c:pt idx="514">
                  <c:v>0.15609044493070817</c:v>
                </c:pt>
                <c:pt idx="515">
                  <c:v>0.15630826600372921</c:v>
                </c:pt>
                <c:pt idx="516">
                  <c:v>0.15681983953318851</c:v>
                </c:pt>
                <c:pt idx="517">
                  <c:v>0.15682618603687687</c:v>
                </c:pt>
                <c:pt idx="518">
                  <c:v>0.15734410607002447</c:v>
                </c:pt>
                <c:pt idx="519">
                  <c:v>0.15747629467542043</c:v>
                </c:pt>
                <c:pt idx="520">
                  <c:v>0.15786202610316949</c:v>
                </c:pt>
                <c:pt idx="521">
                  <c:v>0.15827862873814735</c:v>
                </c:pt>
                <c:pt idx="522">
                  <c:v>0.15837994613631753</c:v>
                </c:pt>
                <c:pt idx="523">
                  <c:v>0.15889786616946508</c:v>
                </c:pt>
                <c:pt idx="524">
                  <c:v>0.15900802334062691</c:v>
                </c:pt>
                <c:pt idx="525">
                  <c:v>0.15941578620261163</c:v>
                </c:pt>
                <c:pt idx="526">
                  <c:v>0.15973741794310789</c:v>
                </c:pt>
                <c:pt idx="527">
                  <c:v>0.1599337062357572</c:v>
                </c:pt>
                <c:pt idx="528">
                  <c:v>0.16045162626890322</c:v>
                </c:pt>
                <c:pt idx="529">
                  <c:v>0.16046681254558734</c:v>
                </c:pt>
                <c:pt idx="530">
                  <c:v>0.16096954630205124</c:v>
                </c:pt>
                <c:pt idx="531">
                  <c:v>0.16119620714806723</c:v>
                </c:pt>
                <c:pt idx="532">
                  <c:v>0.16148746633519917</c:v>
                </c:pt>
                <c:pt idx="533">
                  <c:v>0.1619256017505469</c:v>
                </c:pt>
                <c:pt idx="534">
                  <c:v>0.16200538636834508</c:v>
                </c:pt>
                <c:pt idx="535">
                  <c:v>0.16252330640149298</c:v>
                </c:pt>
                <c:pt idx="536">
                  <c:v>0.16265499635302674</c:v>
                </c:pt>
                <c:pt idx="537">
                  <c:v>0.16304122643463861</c:v>
                </c:pt>
                <c:pt idx="538">
                  <c:v>0.16331145149525914</c:v>
                </c:pt>
                <c:pt idx="539">
                  <c:v>0.16355914646778608</c:v>
                </c:pt>
                <c:pt idx="540">
                  <c:v>0.16407706650093232</c:v>
                </c:pt>
                <c:pt idx="541">
                  <c:v>0.16411378555798803</c:v>
                </c:pt>
                <c:pt idx="542">
                  <c:v>0.16459498653408014</c:v>
                </c:pt>
                <c:pt idx="543">
                  <c:v>0.16477024070021884</c:v>
                </c:pt>
                <c:pt idx="544">
                  <c:v>0.1651129065672276</c:v>
                </c:pt>
                <c:pt idx="545">
                  <c:v>0.16557257476294671</c:v>
                </c:pt>
                <c:pt idx="546">
                  <c:v>0.1656308266003729</c:v>
                </c:pt>
                <c:pt idx="547">
                  <c:v>0.16614874663351969</c:v>
                </c:pt>
                <c:pt idx="548">
                  <c:v>0.16630196936542668</c:v>
                </c:pt>
                <c:pt idx="549">
                  <c:v>0.16666666666666669</c:v>
                </c:pt>
                <c:pt idx="550">
                  <c:v>0.16703136396790708</c:v>
                </c:pt>
                <c:pt idx="551">
                  <c:v>0.1671845866998134</c:v>
                </c:pt>
                <c:pt idx="552">
                  <c:v>0.16768781911013841</c:v>
                </c:pt>
                <c:pt idx="553">
                  <c:v>0.1677025067329613</c:v>
                </c:pt>
                <c:pt idx="554">
                  <c:v>0.16822042676610743</c:v>
                </c:pt>
                <c:pt idx="555">
                  <c:v>0.16849015317286814</c:v>
                </c:pt>
                <c:pt idx="556">
                  <c:v>0.16873834679925534</c:v>
                </c:pt>
                <c:pt idx="557">
                  <c:v>0.16914660831509884</c:v>
                </c:pt>
                <c:pt idx="558">
                  <c:v>0.16925626683240272</c:v>
                </c:pt>
                <c:pt idx="559">
                  <c:v>0.16977418686554843</c:v>
                </c:pt>
                <c:pt idx="560">
                  <c:v>0.16994894237782837</c:v>
                </c:pt>
                <c:pt idx="561">
                  <c:v>0.17029210689869562</c:v>
                </c:pt>
                <c:pt idx="562">
                  <c:v>0.17067833698030646</c:v>
                </c:pt>
                <c:pt idx="563">
                  <c:v>0.17081002693184166</c:v>
                </c:pt>
                <c:pt idx="564">
                  <c:v>0.17132794696498868</c:v>
                </c:pt>
                <c:pt idx="565">
                  <c:v>0.17140773158278738</c:v>
                </c:pt>
                <c:pt idx="566">
                  <c:v>0.1718458669981355</c:v>
                </c:pt>
                <c:pt idx="567">
                  <c:v>0.17213712618526641</c:v>
                </c:pt>
                <c:pt idx="568">
                  <c:v>0.17236378703128241</c:v>
                </c:pt>
                <c:pt idx="569">
                  <c:v>0.17286652078774625</c:v>
                </c:pt>
                <c:pt idx="570">
                  <c:v>0.17288170706442921</c:v>
                </c:pt>
                <c:pt idx="571">
                  <c:v>0.17339962709757614</c:v>
                </c:pt>
                <c:pt idx="572">
                  <c:v>0.17352297592997787</c:v>
                </c:pt>
                <c:pt idx="573">
                  <c:v>0.17391754713072463</c:v>
                </c:pt>
                <c:pt idx="574">
                  <c:v>0.1743253099927059</c:v>
                </c:pt>
                <c:pt idx="575">
                  <c:v>0.17443546716387087</c:v>
                </c:pt>
                <c:pt idx="576">
                  <c:v>0.17495338719701847</c:v>
                </c:pt>
                <c:pt idx="577">
                  <c:v>0.17498176513493796</c:v>
                </c:pt>
                <c:pt idx="578">
                  <c:v>0.17547130723016371</c:v>
                </c:pt>
                <c:pt idx="579">
                  <c:v>0.17578409919766738</c:v>
                </c:pt>
                <c:pt idx="580">
                  <c:v>0.1759892272633107</c:v>
                </c:pt>
                <c:pt idx="581">
                  <c:v>0.17644055433989791</c:v>
                </c:pt>
                <c:pt idx="582">
                  <c:v>0.17650714729645794</c:v>
                </c:pt>
                <c:pt idx="583">
                  <c:v>0.17702506732960419</c:v>
                </c:pt>
                <c:pt idx="584">
                  <c:v>0.17724288840262725</c:v>
                </c:pt>
                <c:pt idx="585">
                  <c:v>0.17754298736275229</c:v>
                </c:pt>
                <c:pt idx="586">
                  <c:v>0.17797228300510673</c:v>
                </c:pt>
                <c:pt idx="587">
                  <c:v>0.17806090739589844</c:v>
                </c:pt>
                <c:pt idx="588">
                  <c:v>0.17857882742904513</c:v>
                </c:pt>
                <c:pt idx="589">
                  <c:v>0.17870167760758537</c:v>
                </c:pt>
                <c:pt idx="590">
                  <c:v>0.17909674746219356</c:v>
                </c:pt>
                <c:pt idx="591">
                  <c:v>0.17935813274981771</c:v>
                </c:pt>
                <c:pt idx="592">
                  <c:v>0.17961466749533891</c:v>
                </c:pt>
                <c:pt idx="593">
                  <c:v>0.18013258752848579</c:v>
                </c:pt>
                <c:pt idx="594">
                  <c:v>0.18016046681254524</c:v>
                </c:pt>
                <c:pt idx="595">
                  <c:v>0.18065050756163256</c:v>
                </c:pt>
                <c:pt idx="596">
                  <c:v>0.18088986141502544</c:v>
                </c:pt>
                <c:pt idx="597">
                  <c:v>0.18116842759477941</c:v>
                </c:pt>
                <c:pt idx="598">
                  <c:v>0.18161925601750642</c:v>
                </c:pt>
                <c:pt idx="599">
                  <c:v>0.18168634762792729</c:v>
                </c:pt>
                <c:pt idx="600">
                  <c:v>0.18220426766107417</c:v>
                </c:pt>
                <c:pt idx="601">
                  <c:v>0.1823486506199854</c:v>
                </c:pt>
                <c:pt idx="602">
                  <c:v>0.18272218769422174</c:v>
                </c:pt>
                <c:pt idx="603">
                  <c:v>0.18307804522246632</c:v>
                </c:pt>
                <c:pt idx="604">
                  <c:v>0.18324010772736879</c:v>
                </c:pt>
                <c:pt idx="605">
                  <c:v>0.18375802776051384</c:v>
                </c:pt>
                <c:pt idx="606">
                  <c:v>0.18380743982494638</c:v>
                </c:pt>
                <c:pt idx="607">
                  <c:v>0.18427594779366074</c:v>
                </c:pt>
                <c:pt idx="608">
                  <c:v>0.18453683442742763</c:v>
                </c:pt>
                <c:pt idx="609">
                  <c:v>0.18479386782680882</c:v>
                </c:pt>
                <c:pt idx="610">
                  <c:v>0.18519328956965694</c:v>
                </c:pt>
                <c:pt idx="611">
                  <c:v>0.18531178785995508</c:v>
                </c:pt>
                <c:pt idx="612">
                  <c:v>0.18582970789310141</c:v>
                </c:pt>
                <c:pt idx="613">
                  <c:v>0.18599562363238578</c:v>
                </c:pt>
                <c:pt idx="614">
                  <c:v>0.18634762792624834</c:v>
                </c:pt>
                <c:pt idx="615">
                  <c:v>0.18665207877461718</c:v>
                </c:pt>
                <c:pt idx="616">
                  <c:v>0.18686554795939544</c:v>
                </c:pt>
                <c:pt idx="617">
                  <c:v>0.18738346799254191</c:v>
                </c:pt>
                <c:pt idx="618">
                  <c:v>0.18745441283734682</c:v>
                </c:pt>
                <c:pt idx="619">
                  <c:v>0.18790138802568968</c:v>
                </c:pt>
                <c:pt idx="620">
                  <c:v>0.18811086797957685</c:v>
                </c:pt>
                <c:pt idx="621">
                  <c:v>0.18841930805883741</c:v>
                </c:pt>
                <c:pt idx="622">
                  <c:v>0.18891320204230697</c:v>
                </c:pt>
                <c:pt idx="623">
                  <c:v>0.18893722809198413</c:v>
                </c:pt>
                <c:pt idx="624">
                  <c:v>0.18945514812513126</c:v>
                </c:pt>
                <c:pt idx="625">
                  <c:v>0.18964259664478464</c:v>
                </c:pt>
                <c:pt idx="626">
                  <c:v>0.18997306815827641</c:v>
                </c:pt>
                <c:pt idx="627">
                  <c:v>0.19037199124726498</c:v>
                </c:pt>
                <c:pt idx="628">
                  <c:v>0.19049098819142543</c:v>
                </c:pt>
                <c:pt idx="629">
                  <c:v>0.1910089082245702</c:v>
                </c:pt>
                <c:pt idx="630">
                  <c:v>0.19110138584974484</c:v>
                </c:pt>
                <c:pt idx="631">
                  <c:v>0.19152682825771608</c:v>
                </c:pt>
                <c:pt idx="632">
                  <c:v>0.19183078045222576</c:v>
                </c:pt>
                <c:pt idx="633">
                  <c:v>0.19204474829086404</c:v>
                </c:pt>
                <c:pt idx="634">
                  <c:v>0.19256017505470441</c:v>
                </c:pt>
                <c:pt idx="635">
                  <c:v>0.19256266832401089</c:v>
                </c:pt>
                <c:pt idx="636">
                  <c:v>0.19308058835715783</c:v>
                </c:pt>
                <c:pt idx="637">
                  <c:v>0.19328956965718441</c:v>
                </c:pt>
                <c:pt idx="638">
                  <c:v>0.19359850839030468</c:v>
                </c:pt>
                <c:pt idx="639">
                  <c:v>0.19401896425966478</c:v>
                </c:pt>
                <c:pt idx="640">
                  <c:v>0.19411642842345142</c:v>
                </c:pt>
                <c:pt idx="641">
                  <c:v>0.19463434845659863</c:v>
                </c:pt>
                <c:pt idx="642">
                  <c:v>0.19474835886214606</c:v>
                </c:pt>
                <c:pt idx="643">
                  <c:v>0.1951522684897454</c:v>
                </c:pt>
                <c:pt idx="644">
                  <c:v>0.19540481400437662</c:v>
                </c:pt>
                <c:pt idx="645">
                  <c:v>0.19567018852289295</c:v>
                </c:pt>
                <c:pt idx="646">
                  <c:v>0.19618810855603919</c:v>
                </c:pt>
                <c:pt idx="647">
                  <c:v>0.1962071480671054</c:v>
                </c:pt>
                <c:pt idx="648">
                  <c:v>0.19670602858918596</c:v>
                </c:pt>
                <c:pt idx="649">
                  <c:v>0.19693654266958441</c:v>
                </c:pt>
                <c:pt idx="650">
                  <c:v>0.19722394862233381</c:v>
                </c:pt>
                <c:pt idx="651">
                  <c:v>0.19766593727206413</c:v>
                </c:pt>
                <c:pt idx="652">
                  <c:v>0.19774186865547957</c:v>
                </c:pt>
                <c:pt idx="653">
                  <c:v>0.19825978868862654</c:v>
                </c:pt>
                <c:pt idx="654">
                  <c:v>0.19839533187454481</c:v>
                </c:pt>
                <c:pt idx="655">
                  <c:v>0.19877770872177344</c:v>
                </c:pt>
                <c:pt idx="656">
                  <c:v>0.19912472647702426</c:v>
                </c:pt>
                <c:pt idx="657">
                  <c:v>0.19929562875492052</c:v>
                </c:pt>
                <c:pt idx="658">
                  <c:v>0.19978118161925595</c:v>
                </c:pt>
                <c:pt idx="659">
                  <c:v>0.19981354878806723</c:v>
                </c:pt>
                <c:pt idx="660">
                  <c:v>0.20033146882121391</c:v>
                </c:pt>
                <c:pt idx="661">
                  <c:v>0.20058351568198407</c:v>
                </c:pt>
                <c:pt idx="662">
                  <c:v>0.20084938885436301</c:v>
                </c:pt>
                <c:pt idx="663">
                  <c:v>0.20123997082421591</c:v>
                </c:pt>
                <c:pt idx="664">
                  <c:v>0.20136730888750892</c:v>
                </c:pt>
                <c:pt idx="665">
                  <c:v>0.20188522892065383</c:v>
                </c:pt>
                <c:pt idx="666">
                  <c:v>0.20204230488694525</c:v>
                </c:pt>
                <c:pt idx="667">
                  <c:v>0.20240314895380151</c:v>
                </c:pt>
                <c:pt idx="668">
                  <c:v>0.20277169948942478</c:v>
                </c:pt>
                <c:pt idx="669">
                  <c:v>0.20292106898694834</c:v>
                </c:pt>
                <c:pt idx="670">
                  <c:v>0.20343898902009688</c:v>
                </c:pt>
                <c:pt idx="671">
                  <c:v>0.20350109409190467</c:v>
                </c:pt>
                <c:pt idx="672">
                  <c:v>0.20395690905324243</c:v>
                </c:pt>
                <c:pt idx="673">
                  <c:v>0.20423048869438473</c:v>
                </c:pt>
                <c:pt idx="674">
                  <c:v>0.20447482908638898</c:v>
                </c:pt>
                <c:pt idx="675">
                  <c:v>0.20495988329686454</c:v>
                </c:pt>
                <c:pt idx="676">
                  <c:v>0.20499274911953624</c:v>
                </c:pt>
                <c:pt idx="677">
                  <c:v>0.2055106691526829</c:v>
                </c:pt>
                <c:pt idx="678">
                  <c:v>0.20561633843909674</c:v>
                </c:pt>
                <c:pt idx="679">
                  <c:v>0.20602858918583075</c:v>
                </c:pt>
                <c:pt idx="680">
                  <c:v>0.20641867250182519</c:v>
                </c:pt>
                <c:pt idx="681">
                  <c:v>0.20654650921897638</c:v>
                </c:pt>
                <c:pt idx="682">
                  <c:v>0.20706442925212457</c:v>
                </c:pt>
                <c:pt idx="683">
                  <c:v>0.20714806710430406</c:v>
                </c:pt>
                <c:pt idx="684">
                  <c:v>0.20758234928527139</c:v>
                </c:pt>
                <c:pt idx="685">
                  <c:v>0.20787746170678334</c:v>
                </c:pt>
                <c:pt idx="686">
                  <c:v>0.2081002693184173</c:v>
                </c:pt>
                <c:pt idx="687">
                  <c:v>0.20860685630926321</c:v>
                </c:pt>
                <c:pt idx="688">
                  <c:v>0.20861818935156509</c:v>
                </c:pt>
                <c:pt idx="689">
                  <c:v>0.20913610938471089</c:v>
                </c:pt>
                <c:pt idx="690">
                  <c:v>0.2093362509117434</c:v>
                </c:pt>
                <c:pt idx="691">
                  <c:v>0.20965402941785788</c:v>
                </c:pt>
                <c:pt idx="692">
                  <c:v>0.20999270605397521</c:v>
                </c:pt>
                <c:pt idx="693">
                  <c:v>0.21017194945100498</c:v>
                </c:pt>
                <c:pt idx="694">
                  <c:v>0.21068986948415153</c:v>
                </c:pt>
                <c:pt idx="695">
                  <c:v>0.21079504011670447</c:v>
                </c:pt>
                <c:pt idx="696">
                  <c:v>0.21120778951730068</c:v>
                </c:pt>
                <c:pt idx="697">
                  <c:v>0.21145149525893556</c:v>
                </c:pt>
                <c:pt idx="698">
                  <c:v>0.21172570955044637</c:v>
                </c:pt>
                <c:pt idx="699">
                  <c:v>0.21224362958359241</c:v>
                </c:pt>
                <c:pt idx="700">
                  <c:v>0.21225382932166298</c:v>
                </c:pt>
                <c:pt idx="701">
                  <c:v>0.21276154961673896</c:v>
                </c:pt>
                <c:pt idx="702">
                  <c:v>0.2129102844638969</c:v>
                </c:pt>
                <c:pt idx="703">
                  <c:v>0.21327946964988601</c:v>
                </c:pt>
                <c:pt idx="704">
                  <c:v>0.21371261852662399</c:v>
                </c:pt>
                <c:pt idx="705">
                  <c:v>0.21379738968303458</c:v>
                </c:pt>
                <c:pt idx="706">
                  <c:v>0.21431530971618099</c:v>
                </c:pt>
                <c:pt idx="707">
                  <c:v>0.21436907366885466</c:v>
                </c:pt>
                <c:pt idx="708">
                  <c:v>0.21483322974932753</c:v>
                </c:pt>
                <c:pt idx="709">
                  <c:v>0.21517140773158297</c:v>
                </c:pt>
                <c:pt idx="710">
                  <c:v>0.21535114978247494</c:v>
                </c:pt>
                <c:pt idx="711">
                  <c:v>0.2158278628738147</c:v>
                </c:pt>
                <c:pt idx="712">
                  <c:v>0.21586906981562162</c:v>
                </c:pt>
                <c:pt idx="713">
                  <c:v>0.21638698984876842</c:v>
                </c:pt>
                <c:pt idx="714">
                  <c:v>0.2166301969365427</c:v>
                </c:pt>
                <c:pt idx="715">
                  <c:v>0.21690490988191549</c:v>
                </c:pt>
                <c:pt idx="716">
                  <c:v>0.21728665207877434</c:v>
                </c:pt>
                <c:pt idx="717">
                  <c:v>0.21742282991506121</c:v>
                </c:pt>
                <c:pt idx="718">
                  <c:v>0.21794074994820883</c:v>
                </c:pt>
                <c:pt idx="719">
                  <c:v>0.21808898614150396</c:v>
                </c:pt>
                <c:pt idx="720">
                  <c:v>0.21845866998135499</c:v>
                </c:pt>
                <c:pt idx="721">
                  <c:v>0.21874544128373569</c:v>
                </c:pt>
                <c:pt idx="722">
                  <c:v>0.21897659001450154</c:v>
                </c:pt>
                <c:pt idx="723">
                  <c:v>0.21949451004764894</c:v>
                </c:pt>
                <c:pt idx="724">
                  <c:v>0.21954777534646375</c:v>
                </c:pt>
                <c:pt idx="725">
                  <c:v>0.2200124300807971</c:v>
                </c:pt>
                <c:pt idx="726">
                  <c:v>0.22020423048869497</c:v>
                </c:pt>
                <c:pt idx="727">
                  <c:v>0.22053035011394256</c:v>
                </c:pt>
                <c:pt idx="728">
                  <c:v>0.22100656455142337</c:v>
                </c:pt>
                <c:pt idx="729">
                  <c:v>0.2210482701470898</c:v>
                </c:pt>
                <c:pt idx="730">
                  <c:v>0.22156619018023749</c:v>
                </c:pt>
                <c:pt idx="731">
                  <c:v>0.22166301969365318</c:v>
                </c:pt>
                <c:pt idx="732">
                  <c:v>0.2220841102133829</c:v>
                </c:pt>
                <c:pt idx="733">
                  <c:v>0.22246535375638335</c:v>
                </c:pt>
                <c:pt idx="734">
                  <c:v>0.22260203024653025</c:v>
                </c:pt>
                <c:pt idx="735">
                  <c:v>0.22311995027967671</c:v>
                </c:pt>
                <c:pt idx="736">
                  <c:v>0.22312180889861311</c:v>
                </c:pt>
                <c:pt idx="737">
                  <c:v>0.22363787031282384</c:v>
                </c:pt>
                <c:pt idx="738">
                  <c:v>0.2239241429613428</c:v>
                </c:pt>
                <c:pt idx="739">
                  <c:v>0.22415579034597063</c:v>
                </c:pt>
                <c:pt idx="740">
                  <c:v>0.22465353756382184</c:v>
                </c:pt>
                <c:pt idx="741">
                  <c:v>0.22467371037911657</c:v>
                </c:pt>
                <c:pt idx="742">
                  <c:v>0.22519163041226564</c:v>
                </c:pt>
                <c:pt idx="743">
                  <c:v>0.22538293216630301</c:v>
                </c:pt>
                <c:pt idx="744">
                  <c:v>0.22570955044541158</c:v>
                </c:pt>
                <c:pt idx="745">
                  <c:v>0.22611232676878171</c:v>
                </c:pt>
                <c:pt idx="746">
                  <c:v>0.22622747047855821</c:v>
                </c:pt>
                <c:pt idx="747">
                  <c:v>0.22674539051170678</c:v>
                </c:pt>
                <c:pt idx="748">
                  <c:v>0.22684172137126207</c:v>
                </c:pt>
                <c:pt idx="749">
                  <c:v>0.22726331054485252</c:v>
                </c:pt>
                <c:pt idx="750">
                  <c:v>0.22749817651349521</c:v>
                </c:pt>
                <c:pt idx="751">
                  <c:v>0.22778123057800045</c:v>
                </c:pt>
                <c:pt idx="752">
                  <c:v>0.22829915061114664</c:v>
                </c:pt>
                <c:pt idx="753">
                  <c:v>0.2283005105762223</c:v>
                </c:pt>
                <c:pt idx="754">
                  <c:v>0.22881707064429294</c:v>
                </c:pt>
                <c:pt idx="755">
                  <c:v>0.22895696571845336</c:v>
                </c:pt>
                <c:pt idx="756">
                  <c:v>0.22933499067744065</c:v>
                </c:pt>
                <c:pt idx="757">
                  <c:v>0.22975929978118265</c:v>
                </c:pt>
                <c:pt idx="758">
                  <c:v>0.22985291071058619</c:v>
                </c:pt>
                <c:pt idx="759">
                  <c:v>0.23037083074373307</c:v>
                </c:pt>
                <c:pt idx="760">
                  <c:v>0.2304886943836614</c:v>
                </c:pt>
                <c:pt idx="761">
                  <c:v>0.2308887507768802</c:v>
                </c:pt>
                <c:pt idx="762">
                  <c:v>0.23121808898614249</c:v>
                </c:pt>
                <c:pt idx="763">
                  <c:v>0.23140667081002744</c:v>
                </c:pt>
                <c:pt idx="764">
                  <c:v>0.23192459084317371</c:v>
                </c:pt>
                <c:pt idx="765">
                  <c:v>0.2319474835886238</c:v>
                </c:pt>
                <c:pt idx="766">
                  <c:v>0.23244251087632262</c:v>
                </c:pt>
                <c:pt idx="767">
                  <c:v>0.2326768781911015</c:v>
                </c:pt>
                <c:pt idx="768">
                  <c:v>0.23296043090946908</c:v>
                </c:pt>
                <c:pt idx="769">
                  <c:v>0.23333333333333406</c:v>
                </c:pt>
                <c:pt idx="770">
                  <c:v>0.23347835094261471</c:v>
                </c:pt>
                <c:pt idx="771">
                  <c:v>0.23399627097576212</c:v>
                </c:pt>
                <c:pt idx="772">
                  <c:v>0.2341356673960612</c:v>
                </c:pt>
                <c:pt idx="773">
                  <c:v>0.23451419100890841</c:v>
                </c:pt>
                <c:pt idx="774">
                  <c:v>0.23479212253829432</c:v>
                </c:pt>
                <c:pt idx="775">
                  <c:v>0.23503211104205524</c:v>
                </c:pt>
                <c:pt idx="776">
                  <c:v>0.23555003107520298</c:v>
                </c:pt>
                <c:pt idx="777">
                  <c:v>0.23559445660102249</c:v>
                </c:pt>
                <c:pt idx="778">
                  <c:v>0.23611974311166462</c:v>
                </c:pt>
                <c:pt idx="779">
                  <c:v>0.23632385120350047</c:v>
                </c:pt>
                <c:pt idx="780">
                  <c:v>0.23663766314481066</c:v>
                </c:pt>
                <c:pt idx="781">
                  <c:v>0.23705324580598094</c:v>
                </c:pt>
                <c:pt idx="782">
                  <c:v>0.2371037911746427</c:v>
                </c:pt>
                <c:pt idx="783">
                  <c:v>0.23762171120778874</c:v>
                </c:pt>
                <c:pt idx="784">
                  <c:v>0.23778264040846195</c:v>
                </c:pt>
                <c:pt idx="785">
                  <c:v>0.23813963124093626</c:v>
                </c:pt>
                <c:pt idx="786">
                  <c:v>0.23851203501094179</c:v>
                </c:pt>
                <c:pt idx="787">
                  <c:v>0.23865755127408317</c:v>
                </c:pt>
                <c:pt idx="788">
                  <c:v>0.23916849015317398</c:v>
                </c:pt>
                <c:pt idx="789">
                  <c:v>0.23917547130723021</c:v>
                </c:pt>
                <c:pt idx="790">
                  <c:v>0.23969339134037823</c:v>
                </c:pt>
                <c:pt idx="791">
                  <c:v>0.23997082421590038</c:v>
                </c:pt>
                <c:pt idx="792">
                  <c:v>0.24026310337683984</c:v>
                </c:pt>
                <c:pt idx="793">
                  <c:v>0.24062727935813283</c:v>
                </c:pt>
                <c:pt idx="794">
                  <c:v>0.24078102340998553</c:v>
                </c:pt>
                <c:pt idx="795">
                  <c:v>0.24124715143981879</c:v>
                </c:pt>
                <c:pt idx="796">
                  <c:v>0.24142961342086094</c:v>
                </c:pt>
                <c:pt idx="797">
                  <c:v>0.24176507147296614</c:v>
                </c:pt>
                <c:pt idx="798">
                  <c:v>0.24215900802334059</c:v>
                </c:pt>
                <c:pt idx="799">
                  <c:v>0.24228299150611274</c:v>
                </c:pt>
                <c:pt idx="800">
                  <c:v>0.2428009115392582</c:v>
                </c:pt>
                <c:pt idx="801">
                  <c:v>0.24288840262582148</c:v>
                </c:pt>
                <c:pt idx="802">
                  <c:v>0.24331883157240772</c:v>
                </c:pt>
                <c:pt idx="803">
                  <c:v>0.24361779722830024</c:v>
                </c:pt>
                <c:pt idx="804">
                  <c:v>0.24383675160555227</c:v>
                </c:pt>
                <c:pt idx="805">
                  <c:v>0.24434719183078174</c:v>
                </c:pt>
                <c:pt idx="806">
                  <c:v>0.24435467163869867</c:v>
                </c:pt>
                <c:pt idx="807">
                  <c:v>0.24487259167184589</c:v>
                </c:pt>
                <c:pt idx="808">
                  <c:v>0.24507658643326091</c:v>
                </c:pt>
                <c:pt idx="809">
                  <c:v>0.24539051170499271</c:v>
                </c:pt>
                <c:pt idx="810">
                  <c:v>0.24580598103574094</c:v>
                </c:pt>
                <c:pt idx="811">
                  <c:v>0.24590843173814148</c:v>
                </c:pt>
                <c:pt idx="812">
                  <c:v>0.24642635177128777</c:v>
                </c:pt>
                <c:pt idx="813">
                  <c:v>0.24646243617797498</c:v>
                </c:pt>
                <c:pt idx="814">
                  <c:v>0.24694427180443529</c:v>
                </c:pt>
                <c:pt idx="815">
                  <c:v>0.24726477024070009</c:v>
                </c:pt>
                <c:pt idx="816">
                  <c:v>0.24746219183758203</c:v>
                </c:pt>
                <c:pt idx="817">
                  <c:v>0.24798011187072863</c:v>
                </c:pt>
                <c:pt idx="818">
                  <c:v>0.24799416484318137</c:v>
                </c:pt>
                <c:pt idx="819">
                  <c:v>0.24849803190387532</c:v>
                </c:pt>
                <c:pt idx="820">
                  <c:v>0.24872355944565969</c:v>
                </c:pt>
                <c:pt idx="821">
                  <c:v>0.24901595193702242</c:v>
                </c:pt>
                <c:pt idx="822">
                  <c:v>0.24945295404813991</c:v>
                </c:pt>
                <c:pt idx="823">
                  <c:v>0.24953387197016791</c:v>
                </c:pt>
                <c:pt idx="824">
                  <c:v>0.25005179200331479</c:v>
                </c:pt>
                <c:pt idx="825">
                  <c:v>0.25018234865062006</c:v>
                </c:pt>
                <c:pt idx="826">
                  <c:v>0.25056971203646161</c:v>
                </c:pt>
                <c:pt idx="827">
                  <c:v>0.25083880379285545</c:v>
                </c:pt>
                <c:pt idx="828">
                  <c:v>0.25108763206960882</c:v>
                </c:pt>
                <c:pt idx="829">
                  <c:v>0.25160555210275526</c:v>
                </c:pt>
                <c:pt idx="830">
                  <c:v>0.25164113785557929</c:v>
                </c:pt>
                <c:pt idx="831">
                  <c:v>0.2521234721359023</c:v>
                </c:pt>
                <c:pt idx="832">
                  <c:v>0.25229759299781185</c:v>
                </c:pt>
                <c:pt idx="833">
                  <c:v>0.25264139216904935</c:v>
                </c:pt>
                <c:pt idx="834">
                  <c:v>0.25309992706053969</c:v>
                </c:pt>
                <c:pt idx="835">
                  <c:v>0.25321110420551063</c:v>
                </c:pt>
                <c:pt idx="836">
                  <c:v>0.25367723223534294</c:v>
                </c:pt>
                <c:pt idx="837">
                  <c:v>0.25382932166301986</c:v>
                </c:pt>
                <c:pt idx="838">
                  <c:v>0.25419515226848788</c:v>
                </c:pt>
                <c:pt idx="839">
                  <c:v>0.25455871626549931</c:v>
                </c:pt>
                <c:pt idx="840">
                  <c:v>0.25471307230163676</c:v>
                </c:pt>
                <c:pt idx="841">
                  <c:v>0.2552309923347833</c:v>
                </c:pt>
                <c:pt idx="842">
                  <c:v>0.25528811086797948</c:v>
                </c:pt>
                <c:pt idx="843">
                  <c:v>0.25574891236793035</c:v>
                </c:pt>
                <c:pt idx="844">
                  <c:v>0.25601750547045932</c:v>
                </c:pt>
                <c:pt idx="845">
                  <c:v>0.25626683240107723</c:v>
                </c:pt>
                <c:pt idx="846">
                  <c:v>0.25667396061269138</c:v>
                </c:pt>
                <c:pt idx="847">
                  <c:v>0.25678475243422422</c:v>
                </c:pt>
                <c:pt idx="848">
                  <c:v>0.25730267246737132</c:v>
                </c:pt>
                <c:pt idx="849">
                  <c:v>0.25747629467541938</c:v>
                </c:pt>
                <c:pt idx="850">
                  <c:v>0.25782059250051781</c:v>
                </c:pt>
                <c:pt idx="851">
                  <c:v>0.25813274981765238</c:v>
                </c:pt>
                <c:pt idx="852">
                  <c:v>0.25833851253366485</c:v>
                </c:pt>
                <c:pt idx="853">
                  <c:v>0.2588564325668119</c:v>
                </c:pt>
                <c:pt idx="854">
                  <c:v>0.25893508388037934</c:v>
                </c:pt>
                <c:pt idx="855">
                  <c:v>0.25937435259996011</c:v>
                </c:pt>
                <c:pt idx="856">
                  <c:v>0.25959153902261101</c:v>
                </c:pt>
                <c:pt idx="857">
                  <c:v>0.25989227263310549</c:v>
                </c:pt>
                <c:pt idx="858">
                  <c:v>0.26039387308533896</c:v>
                </c:pt>
                <c:pt idx="859">
                  <c:v>0.26041019266625232</c:v>
                </c:pt>
                <c:pt idx="860">
                  <c:v>0.26092811269939931</c:v>
                </c:pt>
                <c:pt idx="861">
                  <c:v>0.26112326768782096</c:v>
                </c:pt>
                <c:pt idx="862">
                  <c:v>0.26144603273254585</c:v>
                </c:pt>
                <c:pt idx="863">
                  <c:v>0.26185266229030107</c:v>
                </c:pt>
                <c:pt idx="864">
                  <c:v>0.2619639527656929</c:v>
                </c:pt>
                <c:pt idx="865">
                  <c:v>0.26248187279884322</c:v>
                </c:pt>
                <c:pt idx="866">
                  <c:v>0.26250911743253064</c:v>
                </c:pt>
                <c:pt idx="867">
                  <c:v>0.26299979283198677</c:v>
                </c:pt>
                <c:pt idx="868">
                  <c:v>0.26331145149525881</c:v>
                </c:pt>
                <c:pt idx="869">
                  <c:v>0.26351771286513354</c:v>
                </c:pt>
                <c:pt idx="870">
                  <c:v>0.26403563289828025</c:v>
                </c:pt>
                <c:pt idx="871">
                  <c:v>0.26404084609773876</c:v>
                </c:pt>
                <c:pt idx="872">
                  <c:v>0.26455355293142729</c:v>
                </c:pt>
                <c:pt idx="873">
                  <c:v>0.2647702407002186</c:v>
                </c:pt>
                <c:pt idx="874">
                  <c:v>0.26507147296457634</c:v>
                </c:pt>
                <c:pt idx="875">
                  <c:v>0.26549963530269882</c:v>
                </c:pt>
                <c:pt idx="876">
                  <c:v>0.26558939299772188</c:v>
                </c:pt>
                <c:pt idx="877">
                  <c:v>0.26610731303086832</c:v>
                </c:pt>
                <c:pt idx="878">
                  <c:v>0.26622902990517894</c:v>
                </c:pt>
                <c:pt idx="879">
                  <c:v>0.26662523306401487</c:v>
                </c:pt>
                <c:pt idx="880">
                  <c:v>0.26695842450766005</c:v>
                </c:pt>
                <c:pt idx="881">
                  <c:v>0.26714315309716175</c:v>
                </c:pt>
                <c:pt idx="882">
                  <c:v>0.26766107313030846</c:v>
                </c:pt>
                <c:pt idx="883">
                  <c:v>0.26768781911013856</c:v>
                </c:pt>
                <c:pt idx="884">
                  <c:v>0.26817899316345895</c:v>
                </c:pt>
                <c:pt idx="885">
                  <c:v>0.26834427425237217</c:v>
                </c:pt>
                <c:pt idx="886">
                  <c:v>0.26869691319660288</c:v>
                </c:pt>
                <c:pt idx="887">
                  <c:v>0.26914660831509857</c:v>
                </c:pt>
                <c:pt idx="888">
                  <c:v>0.26921483322975226</c:v>
                </c:pt>
                <c:pt idx="889">
                  <c:v>0.26973275326289631</c:v>
                </c:pt>
                <c:pt idx="890">
                  <c:v>0.26980306345733035</c:v>
                </c:pt>
                <c:pt idx="891">
                  <c:v>0.27025067329604502</c:v>
                </c:pt>
                <c:pt idx="892">
                  <c:v>0.2706053975200583</c:v>
                </c:pt>
                <c:pt idx="893">
                  <c:v>0.27076859332919184</c:v>
                </c:pt>
                <c:pt idx="894">
                  <c:v>0.27128651336233867</c:v>
                </c:pt>
                <c:pt idx="895">
                  <c:v>0.27133479212253842</c:v>
                </c:pt>
                <c:pt idx="896">
                  <c:v>0.27180443339548677</c:v>
                </c:pt>
                <c:pt idx="897">
                  <c:v>0.27206418672501831</c:v>
                </c:pt>
                <c:pt idx="898">
                  <c:v>0.27232235342863081</c:v>
                </c:pt>
                <c:pt idx="899">
                  <c:v>0.27272064186725276</c:v>
                </c:pt>
                <c:pt idx="900">
                  <c:v>0.27284027346177742</c:v>
                </c:pt>
                <c:pt idx="901">
                  <c:v>0.27335819349492657</c:v>
                </c:pt>
                <c:pt idx="902">
                  <c:v>0.27352297592998276</c:v>
                </c:pt>
                <c:pt idx="903">
                  <c:v>0.27387611352807339</c:v>
                </c:pt>
                <c:pt idx="904">
                  <c:v>0.27417943107221032</c:v>
                </c:pt>
                <c:pt idx="905">
                  <c:v>0.27439403356121805</c:v>
                </c:pt>
                <c:pt idx="906">
                  <c:v>0.27491195359436532</c:v>
                </c:pt>
                <c:pt idx="907">
                  <c:v>0.27498176513494194</c:v>
                </c:pt>
                <c:pt idx="908">
                  <c:v>0.27542987362751437</c:v>
                </c:pt>
                <c:pt idx="909">
                  <c:v>0.27563822027716989</c:v>
                </c:pt>
                <c:pt idx="910">
                  <c:v>0.27594779366066102</c:v>
                </c:pt>
                <c:pt idx="911">
                  <c:v>0.27644055433989961</c:v>
                </c:pt>
                <c:pt idx="912">
                  <c:v>0.27646571369380751</c:v>
                </c:pt>
                <c:pt idx="913">
                  <c:v>0.27698363372695439</c:v>
                </c:pt>
                <c:pt idx="914">
                  <c:v>0.27716994894237768</c:v>
                </c:pt>
                <c:pt idx="915">
                  <c:v>0.27750155376009955</c:v>
                </c:pt>
                <c:pt idx="916">
                  <c:v>0.27789934354485968</c:v>
                </c:pt>
                <c:pt idx="917">
                  <c:v>0.27801947379324937</c:v>
                </c:pt>
                <c:pt idx="918">
                  <c:v>0.2785373938263932</c:v>
                </c:pt>
                <c:pt idx="919">
                  <c:v>0.27855579868708957</c:v>
                </c:pt>
                <c:pt idx="920">
                  <c:v>0.27905531385953997</c:v>
                </c:pt>
                <c:pt idx="921">
                  <c:v>0.27935813274981958</c:v>
                </c:pt>
                <c:pt idx="922">
                  <c:v>0.2795732338926889</c:v>
                </c:pt>
                <c:pt idx="923">
                  <c:v>0.28008752735230014</c:v>
                </c:pt>
                <c:pt idx="924">
                  <c:v>0.28009115392583406</c:v>
                </c:pt>
                <c:pt idx="925">
                  <c:v>0.28060907395898088</c:v>
                </c:pt>
                <c:pt idx="926">
                  <c:v>0.2808169219547817</c:v>
                </c:pt>
                <c:pt idx="927">
                  <c:v>0.28112699399213065</c:v>
                </c:pt>
                <c:pt idx="928">
                  <c:v>0.28154631655725731</c:v>
                </c:pt>
                <c:pt idx="929">
                  <c:v>0.28164491402527447</c:v>
                </c:pt>
                <c:pt idx="930">
                  <c:v>0.28216283405842152</c:v>
                </c:pt>
                <c:pt idx="931">
                  <c:v>0.28227571115973732</c:v>
                </c:pt>
                <c:pt idx="932">
                  <c:v>0.28268075409156806</c:v>
                </c:pt>
                <c:pt idx="933">
                  <c:v>0.28300510576221732</c:v>
                </c:pt>
                <c:pt idx="934">
                  <c:v>0.28319867412471678</c:v>
                </c:pt>
                <c:pt idx="935">
                  <c:v>0.28371659415786515</c:v>
                </c:pt>
                <c:pt idx="936">
                  <c:v>0.28373450036469788</c:v>
                </c:pt>
                <c:pt idx="937">
                  <c:v>0.28423451419100876</c:v>
                </c:pt>
                <c:pt idx="938">
                  <c:v>0.28446389496717861</c:v>
                </c:pt>
                <c:pt idx="939">
                  <c:v>0.2847524342241558</c:v>
                </c:pt>
                <c:pt idx="940">
                  <c:v>0.285193289569659</c:v>
                </c:pt>
                <c:pt idx="941">
                  <c:v>0.28527035425730252</c:v>
                </c:pt>
                <c:pt idx="942">
                  <c:v>0.28578827429045323</c:v>
                </c:pt>
                <c:pt idx="943">
                  <c:v>0.28592268417213884</c:v>
                </c:pt>
                <c:pt idx="944">
                  <c:v>0.28630619432359738</c:v>
                </c:pt>
                <c:pt idx="945">
                  <c:v>0.28665207877461907</c:v>
                </c:pt>
                <c:pt idx="946">
                  <c:v>0.28682411435674615</c:v>
                </c:pt>
                <c:pt idx="947">
                  <c:v>0.28730853391685257</c:v>
                </c:pt>
                <c:pt idx="948">
                  <c:v>0.28734203438989264</c:v>
                </c:pt>
                <c:pt idx="949">
                  <c:v>0.28785995442303675</c:v>
                </c:pt>
                <c:pt idx="950">
                  <c:v>0.28811086797958052</c:v>
                </c:pt>
                <c:pt idx="951">
                  <c:v>0.28837787445618407</c:v>
                </c:pt>
                <c:pt idx="952">
                  <c:v>0.28876732312180847</c:v>
                </c:pt>
                <c:pt idx="953">
                  <c:v>0.28889579448933062</c:v>
                </c:pt>
                <c:pt idx="954">
                  <c:v>0.28941371452247788</c:v>
                </c:pt>
                <c:pt idx="955">
                  <c:v>0.28956965718453681</c:v>
                </c:pt>
                <c:pt idx="956">
                  <c:v>0.28993163455562471</c:v>
                </c:pt>
                <c:pt idx="957">
                  <c:v>0.29029905178701659</c:v>
                </c:pt>
                <c:pt idx="958">
                  <c:v>0.29044955458877125</c:v>
                </c:pt>
                <c:pt idx="959">
                  <c:v>0.2909674746219183</c:v>
                </c:pt>
                <c:pt idx="960">
                  <c:v>0.29102844638949937</c:v>
                </c:pt>
                <c:pt idx="961">
                  <c:v>0.29148539465506701</c:v>
                </c:pt>
                <c:pt idx="962">
                  <c:v>0.29175784099197655</c:v>
                </c:pt>
                <c:pt idx="963">
                  <c:v>0.29200331468821217</c:v>
                </c:pt>
                <c:pt idx="964">
                  <c:v>0.29248723559445977</c:v>
                </c:pt>
                <c:pt idx="965">
                  <c:v>0.29252123472135921</c:v>
                </c:pt>
                <c:pt idx="966">
                  <c:v>0.29303915475450576</c:v>
                </c:pt>
                <c:pt idx="967">
                  <c:v>0.29314369073668844</c:v>
                </c:pt>
                <c:pt idx="968">
                  <c:v>0.29355707478765525</c:v>
                </c:pt>
                <c:pt idx="969">
                  <c:v>0.29394602479941823</c:v>
                </c:pt>
                <c:pt idx="970">
                  <c:v>0.29407499482080307</c:v>
                </c:pt>
                <c:pt idx="971">
                  <c:v>0.29459291485394851</c:v>
                </c:pt>
                <c:pt idx="972">
                  <c:v>0.29460247994165212</c:v>
                </c:pt>
                <c:pt idx="973">
                  <c:v>0.29511083488709533</c:v>
                </c:pt>
                <c:pt idx="974">
                  <c:v>0.2954048140043784</c:v>
                </c:pt>
                <c:pt idx="975">
                  <c:v>0.29562875492024315</c:v>
                </c:pt>
                <c:pt idx="976">
                  <c:v>0.29613420860685585</c:v>
                </c:pt>
                <c:pt idx="977">
                  <c:v>0.29614667495338731</c:v>
                </c:pt>
                <c:pt idx="978">
                  <c:v>0.29666459498653408</c:v>
                </c:pt>
                <c:pt idx="979">
                  <c:v>0.29686360320933813</c:v>
                </c:pt>
                <c:pt idx="980">
                  <c:v>0.29718251501968496</c:v>
                </c:pt>
                <c:pt idx="981">
                  <c:v>0.29759299781181864</c:v>
                </c:pt>
                <c:pt idx="982">
                  <c:v>0.29770043505282956</c:v>
                </c:pt>
                <c:pt idx="983">
                  <c:v>0.29821835508597488</c:v>
                </c:pt>
                <c:pt idx="984">
                  <c:v>0.29832239241429853</c:v>
                </c:pt>
                <c:pt idx="985">
                  <c:v>0.29873627511912182</c:v>
                </c:pt>
                <c:pt idx="986">
                  <c:v>0.29897884755652832</c:v>
                </c:pt>
                <c:pt idx="987">
                  <c:v>0.29925419515227103</c:v>
                </c:pt>
                <c:pt idx="988">
                  <c:v>0.29977211518541746</c:v>
                </c:pt>
                <c:pt idx="989">
                  <c:v>0.29978118161925865</c:v>
                </c:pt>
                <c:pt idx="990">
                  <c:v>0.30029003521856212</c:v>
                </c:pt>
                <c:pt idx="991">
                  <c:v>0.30051057622173588</c:v>
                </c:pt>
                <c:pt idx="992">
                  <c:v>0.30080795525171083</c:v>
                </c:pt>
                <c:pt idx="993">
                  <c:v>0.30123997082421688</c:v>
                </c:pt>
                <c:pt idx="994">
                  <c:v>0.30132587528486265</c:v>
                </c:pt>
                <c:pt idx="995">
                  <c:v>0.30184379531800576</c:v>
                </c:pt>
                <c:pt idx="996">
                  <c:v>0.3019693654266975</c:v>
                </c:pt>
                <c:pt idx="997">
                  <c:v>0.30236171535115225</c:v>
                </c:pt>
                <c:pt idx="998">
                  <c:v>0.30269876002917756</c:v>
                </c:pt>
                <c:pt idx="999">
                  <c:v>0.30287963538430046</c:v>
                </c:pt>
                <c:pt idx="1000">
                  <c:v>0.30335521517140962</c:v>
                </c:pt>
                <c:pt idx="1001">
                  <c:v>0.30339755541744556</c:v>
                </c:pt>
                <c:pt idx="1002">
                  <c:v>0.30391547545059189</c:v>
                </c:pt>
                <c:pt idx="1003">
                  <c:v>0.30415754923413568</c:v>
                </c:pt>
                <c:pt idx="1004">
                  <c:v>0.30443339548373727</c:v>
                </c:pt>
                <c:pt idx="1005">
                  <c:v>0.30488694383661952</c:v>
                </c:pt>
                <c:pt idx="1006">
                  <c:v>0.30495131551688431</c:v>
                </c:pt>
                <c:pt idx="1007">
                  <c:v>0.3054692355500313</c:v>
                </c:pt>
                <c:pt idx="1008">
                  <c:v>0.3056163384390953</c:v>
                </c:pt>
                <c:pt idx="1009">
                  <c:v>0.30598715558317791</c:v>
                </c:pt>
                <c:pt idx="1010">
                  <c:v>0.30634573304157547</c:v>
                </c:pt>
                <c:pt idx="1011">
                  <c:v>0.30650507561632478</c:v>
                </c:pt>
                <c:pt idx="1012">
                  <c:v>0.30702299564947677</c:v>
                </c:pt>
                <c:pt idx="1013">
                  <c:v>0.30707512764405775</c:v>
                </c:pt>
                <c:pt idx="1014">
                  <c:v>0.30754091568262176</c:v>
                </c:pt>
                <c:pt idx="1015">
                  <c:v>0.30780452224653548</c:v>
                </c:pt>
                <c:pt idx="1016">
                  <c:v>0.30805883571576786</c:v>
                </c:pt>
                <c:pt idx="1017">
                  <c:v>0.30853391684901532</c:v>
                </c:pt>
                <c:pt idx="1018">
                  <c:v>0.30857675574891452</c:v>
                </c:pt>
                <c:pt idx="1019">
                  <c:v>0.30909467578206296</c:v>
                </c:pt>
                <c:pt idx="1020">
                  <c:v>0.30919037199125038</c:v>
                </c:pt>
                <c:pt idx="1021">
                  <c:v>0.30961259581520978</c:v>
                </c:pt>
                <c:pt idx="1022">
                  <c:v>0.30999270605397694</c:v>
                </c:pt>
                <c:pt idx="1023">
                  <c:v>0.31013051584835288</c:v>
                </c:pt>
                <c:pt idx="1024">
                  <c:v>0.31064843588149982</c:v>
                </c:pt>
                <c:pt idx="1025">
                  <c:v>0.31072210065645678</c:v>
                </c:pt>
                <c:pt idx="1026">
                  <c:v>0.31116635591465086</c:v>
                </c:pt>
                <c:pt idx="1027">
                  <c:v>0.31145149525893684</c:v>
                </c:pt>
                <c:pt idx="1028">
                  <c:v>0.31168427594779741</c:v>
                </c:pt>
                <c:pt idx="1029">
                  <c:v>0.31218088986141851</c:v>
                </c:pt>
                <c:pt idx="1030">
                  <c:v>0.31220219598094417</c:v>
                </c:pt>
                <c:pt idx="1031">
                  <c:v>0.31272011601408894</c:v>
                </c:pt>
                <c:pt idx="1032">
                  <c:v>0.31291028446389701</c:v>
                </c:pt>
                <c:pt idx="1033">
                  <c:v>0.31323803604723433</c:v>
                </c:pt>
                <c:pt idx="1034">
                  <c:v>0.31363967906637508</c:v>
                </c:pt>
                <c:pt idx="1035">
                  <c:v>0.31375595608038126</c:v>
                </c:pt>
                <c:pt idx="1036">
                  <c:v>0.31427387611352792</c:v>
                </c:pt>
                <c:pt idx="1037">
                  <c:v>0.31436907366885836</c:v>
                </c:pt>
                <c:pt idx="1038">
                  <c:v>0.31479179614667496</c:v>
                </c:pt>
                <c:pt idx="1039">
                  <c:v>0.31502552881108697</c:v>
                </c:pt>
                <c:pt idx="1040">
                  <c:v>0.31530971617982551</c:v>
                </c:pt>
                <c:pt idx="1041">
                  <c:v>0.31582763621297211</c:v>
                </c:pt>
                <c:pt idx="1042">
                  <c:v>0.31582786287381887</c:v>
                </c:pt>
                <c:pt idx="1043">
                  <c:v>0.31634555624611527</c:v>
                </c:pt>
                <c:pt idx="1044">
                  <c:v>0.31648431801604954</c:v>
                </c:pt>
                <c:pt idx="1045">
                  <c:v>0.31686347627926659</c:v>
                </c:pt>
                <c:pt idx="1046">
                  <c:v>0.31728665207877432</c:v>
                </c:pt>
                <c:pt idx="1047">
                  <c:v>0.31738139631241313</c:v>
                </c:pt>
                <c:pt idx="1048">
                  <c:v>0.3178993163455584</c:v>
                </c:pt>
                <c:pt idx="1049">
                  <c:v>0.31794310722100688</c:v>
                </c:pt>
                <c:pt idx="1050">
                  <c:v>0.31841723637870512</c:v>
                </c:pt>
                <c:pt idx="1051">
                  <c:v>0.31874544128373455</c:v>
                </c:pt>
                <c:pt idx="1052">
                  <c:v>0.31893515641184983</c:v>
                </c:pt>
                <c:pt idx="1053">
                  <c:v>0.31940189642596795</c:v>
                </c:pt>
                <c:pt idx="1054">
                  <c:v>0.31945307644499688</c:v>
                </c:pt>
                <c:pt idx="1055">
                  <c:v>0.31997099647814642</c:v>
                </c:pt>
                <c:pt idx="1056">
                  <c:v>0.32020423048869417</c:v>
                </c:pt>
                <c:pt idx="1057">
                  <c:v>0.32048891651129291</c:v>
                </c:pt>
                <c:pt idx="1058">
                  <c:v>0.32086068563093001</c:v>
                </c:pt>
                <c:pt idx="1059">
                  <c:v>0.3210068365444394</c:v>
                </c:pt>
                <c:pt idx="1060">
                  <c:v>0.321524756577586</c:v>
                </c:pt>
                <c:pt idx="1061">
                  <c:v>0.32166301969365635</c:v>
                </c:pt>
                <c:pt idx="1062">
                  <c:v>0.32204267661073138</c:v>
                </c:pt>
                <c:pt idx="1063">
                  <c:v>0.32239241429613436</c:v>
                </c:pt>
                <c:pt idx="1064">
                  <c:v>0.32256059664388143</c:v>
                </c:pt>
                <c:pt idx="1065">
                  <c:v>0.32307851667702747</c:v>
                </c:pt>
                <c:pt idx="1066">
                  <c:v>0.32312180889861636</c:v>
                </c:pt>
                <c:pt idx="1067">
                  <c:v>0.32359643671017202</c:v>
                </c:pt>
                <c:pt idx="1068">
                  <c:v>0.32385120350109431</c:v>
                </c:pt>
                <c:pt idx="1069">
                  <c:v>0.32411435674331884</c:v>
                </c:pt>
                <c:pt idx="1070">
                  <c:v>0.32458059810357637</c:v>
                </c:pt>
                <c:pt idx="1071">
                  <c:v>0.3246322767764675</c:v>
                </c:pt>
                <c:pt idx="1072">
                  <c:v>0.32515019680961538</c:v>
                </c:pt>
                <c:pt idx="1073">
                  <c:v>0.32523705324580587</c:v>
                </c:pt>
                <c:pt idx="1074">
                  <c:v>0.32566811684276198</c:v>
                </c:pt>
                <c:pt idx="1075">
                  <c:v>0.32603938730853382</c:v>
                </c:pt>
                <c:pt idx="1076">
                  <c:v>0.32618603687590891</c:v>
                </c:pt>
                <c:pt idx="1077">
                  <c:v>0.32669584245076583</c:v>
                </c:pt>
                <c:pt idx="1078">
                  <c:v>0.32670395690905546</c:v>
                </c:pt>
                <c:pt idx="1079">
                  <c:v>0.32722187694220373</c:v>
                </c:pt>
                <c:pt idx="1080">
                  <c:v>0.3274981765134955</c:v>
                </c:pt>
                <c:pt idx="1081">
                  <c:v>0.32773979697534855</c:v>
                </c:pt>
                <c:pt idx="1082">
                  <c:v>0.32822757111597717</c:v>
                </c:pt>
                <c:pt idx="1083">
                  <c:v>0.32825771700849432</c:v>
                </c:pt>
                <c:pt idx="1084">
                  <c:v>0.32877563704164348</c:v>
                </c:pt>
                <c:pt idx="1085">
                  <c:v>0.3289569657184585</c:v>
                </c:pt>
                <c:pt idx="1086">
                  <c:v>0.32929355707478752</c:v>
                </c:pt>
                <c:pt idx="1087">
                  <c:v>0.32968636032093707</c:v>
                </c:pt>
                <c:pt idx="1088">
                  <c:v>0.32981147710793829</c:v>
                </c:pt>
                <c:pt idx="1089">
                  <c:v>0.33032939714108484</c:v>
                </c:pt>
                <c:pt idx="1090">
                  <c:v>0.33041575492341557</c:v>
                </c:pt>
                <c:pt idx="1091">
                  <c:v>0.33084731717423138</c:v>
                </c:pt>
                <c:pt idx="1092">
                  <c:v>0.3311451495258938</c:v>
                </c:pt>
                <c:pt idx="1093">
                  <c:v>0.33136523720737793</c:v>
                </c:pt>
                <c:pt idx="1094">
                  <c:v>0.33187454412837597</c:v>
                </c:pt>
                <c:pt idx="1095">
                  <c:v>0.33188315724052447</c:v>
                </c:pt>
                <c:pt idx="1096">
                  <c:v>0.3324010772736728</c:v>
                </c:pt>
                <c:pt idx="1097">
                  <c:v>0.3325309992706097</c:v>
                </c:pt>
                <c:pt idx="1098">
                  <c:v>0.33291899730682084</c:v>
                </c:pt>
                <c:pt idx="1099">
                  <c:v>0.33333333333333331</c:v>
                </c:pt>
                <c:pt idx="1100">
                  <c:v>0.33343691733996766</c:v>
                </c:pt>
                <c:pt idx="1101">
                  <c:v>0.33395483737311243</c:v>
                </c:pt>
                <c:pt idx="1102">
                  <c:v>0.33406272793581826</c:v>
                </c:pt>
                <c:pt idx="1103">
                  <c:v>0.33447275740625937</c:v>
                </c:pt>
                <c:pt idx="1104">
                  <c:v>0.33479212253829344</c:v>
                </c:pt>
                <c:pt idx="1105">
                  <c:v>0.33499067743940736</c:v>
                </c:pt>
                <c:pt idx="1106">
                  <c:v>0.33550859747255379</c:v>
                </c:pt>
                <c:pt idx="1107">
                  <c:v>0.33552151714077594</c:v>
                </c:pt>
                <c:pt idx="1108">
                  <c:v>0.33602651750570089</c:v>
                </c:pt>
                <c:pt idx="1109">
                  <c:v>0.33625091174325644</c:v>
                </c:pt>
                <c:pt idx="1110">
                  <c:v>0.33654443753884727</c:v>
                </c:pt>
                <c:pt idx="1111">
                  <c:v>0.33698030634573656</c:v>
                </c:pt>
                <c:pt idx="1112">
                  <c:v>0.33706235757199132</c:v>
                </c:pt>
                <c:pt idx="1113">
                  <c:v>0.33758027760514003</c:v>
                </c:pt>
                <c:pt idx="1114">
                  <c:v>0.33770970094821495</c:v>
                </c:pt>
                <c:pt idx="1115">
                  <c:v>0.33809819763828686</c:v>
                </c:pt>
                <c:pt idx="1116">
                  <c:v>0.33843909555069457</c:v>
                </c:pt>
                <c:pt idx="1117">
                  <c:v>0.33861611767143385</c:v>
                </c:pt>
                <c:pt idx="1118">
                  <c:v>0.33913403770458023</c:v>
                </c:pt>
                <c:pt idx="1119">
                  <c:v>0.33916849015317491</c:v>
                </c:pt>
                <c:pt idx="1120">
                  <c:v>0.33965195773772588</c:v>
                </c:pt>
                <c:pt idx="1121">
                  <c:v>0.33989788475565663</c:v>
                </c:pt>
                <c:pt idx="1122">
                  <c:v>0.3401698777708751</c:v>
                </c:pt>
                <c:pt idx="1123">
                  <c:v>0.34062727935813314</c:v>
                </c:pt>
                <c:pt idx="1124">
                  <c:v>0.34068779780402192</c:v>
                </c:pt>
                <c:pt idx="1125">
                  <c:v>0.34120571783716652</c:v>
                </c:pt>
                <c:pt idx="1126">
                  <c:v>0.34135667396061714</c:v>
                </c:pt>
                <c:pt idx="1127">
                  <c:v>0.34172363787031318</c:v>
                </c:pt>
                <c:pt idx="1128">
                  <c:v>0.34208606856309287</c:v>
                </c:pt>
                <c:pt idx="1129">
                  <c:v>0.34224155790346</c:v>
                </c:pt>
                <c:pt idx="1130">
                  <c:v>0.34274252370532471</c:v>
                </c:pt>
                <c:pt idx="1131">
                  <c:v>0.34275947793660755</c:v>
                </c:pt>
                <c:pt idx="1132">
                  <c:v>0.34327739796975676</c:v>
                </c:pt>
                <c:pt idx="1133">
                  <c:v>0.34354485776805327</c:v>
                </c:pt>
                <c:pt idx="1134">
                  <c:v>0.34379531800290081</c:v>
                </c:pt>
                <c:pt idx="1135">
                  <c:v>0.34420131291028472</c:v>
                </c:pt>
                <c:pt idx="1136">
                  <c:v>0.34431323803604758</c:v>
                </c:pt>
                <c:pt idx="1137">
                  <c:v>0.34483115806919384</c:v>
                </c:pt>
                <c:pt idx="1138">
                  <c:v>0.34500364697301261</c:v>
                </c:pt>
                <c:pt idx="1139">
                  <c:v>0.34534907810234289</c:v>
                </c:pt>
                <c:pt idx="1140">
                  <c:v>0.34566010211524623</c:v>
                </c:pt>
                <c:pt idx="1141">
                  <c:v>0.34586699813549115</c:v>
                </c:pt>
                <c:pt idx="1142">
                  <c:v>0.34638491816863748</c:v>
                </c:pt>
                <c:pt idx="1143">
                  <c:v>0.34646243617797451</c:v>
                </c:pt>
                <c:pt idx="1144">
                  <c:v>0.34690283820178214</c:v>
                </c:pt>
                <c:pt idx="1145">
                  <c:v>0.34719183078045213</c:v>
                </c:pt>
                <c:pt idx="1146">
                  <c:v>0.34742075823493107</c:v>
                </c:pt>
                <c:pt idx="1147">
                  <c:v>0.34792122538293441</c:v>
                </c:pt>
                <c:pt idx="1148">
                  <c:v>0.34793867826807762</c:v>
                </c:pt>
                <c:pt idx="1149">
                  <c:v>0.34845659830122422</c:v>
                </c:pt>
                <c:pt idx="1150">
                  <c:v>0.34865061998541452</c:v>
                </c:pt>
                <c:pt idx="1151">
                  <c:v>0.34897451833437226</c:v>
                </c:pt>
                <c:pt idx="1152">
                  <c:v>0.34938001458789486</c:v>
                </c:pt>
                <c:pt idx="1153">
                  <c:v>0.34949243836751664</c:v>
                </c:pt>
                <c:pt idx="1154">
                  <c:v>0.3500103584006633</c:v>
                </c:pt>
                <c:pt idx="1155">
                  <c:v>0.35010940919037181</c:v>
                </c:pt>
                <c:pt idx="1156">
                  <c:v>0.35052827843381168</c:v>
                </c:pt>
                <c:pt idx="1157">
                  <c:v>0.35083880379285642</c:v>
                </c:pt>
                <c:pt idx="1158">
                  <c:v>0.35104619846695678</c:v>
                </c:pt>
                <c:pt idx="1159">
                  <c:v>0.35156411850010355</c:v>
                </c:pt>
                <c:pt idx="1160">
                  <c:v>0.35156819839533182</c:v>
                </c:pt>
                <c:pt idx="1161">
                  <c:v>0.35208203853325082</c:v>
                </c:pt>
                <c:pt idx="1162">
                  <c:v>0.35229759299781238</c:v>
                </c:pt>
                <c:pt idx="1163">
                  <c:v>0.35259995856639503</c:v>
                </c:pt>
                <c:pt idx="1164">
                  <c:v>0.35295404814004488</c:v>
                </c:pt>
                <c:pt idx="1165">
                  <c:v>0.35311787859954635</c:v>
                </c:pt>
                <c:pt idx="1166">
                  <c:v>0.35363579863269134</c:v>
                </c:pt>
                <c:pt idx="1167">
                  <c:v>0.35375638220277328</c:v>
                </c:pt>
                <c:pt idx="1168">
                  <c:v>0.354153718665838</c:v>
                </c:pt>
                <c:pt idx="1169">
                  <c:v>0.35448577680525512</c:v>
                </c:pt>
                <c:pt idx="1170">
                  <c:v>0.35467163869898483</c:v>
                </c:pt>
                <c:pt idx="1171">
                  <c:v>0.35518955873213159</c:v>
                </c:pt>
                <c:pt idx="1172">
                  <c:v>0.35521517140773162</c:v>
                </c:pt>
                <c:pt idx="1173">
                  <c:v>0.35570747876527881</c:v>
                </c:pt>
                <c:pt idx="1174">
                  <c:v>0.35594456601021324</c:v>
                </c:pt>
                <c:pt idx="1175">
                  <c:v>0.3562253987984258</c:v>
                </c:pt>
                <c:pt idx="1176">
                  <c:v>0.35667396061269341</c:v>
                </c:pt>
                <c:pt idx="1177">
                  <c:v>0.35674331883157223</c:v>
                </c:pt>
                <c:pt idx="1178">
                  <c:v>0.35726123886471928</c:v>
                </c:pt>
                <c:pt idx="1179">
                  <c:v>0.35733041575492513</c:v>
                </c:pt>
                <c:pt idx="1180">
                  <c:v>0.35777915889786632</c:v>
                </c:pt>
                <c:pt idx="1181">
                  <c:v>0.35813274981765375</c:v>
                </c:pt>
                <c:pt idx="1182">
                  <c:v>0.35829707893101315</c:v>
                </c:pt>
                <c:pt idx="1183">
                  <c:v>0.35878920495988575</c:v>
                </c:pt>
                <c:pt idx="1184">
                  <c:v>0.35881499896416347</c:v>
                </c:pt>
                <c:pt idx="1185">
                  <c:v>0.3593329189973089</c:v>
                </c:pt>
                <c:pt idx="1186">
                  <c:v>0.35959153902261098</c:v>
                </c:pt>
                <c:pt idx="1187">
                  <c:v>0.3598508390304575</c:v>
                </c:pt>
                <c:pt idx="1188">
                  <c:v>0.36032093362509404</c:v>
                </c:pt>
                <c:pt idx="1189">
                  <c:v>0.36036875906360366</c:v>
                </c:pt>
                <c:pt idx="1190">
                  <c:v>0.36088667909675226</c:v>
                </c:pt>
                <c:pt idx="1191">
                  <c:v>0.36105032822757138</c:v>
                </c:pt>
                <c:pt idx="1192">
                  <c:v>0.36140459912989847</c:v>
                </c:pt>
                <c:pt idx="1193">
                  <c:v>0.36177972283005239</c:v>
                </c:pt>
                <c:pt idx="1194">
                  <c:v>0.36192251916304502</c:v>
                </c:pt>
                <c:pt idx="1195">
                  <c:v>0.36244043919618835</c:v>
                </c:pt>
                <c:pt idx="1196">
                  <c:v>0.36250911743253089</c:v>
                </c:pt>
                <c:pt idx="1197">
                  <c:v>0.36295835922933661</c:v>
                </c:pt>
                <c:pt idx="1198">
                  <c:v>0.36316557257476484</c:v>
                </c:pt>
                <c:pt idx="1199">
                  <c:v>0.36347627926248677</c:v>
                </c:pt>
                <c:pt idx="1200">
                  <c:v>0.36396790663749273</c:v>
                </c:pt>
                <c:pt idx="1201">
                  <c:v>0.36399419929563165</c:v>
                </c:pt>
                <c:pt idx="1202">
                  <c:v>0.36451211932877814</c:v>
                </c:pt>
                <c:pt idx="1203">
                  <c:v>0.36462436177972629</c:v>
                </c:pt>
                <c:pt idx="1204">
                  <c:v>0.3650300393619228</c:v>
                </c:pt>
                <c:pt idx="1205">
                  <c:v>0.36542669584245602</c:v>
                </c:pt>
                <c:pt idx="1206">
                  <c:v>0.36554795939507118</c:v>
                </c:pt>
                <c:pt idx="1207">
                  <c:v>0.366065879428218</c:v>
                </c:pt>
                <c:pt idx="1208">
                  <c:v>0.3661560904449308</c:v>
                </c:pt>
                <c:pt idx="1209">
                  <c:v>0.36658379946136332</c:v>
                </c:pt>
                <c:pt idx="1210">
                  <c:v>0.36688548504741458</c:v>
                </c:pt>
                <c:pt idx="1211">
                  <c:v>0.36710171949451031</c:v>
                </c:pt>
                <c:pt idx="1212">
                  <c:v>0.36761487964989498</c:v>
                </c:pt>
                <c:pt idx="1213">
                  <c:v>0.36761963952765925</c:v>
                </c:pt>
                <c:pt idx="1214">
                  <c:v>0.3681375595608038</c:v>
                </c:pt>
                <c:pt idx="1215">
                  <c:v>0.36834427425237315</c:v>
                </c:pt>
                <c:pt idx="1216">
                  <c:v>0.36865547959395267</c:v>
                </c:pt>
                <c:pt idx="1217">
                  <c:v>0.3690007293946076</c:v>
                </c:pt>
                <c:pt idx="1218">
                  <c:v>0.36917339962709927</c:v>
                </c:pt>
                <c:pt idx="1219">
                  <c:v>0.36969131966024482</c:v>
                </c:pt>
                <c:pt idx="1220">
                  <c:v>0.36980306345733088</c:v>
                </c:pt>
                <c:pt idx="1221">
                  <c:v>0.37026103169670627</c:v>
                </c:pt>
                <c:pt idx="1222">
                  <c:v>0.370532458059812</c:v>
                </c:pt>
                <c:pt idx="1223">
                  <c:v>0.37077895172985703</c:v>
                </c:pt>
                <c:pt idx="1224">
                  <c:v>0.37126185266229017</c:v>
                </c:pt>
                <c:pt idx="1225">
                  <c:v>0.37129687176300197</c:v>
                </c:pt>
                <c:pt idx="1226">
                  <c:v>0.37176299979283545</c:v>
                </c:pt>
                <c:pt idx="1227">
                  <c:v>0.3719912472647719</c:v>
                </c:pt>
                <c:pt idx="1228">
                  <c:v>0.37228091982598188</c:v>
                </c:pt>
                <c:pt idx="1229">
                  <c:v>0.37272064186725395</c:v>
                </c:pt>
                <c:pt idx="1230">
                  <c:v>0.37279883985912582</c:v>
                </c:pt>
                <c:pt idx="1231">
                  <c:v>0.37331675989227686</c:v>
                </c:pt>
                <c:pt idx="1232">
                  <c:v>0.37337709700948557</c:v>
                </c:pt>
                <c:pt idx="1233">
                  <c:v>0.37383467992542302</c:v>
                </c:pt>
                <c:pt idx="1234">
                  <c:v>0.37417943107221191</c:v>
                </c:pt>
                <c:pt idx="1235">
                  <c:v>0.37435259995857006</c:v>
                </c:pt>
                <c:pt idx="1236">
                  <c:v>0.37483588621444597</c:v>
                </c:pt>
                <c:pt idx="1237">
                  <c:v>0.37492231199503162</c:v>
                </c:pt>
                <c:pt idx="1238">
                  <c:v>0.37544023202817478</c:v>
                </c:pt>
                <c:pt idx="1239">
                  <c:v>0.37563822027716981</c:v>
                </c:pt>
                <c:pt idx="1240">
                  <c:v>0.37590636005800993</c:v>
                </c:pt>
                <c:pt idx="1241">
                  <c:v>0.37629467541940437</c:v>
                </c:pt>
                <c:pt idx="1242">
                  <c:v>0.37642428009115625</c:v>
                </c:pt>
                <c:pt idx="1243">
                  <c:v>0.37694220012430296</c:v>
                </c:pt>
                <c:pt idx="1244">
                  <c:v>0.37709700948212943</c:v>
                </c:pt>
                <c:pt idx="1245">
                  <c:v>0.37746012015745162</c:v>
                </c:pt>
                <c:pt idx="1246">
                  <c:v>0.37775346462436182</c:v>
                </c:pt>
                <c:pt idx="1247">
                  <c:v>0.37797804019059611</c:v>
                </c:pt>
                <c:pt idx="1248">
                  <c:v>0.37849596022374443</c:v>
                </c:pt>
                <c:pt idx="1249">
                  <c:v>0.37855579868708988</c:v>
                </c:pt>
                <c:pt idx="1250">
                  <c:v>0.37901388025689076</c:v>
                </c:pt>
                <c:pt idx="1251">
                  <c:v>0.37921225382932316</c:v>
                </c:pt>
                <c:pt idx="1252">
                  <c:v>0.3795318002900353</c:v>
                </c:pt>
                <c:pt idx="1253">
                  <c:v>0.38001458789205445</c:v>
                </c:pt>
                <c:pt idx="1254">
                  <c:v>0.38010151232649692</c:v>
                </c:pt>
                <c:pt idx="1255">
                  <c:v>0.38061943235964746</c:v>
                </c:pt>
                <c:pt idx="1256">
                  <c:v>0.3806710430342834</c:v>
                </c:pt>
                <c:pt idx="1257">
                  <c:v>0.38108556038948094</c:v>
                </c:pt>
                <c:pt idx="1258">
                  <c:v>0.38147337709701312</c:v>
                </c:pt>
                <c:pt idx="1259">
                  <c:v>0.38160348042262282</c:v>
                </c:pt>
                <c:pt idx="1260">
                  <c:v>0.38212140045576981</c:v>
                </c:pt>
                <c:pt idx="1261">
                  <c:v>0.38220277169949346</c:v>
                </c:pt>
                <c:pt idx="1262">
                  <c:v>0.38263932048891625</c:v>
                </c:pt>
                <c:pt idx="1263">
                  <c:v>0.38293216630197124</c:v>
                </c:pt>
                <c:pt idx="1264">
                  <c:v>0.3831572405220634</c:v>
                </c:pt>
                <c:pt idx="1265">
                  <c:v>0.38366156090445308</c:v>
                </c:pt>
                <c:pt idx="1266">
                  <c:v>0.38367516055521228</c:v>
                </c:pt>
                <c:pt idx="1267">
                  <c:v>0.38419308058835699</c:v>
                </c:pt>
                <c:pt idx="1268">
                  <c:v>0.38439095550692931</c:v>
                </c:pt>
                <c:pt idx="1269">
                  <c:v>0.38471100062150404</c:v>
                </c:pt>
                <c:pt idx="1270">
                  <c:v>0.38504741064916131</c:v>
                </c:pt>
                <c:pt idx="1271">
                  <c:v>0.38528071265796837</c:v>
                </c:pt>
                <c:pt idx="1272">
                  <c:v>0.38579863269111225</c:v>
                </c:pt>
                <c:pt idx="1273">
                  <c:v>0.38584974471188882</c:v>
                </c:pt>
                <c:pt idx="1274">
                  <c:v>0.38626476072094817</c:v>
                </c:pt>
                <c:pt idx="1275">
                  <c:v>0.38657913931437188</c:v>
                </c:pt>
                <c:pt idx="1276">
                  <c:v>0.38678268075409483</c:v>
                </c:pt>
                <c:pt idx="1277">
                  <c:v>0.38730060078724243</c:v>
                </c:pt>
                <c:pt idx="1278">
                  <c:v>0.38730853391685399</c:v>
                </c:pt>
                <c:pt idx="1279">
                  <c:v>0.38787031282370288</c:v>
                </c:pt>
                <c:pt idx="1280">
                  <c:v>0.38803792851932889</c:v>
                </c:pt>
                <c:pt idx="1281">
                  <c:v>0.38838823285685142</c:v>
                </c:pt>
                <c:pt idx="1282">
                  <c:v>0.38876732312181062</c:v>
                </c:pt>
                <c:pt idx="1283">
                  <c:v>0.38885436088668268</c:v>
                </c:pt>
                <c:pt idx="1284">
                  <c:v>0.389372280919831</c:v>
                </c:pt>
                <c:pt idx="1285">
                  <c:v>0.38949671772429223</c:v>
                </c:pt>
                <c:pt idx="1286">
                  <c:v>0.38989020095297627</c:v>
                </c:pt>
                <c:pt idx="1287">
                  <c:v>0.39022611232677068</c:v>
                </c:pt>
                <c:pt idx="1288">
                  <c:v>0.39045991298943766</c:v>
                </c:pt>
                <c:pt idx="1289">
                  <c:v>0.39092604101927092</c:v>
                </c:pt>
                <c:pt idx="1290">
                  <c:v>0.39095550692925257</c:v>
                </c:pt>
                <c:pt idx="1291">
                  <c:v>0.39144396105241713</c:v>
                </c:pt>
                <c:pt idx="1292">
                  <c:v>0.39168490153173047</c:v>
                </c:pt>
                <c:pt idx="1293">
                  <c:v>0.39196188108556418</c:v>
                </c:pt>
                <c:pt idx="1294">
                  <c:v>0.39241429613421236</c:v>
                </c:pt>
                <c:pt idx="1295">
                  <c:v>0.39247980111871117</c:v>
                </c:pt>
                <c:pt idx="1296">
                  <c:v>0.39299772115185705</c:v>
                </c:pt>
                <c:pt idx="1297">
                  <c:v>0.39314369073668831</c:v>
                </c:pt>
                <c:pt idx="1298">
                  <c:v>0.39351564118500404</c:v>
                </c:pt>
                <c:pt idx="1299">
                  <c:v>0.39380014587892326</c:v>
                </c:pt>
                <c:pt idx="1300">
                  <c:v>0.39403356121815036</c:v>
                </c:pt>
                <c:pt idx="1301">
                  <c:v>0.39455148125129702</c:v>
                </c:pt>
                <c:pt idx="1302">
                  <c:v>0.39460247994165293</c:v>
                </c:pt>
                <c:pt idx="1303">
                  <c:v>0.39506940128444651</c:v>
                </c:pt>
                <c:pt idx="1304">
                  <c:v>0.39525893508388338</c:v>
                </c:pt>
                <c:pt idx="1305">
                  <c:v>0.39563911332090518</c:v>
                </c:pt>
                <c:pt idx="1306">
                  <c:v>0.39606126914661144</c:v>
                </c:pt>
                <c:pt idx="1307">
                  <c:v>0.39610524135073588</c:v>
                </c:pt>
                <c:pt idx="1308">
                  <c:v>0.39662316138388704</c:v>
                </c:pt>
                <c:pt idx="1309">
                  <c:v>0.3967906637490915</c:v>
                </c:pt>
                <c:pt idx="1310">
                  <c:v>0.39714108141702931</c:v>
                </c:pt>
                <c:pt idx="1311">
                  <c:v>0.39752005835157017</c:v>
                </c:pt>
                <c:pt idx="1312">
                  <c:v>0.39765900145017596</c:v>
                </c:pt>
                <c:pt idx="1313">
                  <c:v>0.3981769214833249</c:v>
                </c:pt>
                <c:pt idx="1314">
                  <c:v>0.39824945295404968</c:v>
                </c:pt>
                <c:pt idx="1315">
                  <c:v>0.39869484151647172</c:v>
                </c:pt>
                <c:pt idx="1316">
                  <c:v>0.39897884755653007</c:v>
                </c:pt>
                <c:pt idx="1317">
                  <c:v>0.3992127615496216</c:v>
                </c:pt>
                <c:pt idx="1318">
                  <c:v>0.3996353026987598</c:v>
                </c:pt>
                <c:pt idx="1319">
                  <c:v>0.39973068158276615</c:v>
                </c:pt>
                <c:pt idx="1320">
                  <c:v>0.40030039361922753</c:v>
                </c:pt>
                <c:pt idx="1321">
                  <c:v>0.40043763676148775</c:v>
                </c:pt>
                <c:pt idx="1322">
                  <c:v>0.40076652164905957</c:v>
                </c:pt>
                <c:pt idx="1323">
                  <c:v>0.40109409190372008</c:v>
                </c:pt>
                <c:pt idx="1324">
                  <c:v>0.40133623368551907</c:v>
                </c:pt>
                <c:pt idx="1325">
                  <c:v>0.40185415371866767</c:v>
                </c:pt>
                <c:pt idx="1326">
                  <c:v>0.40189642596645003</c:v>
                </c:pt>
                <c:pt idx="1327">
                  <c:v>0.40232028174850115</c:v>
                </c:pt>
                <c:pt idx="1328">
                  <c:v>0.40262582056892776</c:v>
                </c:pt>
                <c:pt idx="1329">
                  <c:v>0.40283820178164742</c:v>
                </c:pt>
                <c:pt idx="1330">
                  <c:v>0.40335521517140832</c:v>
                </c:pt>
                <c:pt idx="1331">
                  <c:v>0.40335612181479391</c:v>
                </c:pt>
                <c:pt idx="1332">
                  <c:v>0.4038740418479409</c:v>
                </c:pt>
                <c:pt idx="1333">
                  <c:v>0.40408460977389044</c:v>
                </c:pt>
                <c:pt idx="1334">
                  <c:v>0.40439196188108745</c:v>
                </c:pt>
                <c:pt idx="1335">
                  <c:v>0.40481400437636927</c:v>
                </c:pt>
                <c:pt idx="1336">
                  <c:v>0.40490988191423566</c:v>
                </c:pt>
                <c:pt idx="1337">
                  <c:v>0.40542780194738215</c:v>
                </c:pt>
                <c:pt idx="1338">
                  <c:v>0.40547045951859928</c:v>
                </c:pt>
                <c:pt idx="1339">
                  <c:v>0.40594572198052631</c:v>
                </c:pt>
                <c:pt idx="1340">
                  <c:v>0.40627279358132762</c:v>
                </c:pt>
                <c:pt idx="1341">
                  <c:v>0.40646364201367302</c:v>
                </c:pt>
                <c:pt idx="1342">
                  <c:v>0.40692924872355934</c:v>
                </c:pt>
                <c:pt idx="1343">
                  <c:v>0.40698156204682195</c:v>
                </c:pt>
                <c:pt idx="1344">
                  <c:v>0.40749948207996828</c:v>
                </c:pt>
                <c:pt idx="1345">
                  <c:v>0.40773158278628724</c:v>
                </c:pt>
                <c:pt idx="1346">
                  <c:v>0.40801740211311366</c:v>
                </c:pt>
                <c:pt idx="1347">
                  <c:v>0.40846097738877113</c:v>
                </c:pt>
                <c:pt idx="1348">
                  <c:v>0.4085353221462607</c:v>
                </c:pt>
                <c:pt idx="1349">
                  <c:v>0.40905324217940747</c:v>
                </c:pt>
                <c:pt idx="1350">
                  <c:v>0.40919037199124952</c:v>
                </c:pt>
                <c:pt idx="1351">
                  <c:v>0.40957116221255641</c:v>
                </c:pt>
                <c:pt idx="1352">
                  <c:v>0.40991976659372731</c:v>
                </c:pt>
                <c:pt idx="1353">
                  <c:v>0.41008908224570295</c:v>
                </c:pt>
                <c:pt idx="1354">
                  <c:v>0.41060700227884978</c:v>
                </c:pt>
                <c:pt idx="1355">
                  <c:v>0.41064916119620687</c:v>
                </c:pt>
                <c:pt idx="1356">
                  <c:v>0.41112492231199532</c:v>
                </c:pt>
                <c:pt idx="1357">
                  <c:v>0.41137855579869004</c:v>
                </c:pt>
                <c:pt idx="1358">
                  <c:v>0.41164284234514198</c:v>
                </c:pt>
                <c:pt idx="1359">
                  <c:v>0.41210795040116538</c:v>
                </c:pt>
                <c:pt idx="1360">
                  <c:v>0.41216076237829097</c:v>
                </c:pt>
                <c:pt idx="1361">
                  <c:v>0.41267868241143557</c:v>
                </c:pt>
                <c:pt idx="1362">
                  <c:v>0.41276440554339894</c:v>
                </c:pt>
                <c:pt idx="1363">
                  <c:v>0.41319660244458262</c:v>
                </c:pt>
                <c:pt idx="1364">
                  <c:v>0.41356673960612689</c:v>
                </c:pt>
                <c:pt idx="1365">
                  <c:v>0.41371452247772966</c:v>
                </c:pt>
                <c:pt idx="1366">
                  <c:v>0.41423244251087621</c:v>
                </c:pt>
                <c:pt idx="1367">
                  <c:v>0.41429613420860667</c:v>
                </c:pt>
                <c:pt idx="1368">
                  <c:v>0.41475036254402331</c:v>
                </c:pt>
                <c:pt idx="1369">
                  <c:v>0.41502552881108684</c:v>
                </c:pt>
                <c:pt idx="1370">
                  <c:v>0.41526828257717008</c:v>
                </c:pt>
                <c:pt idx="1371">
                  <c:v>0.41575492341356635</c:v>
                </c:pt>
                <c:pt idx="1372">
                  <c:v>0.41578620261031712</c:v>
                </c:pt>
                <c:pt idx="1373">
                  <c:v>0.41630412264346545</c:v>
                </c:pt>
                <c:pt idx="1374">
                  <c:v>0.41648431801604863</c:v>
                </c:pt>
                <c:pt idx="1375">
                  <c:v>0.41682204267661088</c:v>
                </c:pt>
                <c:pt idx="1376">
                  <c:v>0.41714077315828035</c:v>
                </c:pt>
                <c:pt idx="1377">
                  <c:v>0.41733996270976076</c:v>
                </c:pt>
                <c:pt idx="1378">
                  <c:v>0.41785788274290703</c:v>
                </c:pt>
                <c:pt idx="1379">
                  <c:v>0.41794310722100658</c:v>
                </c:pt>
                <c:pt idx="1380">
                  <c:v>0.41837580277605346</c:v>
                </c:pt>
                <c:pt idx="1381">
                  <c:v>0.41859956236323881</c:v>
                </c:pt>
                <c:pt idx="1382">
                  <c:v>0.41889372280919812</c:v>
                </c:pt>
                <c:pt idx="1383">
                  <c:v>0.41940189642596631</c:v>
                </c:pt>
                <c:pt idx="1384">
                  <c:v>0.41941164284234683</c:v>
                </c:pt>
                <c:pt idx="1385">
                  <c:v>0.41992956287549515</c:v>
                </c:pt>
                <c:pt idx="1386">
                  <c:v>0.42013129102844632</c:v>
                </c:pt>
                <c:pt idx="1387">
                  <c:v>0.42044748290863881</c:v>
                </c:pt>
                <c:pt idx="1388">
                  <c:v>0.42086068563092943</c:v>
                </c:pt>
                <c:pt idx="1389">
                  <c:v>0.4209654029417858</c:v>
                </c:pt>
                <c:pt idx="1390">
                  <c:v>0.42148332297493485</c:v>
                </c:pt>
                <c:pt idx="1391">
                  <c:v>0.42159008023340638</c:v>
                </c:pt>
                <c:pt idx="1392">
                  <c:v>0.42200124300807967</c:v>
                </c:pt>
                <c:pt idx="1393">
                  <c:v>0.42231947483588944</c:v>
                </c:pt>
                <c:pt idx="1394">
                  <c:v>0.42251916304122789</c:v>
                </c:pt>
                <c:pt idx="1395">
                  <c:v>0.42297592997811961</c:v>
                </c:pt>
                <c:pt idx="1396">
                  <c:v>0.42303708307437332</c:v>
                </c:pt>
                <c:pt idx="1397">
                  <c:v>0.42355500310752031</c:v>
                </c:pt>
                <c:pt idx="1398">
                  <c:v>0.42377826404084989</c:v>
                </c:pt>
                <c:pt idx="1399">
                  <c:v>0.42407292314067085</c:v>
                </c:pt>
                <c:pt idx="1400">
                  <c:v>0.42443471918307968</c:v>
                </c:pt>
                <c:pt idx="1401">
                  <c:v>0.42459084317381585</c:v>
                </c:pt>
                <c:pt idx="1402">
                  <c:v>0.42510876320696422</c:v>
                </c:pt>
                <c:pt idx="1403">
                  <c:v>0.4252370532458058</c:v>
                </c:pt>
                <c:pt idx="1404">
                  <c:v>0.42562668324011077</c:v>
                </c:pt>
                <c:pt idx="1405">
                  <c:v>0.42596644784828808</c:v>
                </c:pt>
                <c:pt idx="1406">
                  <c:v>0.42614460327325776</c:v>
                </c:pt>
                <c:pt idx="1407">
                  <c:v>0.42666252330640375</c:v>
                </c:pt>
                <c:pt idx="1408">
                  <c:v>0.42669584245076575</c:v>
                </c:pt>
                <c:pt idx="1409">
                  <c:v>0.42718044333955207</c:v>
                </c:pt>
                <c:pt idx="1410">
                  <c:v>0.42742523705324803</c:v>
                </c:pt>
                <c:pt idx="1411">
                  <c:v>0.42769836337269895</c:v>
                </c:pt>
                <c:pt idx="1412">
                  <c:v>0.42815463165572548</c:v>
                </c:pt>
                <c:pt idx="1413">
                  <c:v>0.42821628340584555</c:v>
                </c:pt>
                <c:pt idx="1414">
                  <c:v>0.42873420343898877</c:v>
                </c:pt>
                <c:pt idx="1415">
                  <c:v>0.42881108679796076</c:v>
                </c:pt>
                <c:pt idx="1416">
                  <c:v>0.42925212347213576</c:v>
                </c:pt>
                <c:pt idx="1417">
                  <c:v>0.42961342086068582</c:v>
                </c:pt>
                <c:pt idx="1418">
                  <c:v>0.42977004350528286</c:v>
                </c:pt>
                <c:pt idx="1419">
                  <c:v>0.43026987600291788</c:v>
                </c:pt>
                <c:pt idx="1420">
                  <c:v>0.43028796353843185</c:v>
                </c:pt>
                <c:pt idx="1421">
                  <c:v>0.43080588357157834</c:v>
                </c:pt>
                <c:pt idx="1422">
                  <c:v>0.43107221006564872</c:v>
                </c:pt>
                <c:pt idx="1423">
                  <c:v>0.43132380360472661</c:v>
                </c:pt>
                <c:pt idx="1424">
                  <c:v>0.43180160466812528</c:v>
                </c:pt>
                <c:pt idx="1425">
                  <c:v>0.43184172363787326</c:v>
                </c:pt>
                <c:pt idx="1426">
                  <c:v>0.43235964367101737</c:v>
                </c:pt>
                <c:pt idx="1427">
                  <c:v>0.43253099927060912</c:v>
                </c:pt>
                <c:pt idx="1428">
                  <c:v>0.43287756370416769</c:v>
                </c:pt>
                <c:pt idx="1429">
                  <c:v>0.43326039387308751</c:v>
                </c:pt>
                <c:pt idx="1430">
                  <c:v>0.43339548373731307</c:v>
                </c:pt>
                <c:pt idx="1431">
                  <c:v>0.4339134037704615</c:v>
                </c:pt>
                <c:pt idx="1432">
                  <c:v>0.43398978847556713</c:v>
                </c:pt>
                <c:pt idx="1433">
                  <c:v>0.43448311580692117</c:v>
                </c:pt>
                <c:pt idx="1434">
                  <c:v>0.43464624361779747</c:v>
                </c:pt>
                <c:pt idx="1435">
                  <c:v>0.43500103584006738</c:v>
                </c:pt>
                <c:pt idx="1436">
                  <c:v>0.43544857768052753</c:v>
                </c:pt>
                <c:pt idx="1437">
                  <c:v>0.43546716386990258</c:v>
                </c:pt>
                <c:pt idx="1438">
                  <c:v>0.43598508390304913</c:v>
                </c:pt>
                <c:pt idx="1439">
                  <c:v>0.43610503282275731</c:v>
                </c:pt>
                <c:pt idx="1440">
                  <c:v>0.43650300393619235</c:v>
                </c:pt>
                <c:pt idx="1441">
                  <c:v>0.43690736688548754</c:v>
                </c:pt>
                <c:pt idx="1442">
                  <c:v>0.437020923969344</c:v>
                </c:pt>
                <c:pt idx="1443">
                  <c:v>0.43753884400248588</c:v>
                </c:pt>
                <c:pt idx="1444">
                  <c:v>0.43763676148796787</c:v>
                </c:pt>
                <c:pt idx="1445">
                  <c:v>0.43805676403563587</c:v>
                </c:pt>
                <c:pt idx="1446">
                  <c:v>0.43836615609044804</c:v>
                </c:pt>
                <c:pt idx="1447">
                  <c:v>0.43857468406878242</c:v>
                </c:pt>
                <c:pt idx="1448">
                  <c:v>0.43909555069292483</c:v>
                </c:pt>
                <c:pt idx="1449">
                  <c:v>0.43914439610524375</c:v>
                </c:pt>
                <c:pt idx="1450">
                  <c:v>0.4396623161383883</c:v>
                </c:pt>
                <c:pt idx="1451">
                  <c:v>0.43982494529540966</c:v>
                </c:pt>
                <c:pt idx="1452">
                  <c:v>0.44012844416822056</c:v>
                </c:pt>
                <c:pt idx="1453">
                  <c:v>0.44048140043763706</c:v>
                </c:pt>
                <c:pt idx="1454">
                  <c:v>0.44064636420136732</c:v>
                </c:pt>
                <c:pt idx="1455">
                  <c:v>0.44116428423451487</c:v>
                </c:pt>
                <c:pt idx="1456">
                  <c:v>0.44128373450036434</c:v>
                </c:pt>
                <c:pt idx="1457">
                  <c:v>0.44168220426766386</c:v>
                </c:pt>
                <c:pt idx="1458">
                  <c:v>0.44201312910284718</c:v>
                </c:pt>
                <c:pt idx="1459">
                  <c:v>0.44220012430080841</c:v>
                </c:pt>
                <c:pt idx="1460">
                  <c:v>0.44271804433395512</c:v>
                </c:pt>
                <c:pt idx="1461">
                  <c:v>0.4427425237053243</c:v>
                </c:pt>
                <c:pt idx="1462">
                  <c:v>0.44323596436710211</c:v>
                </c:pt>
                <c:pt idx="1463">
                  <c:v>0.44347191830780691</c:v>
                </c:pt>
                <c:pt idx="1464">
                  <c:v>0.44380567640356366</c:v>
                </c:pt>
                <c:pt idx="1465">
                  <c:v>0.44420131291028431</c:v>
                </c:pt>
                <c:pt idx="1466">
                  <c:v>0.44432359643671032</c:v>
                </c:pt>
                <c:pt idx="1467">
                  <c:v>0.4447897244665423</c:v>
                </c:pt>
                <c:pt idx="1468">
                  <c:v>0.44485776805251676</c:v>
                </c:pt>
                <c:pt idx="1469">
                  <c:v>0.44530764449968963</c:v>
                </c:pt>
                <c:pt idx="1470">
                  <c:v>0.44566010211524465</c:v>
                </c:pt>
                <c:pt idx="1471">
                  <c:v>0.44582556453283823</c:v>
                </c:pt>
                <c:pt idx="1472">
                  <c:v>0.44634348456598288</c:v>
                </c:pt>
                <c:pt idx="1473">
                  <c:v>0.44638949671772477</c:v>
                </c:pt>
                <c:pt idx="1474">
                  <c:v>0.44686140459913021</c:v>
                </c:pt>
                <c:pt idx="1475">
                  <c:v>0.4471188913202076</c:v>
                </c:pt>
                <c:pt idx="1476">
                  <c:v>0.44737932463227753</c:v>
                </c:pt>
                <c:pt idx="1477">
                  <c:v>0.44784828592268761</c:v>
                </c:pt>
                <c:pt idx="1478">
                  <c:v>0.4478972446654233</c:v>
                </c:pt>
                <c:pt idx="1479">
                  <c:v>0.44846695670188563</c:v>
                </c:pt>
                <c:pt idx="1480">
                  <c:v>0.44857768052516422</c:v>
                </c:pt>
                <c:pt idx="1481">
                  <c:v>0.44898487673503407</c:v>
                </c:pt>
                <c:pt idx="1482">
                  <c:v>0.44930707512764767</c:v>
                </c:pt>
                <c:pt idx="1483">
                  <c:v>0.44945100476486505</c:v>
                </c:pt>
                <c:pt idx="1484">
                  <c:v>0.44996892479801165</c:v>
                </c:pt>
                <c:pt idx="1485">
                  <c:v>0.45003646973012396</c:v>
                </c:pt>
                <c:pt idx="1486">
                  <c:v>0.45048684483115797</c:v>
                </c:pt>
                <c:pt idx="1487">
                  <c:v>0.45069292487235568</c:v>
                </c:pt>
                <c:pt idx="1488">
                  <c:v>0.45105655686761958</c:v>
                </c:pt>
                <c:pt idx="1489">
                  <c:v>0.45149525893508324</c:v>
                </c:pt>
                <c:pt idx="1490">
                  <c:v>0.45157447690076846</c:v>
                </c:pt>
                <c:pt idx="1491">
                  <c:v>0.45204060493059861</c:v>
                </c:pt>
                <c:pt idx="1492">
                  <c:v>0.45215171407731575</c:v>
                </c:pt>
                <c:pt idx="1493">
                  <c:v>0.45255852496374582</c:v>
                </c:pt>
                <c:pt idx="1494">
                  <c:v>0.45295404814004381</c:v>
                </c:pt>
                <c:pt idx="1495">
                  <c:v>0.45307644499689248</c:v>
                </c:pt>
                <c:pt idx="1496">
                  <c:v>0.45359436503003958</c:v>
                </c:pt>
                <c:pt idx="1497">
                  <c:v>0.45368344274252376</c:v>
                </c:pt>
                <c:pt idx="1498">
                  <c:v>0.45411228506318607</c:v>
                </c:pt>
                <c:pt idx="1499">
                  <c:v>0.45441283734500615</c:v>
                </c:pt>
                <c:pt idx="1500">
                  <c:v>0.45463020509633273</c:v>
                </c:pt>
                <c:pt idx="1501">
                  <c:v>0.45514223194748338</c:v>
                </c:pt>
                <c:pt idx="1502">
                  <c:v>0.45514812512948088</c:v>
                </c:pt>
                <c:pt idx="1503">
                  <c:v>0.45566604516262732</c:v>
                </c:pt>
                <c:pt idx="1504">
                  <c:v>0.45587162654996388</c:v>
                </c:pt>
                <c:pt idx="1505">
                  <c:v>0.45618396519577603</c:v>
                </c:pt>
                <c:pt idx="1506">
                  <c:v>0.45652808169219694</c:v>
                </c:pt>
                <c:pt idx="1507">
                  <c:v>0.45670188522892058</c:v>
                </c:pt>
                <c:pt idx="1508">
                  <c:v>0.45721980526206951</c:v>
                </c:pt>
                <c:pt idx="1509">
                  <c:v>0.45733041575492495</c:v>
                </c:pt>
                <c:pt idx="1510">
                  <c:v>0.45773772529521439</c:v>
                </c:pt>
                <c:pt idx="1511">
                  <c:v>0.4580598103574049</c:v>
                </c:pt>
                <c:pt idx="1512">
                  <c:v>0.45825564532836144</c:v>
                </c:pt>
                <c:pt idx="1513">
                  <c:v>0.45877356536150798</c:v>
                </c:pt>
                <c:pt idx="1514">
                  <c:v>0.45878920495988512</c:v>
                </c:pt>
                <c:pt idx="1515">
                  <c:v>0.45929148539465753</c:v>
                </c:pt>
                <c:pt idx="1516">
                  <c:v>0.45951859956236552</c:v>
                </c:pt>
                <c:pt idx="1517">
                  <c:v>0.45980940542780424</c:v>
                </c:pt>
                <c:pt idx="1518">
                  <c:v>0.46024799416484496</c:v>
                </c:pt>
                <c:pt idx="1519">
                  <c:v>0.46032732546095073</c:v>
                </c:pt>
                <c:pt idx="1520">
                  <c:v>0.46084524549409567</c:v>
                </c:pt>
                <c:pt idx="1521">
                  <c:v>0.46090444930707752</c:v>
                </c:pt>
                <c:pt idx="1522">
                  <c:v>0.46136316552724543</c:v>
                </c:pt>
                <c:pt idx="1523">
                  <c:v>0.46170678336980686</c:v>
                </c:pt>
                <c:pt idx="1524">
                  <c:v>0.46188108556038981</c:v>
                </c:pt>
                <c:pt idx="1525">
                  <c:v>0.46239900559353653</c:v>
                </c:pt>
                <c:pt idx="1526">
                  <c:v>0.46243617797228553</c:v>
                </c:pt>
                <c:pt idx="1527">
                  <c:v>0.46291692562668535</c:v>
                </c:pt>
                <c:pt idx="1528">
                  <c:v>0.46316557257476332</c:v>
                </c:pt>
                <c:pt idx="1529">
                  <c:v>0.46343484565983206</c:v>
                </c:pt>
                <c:pt idx="1530">
                  <c:v>0.4638949671772476</c:v>
                </c:pt>
                <c:pt idx="1531">
                  <c:v>0.46395276569298027</c:v>
                </c:pt>
                <c:pt idx="1532">
                  <c:v>0.46447068572612432</c:v>
                </c:pt>
                <c:pt idx="1533">
                  <c:v>0.46462436177972588</c:v>
                </c:pt>
                <c:pt idx="1534">
                  <c:v>0.46498860575927486</c:v>
                </c:pt>
                <c:pt idx="1535">
                  <c:v>0.46528081692195622</c:v>
                </c:pt>
                <c:pt idx="1536">
                  <c:v>0.46550652579241975</c:v>
                </c:pt>
                <c:pt idx="1537">
                  <c:v>0.46602444582556668</c:v>
                </c:pt>
                <c:pt idx="1538">
                  <c:v>0.46608315098468461</c:v>
                </c:pt>
                <c:pt idx="1539">
                  <c:v>0.46654236585871334</c:v>
                </c:pt>
                <c:pt idx="1540">
                  <c:v>0.46681254558716417</c:v>
                </c:pt>
                <c:pt idx="1541">
                  <c:v>0.46706028589186127</c:v>
                </c:pt>
                <c:pt idx="1542">
                  <c:v>0.46754194018964434</c:v>
                </c:pt>
                <c:pt idx="1543">
                  <c:v>0.46757820592500804</c:v>
                </c:pt>
                <c:pt idx="1544">
                  <c:v>0.46809612595815231</c:v>
                </c:pt>
                <c:pt idx="1545">
                  <c:v>0.46827133479212263</c:v>
                </c:pt>
                <c:pt idx="1546">
                  <c:v>0.4686140459912993</c:v>
                </c:pt>
                <c:pt idx="1547">
                  <c:v>0.46900072939460619</c:v>
                </c:pt>
                <c:pt idx="1548">
                  <c:v>0.46913196602444757</c:v>
                </c:pt>
                <c:pt idx="1549">
                  <c:v>0.46964988605759272</c:v>
                </c:pt>
                <c:pt idx="1550">
                  <c:v>0.46965718453683453</c:v>
                </c:pt>
                <c:pt idx="1551">
                  <c:v>0.47016780609073955</c:v>
                </c:pt>
                <c:pt idx="1552">
                  <c:v>0.47045951859956231</c:v>
                </c:pt>
                <c:pt idx="1553">
                  <c:v>0.47068572612388682</c:v>
                </c:pt>
                <c:pt idx="1554">
                  <c:v>0.47118891320204659</c:v>
                </c:pt>
                <c:pt idx="1555">
                  <c:v>0.47120364615703314</c:v>
                </c:pt>
                <c:pt idx="1556">
                  <c:v>0.4717215661901803</c:v>
                </c:pt>
                <c:pt idx="1557">
                  <c:v>0.47191830780452543</c:v>
                </c:pt>
                <c:pt idx="1558">
                  <c:v>0.47223948622332723</c:v>
                </c:pt>
                <c:pt idx="1559">
                  <c:v>0.47264770240700194</c:v>
                </c:pt>
                <c:pt idx="1560">
                  <c:v>0.472757406256474</c:v>
                </c:pt>
                <c:pt idx="1561">
                  <c:v>0.47327532628962082</c:v>
                </c:pt>
                <c:pt idx="1562">
                  <c:v>0.47337709700948516</c:v>
                </c:pt>
                <c:pt idx="1563">
                  <c:v>0.47379324632276759</c:v>
                </c:pt>
                <c:pt idx="1564">
                  <c:v>0.47403355215171217</c:v>
                </c:pt>
                <c:pt idx="1565">
                  <c:v>0.47431116635591702</c:v>
                </c:pt>
                <c:pt idx="1566">
                  <c:v>0.47482908638906546</c:v>
                </c:pt>
                <c:pt idx="1567">
                  <c:v>0.47483588621444567</c:v>
                </c:pt>
                <c:pt idx="1568">
                  <c:v>0.47534700642220828</c:v>
                </c:pt>
                <c:pt idx="1569">
                  <c:v>0.47549234135667567</c:v>
                </c:pt>
                <c:pt idx="1570">
                  <c:v>0.47586492645535688</c:v>
                </c:pt>
                <c:pt idx="1571">
                  <c:v>0.47629467541940362</c:v>
                </c:pt>
                <c:pt idx="1572">
                  <c:v>0.47638284648850232</c:v>
                </c:pt>
                <c:pt idx="1573">
                  <c:v>0.47690076652165164</c:v>
                </c:pt>
                <c:pt idx="1574">
                  <c:v>0.47702407002188402</c:v>
                </c:pt>
                <c:pt idx="1575">
                  <c:v>0.47741868655479786</c:v>
                </c:pt>
                <c:pt idx="1576">
                  <c:v>0.4777534646243618</c:v>
                </c:pt>
                <c:pt idx="1577">
                  <c:v>0.47793660658794462</c:v>
                </c:pt>
                <c:pt idx="1578">
                  <c:v>0.47845452662108978</c:v>
                </c:pt>
                <c:pt idx="1579">
                  <c:v>0.47848285922684536</c:v>
                </c:pt>
                <c:pt idx="1580">
                  <c:v>0.47897244665423688</c:v>
                </c:pt>
                <c:pt idx="1581">
                  <c:v>0.47921225382932137</c:v>
                </c:pt>
                <c:pt idx="1582">
                  <c:v>0.47949036668738337</c:v>
                </c:pt>
                <c:pt idx="1583">
                  <c:v>0.47986870897155615</c:v>
                </c:pt>
                <c:pt idx="1584">
                  <c:v>0.48000828672053031</c:v>
                </c:pt>
                <c:pt idx="1585">
                  <c:v>0.48052620675367935</c:v>
                </c:pt>
                <c:pt idx="1586">
                  <c:v>0.48067104303428182</c:v>
                </c:pt>
                <c:pt idx="1587">
                  <c:v>0.48104412678682434</c:v>
                </c:pt>
                <c:pt idx="1588">
                  <c:v>0.48140043763676132</c:v>
                </c:pt>
                <c:pt idx="1589">
                  <c:v>0.48156204681997272</c:v>
                </c:pt>
                <c:pt idx="1590">
                  <c:v>0.48207996685311788</c:v>
                </c:pt>
                <c:pt idx="1591">
                  <c:v>0.48212983223924438</c:v>
                </c:pt>
                <c:pt idx="1592">
                  <c:v>0.48259788688626482</c:v>
                </c:pt>
                <c:pt idx="1593">
                  <c:v>0.48285922684172122</c:v>
                </c:pt>
                <c:pt idx="1594">
                  <c:v>0.48311580691941414</c:v>
                </c:pt>
                <c:pt idx="1595">
                  <c:v>0.48358862144420506</c:v>
                </c:pt>
                <c:pt idx="1596">
                  <c:v>0.4836337269525588</c:v>
                </c:pt>
                <c:pt idx="1597">
                  <c:v>0.48415164698570534</c:v>
                </c:pt>
                <c:pt idx="1598">
                  <c:v>0.48424507658643279</c:v>
                </c:pt>
                <c:pt idx="1599">
                  <c:v>0.48466956701885566</c:v>
                </c:pt>
                <c:pt idx="1600">
                  <c:v>0.48504741064916101</c:v>
                </c:pt>
                <c:pt idx="1601">
                  <c:v>0.48518748705199932</c:v>
                </c:pt>
                <c:pt idx="1602">
                  <c:v>0.48570540708514631</c:v>
                </c:pt>
                <c:pt idx="1603">
                  <c:v>0.48577680525164496</c:v>
                </c:pt>
                <c:pt idx="1604">
                  <c:v>0.4862233271182928</c:v>
                </c:pt>
                <c:pt idx="1605">
                  <c:v>0.48650619985412313</c:v>
                </c:pt>
                <c:pt idx="1606">
                  <c:v>0.48674124715143979</c:v>
                </c:pt>
                <c:pt idx="1607">
                  <c:v>0.48723559445660075</c:v>
                </c:pt>
                <c:pt idx="1608">
                  <c:v>0.48725916718458867</c:v>
                </c:pt>
                <c:pt idx="1609">
                  <c:v>0.48777708721773388</c:v>
                </c:pt>
                <c:pt idx="1610">
                  <c:v>0.48796498905908492</c:v>
                </c:pt>
                <c:pt idx="1611">
                  <c:v>0.48829500725088082</c:v>
                </c:pt>
                <c:pt idx="1612">
                  <c:v>0.48869438366156082</c:v>
                </c:pt>
                <c:pt idx="1613">
                  <c:v>0.48881292728403147</c:v>
                </c:pt>
                <c:pt idx="1614">
                  <c:v>0.48933084731717641</c:v>
                </c:pt>
                <c:pt idx="1615">
                  <c:v>0.48942377826404593</c:v>
                </c:pt>
                <c:pt idx="1616">
                  <c:v>0.48984876735032507</c:v>
                </c:pt>
                <c:pt idx="1617">
                  <c:v>0.49008023340627282</c:v>
                </c:pt>
                <c:pt idx="1618">
                  <c:v>0.49036668738347283</c:v>
                </c:pt>
                <c:pt idx="1619">
                  <c:v>0.49088256746900566</c:v>
                </c:pt>
                <c:pt idx="1620">
                  <c:v>0.49088460741661788</c:v>
                </c:pt>
                <c:pt idx="1621">
                  <c:v>0.49140252744976465</c:v>
                </c:pt>
                <c:pt idx="1622">
                  <c:v>0.49161196207148211</c:v>
                </c:pt>
                <c:pt idx="1623">
                  <c:v>0.49192044748291125</c:v>
                </c:pt>
                <c:pt idx="1624">
                  <c:v>0.49234135667396062</c:v>
                </c:pt>
                <c:pt idx="1625">
                  <c:v>0.49243836751605741</c:v>
                </c:pt>
                <c:pt idx="1626">
                  <c:v>0.49295628754920601</c:v>
                </c:pt>
                <c:pt idx="1627">
                  <c:v>0.4930707512764439</c:v>
                </c:pt>
                <c:pt idx="1628">
                  <c:v>0.49347420758235272</c:v>
                </c:pt>
                <c:pt idx="1629">
                  <c:v>0.49380014587892246</c:v>
                </c:pt>
                <c:pt idx="1630">
                  <c:v>0.49399212761549632</c:v>
                </c:pt>
                <c:pt idx="1631">
                  <c:v>0.49445660102115485</c:v>
                </c:pt>
                <c:pt idx="1632">
                  <c:v>0.49451004764864548</c:v>
                </c:pt>
                <c:pt idx="1633">
                  <c:v>0.49502796768179214</c:v>
                </c:pt>
                <c:pt idx="1634">
                  <c:v>0.49525893508388241</c:v>
                </c:pt>
                <c:pt idx="1635">
                  <c:v>0.49554588771493896</c:v>
                </c:pt>
                <c:pt idx="1636">
                  <c:v>0.49591539022611231</c:v>
                </c:pt>
                <c:pt idx="1637">
                  <c:v>0.49606380774808567</c:v>
                </c:pt>
                <c:pt idx="1638">
                  <c:v>0.49658172778123211</c:v>
                </c:pt>
                <c:pt idx="1639">
                  <c:v>0.49671772428883992</c:v>
                </c:pt>
                <c:pt idx="1640">
                  <c:v>0.49709964781437782</c:v>
                </c:pt>
                <c:pt idx="1641">
                  <c:v>0.49737417943107526</c:v>
                </c:pt>
                <c:pt idx="1642">
                  <c:v>0.49761756784752675</c:v>
                </c:pt>
                <c:pt idx="1643">
                  <c:v>0.49813548788067341</c:v>
                </c:pt>
                <c:pt idx="1644">
                  <c:v>0.49817651349380326</c:v>
                </c:pt>
                <c:pt idx="1645">
                  <c:v>0.49865340791381974</c:v>
                </c:pt>
                <c:pt idx="1646">
                  <c:v>0.49883296863603238</c:v>
                </c:pt>
                <c:pt idx="1647">
                  <c:v>0.49917132794696673</c:v>
                </c:pt>
                <c:pt idx="1648">
                  <c:v>0.49963530269875989</c:v>
                </c:pt>
                <c:pt idx="1649">
                  <c:v>0.49968924798011238</c:v>
                </c:pt>
                <c:pt idx="1650">
                  <c:v>0.50020716801325382</c:v>
                </c:pt>
                <c:pt idx="1651">
                  <c:v>0.500291757840992</c:v>
                </c:pt>
                <c:pt idx="1652">
                  <c:v>0.5007250880464057</c:v>
                </c:pt>
                <c:pt idx="1653">
                  <c:v>0.5010940919037199</c:v>
                </c:pt>
                <c:pt idx="1654">
                  <c:v>0.50124300807955235</c:v>
                </c:pt>
                <c:pt idx="1655">
                  <c:v>0.50176092811269857</c:v>
                </c:pt>
                <c:pt idx="1656">
                  <c:v>0.50182348650620012</c:v>
                </c:pt>
                <c:pt idx="1657">
                  <c:v>0.50227884814584645</c:v>
                </c:pt>
                <c:pt idx="1658">
                  <c:v>0.50255288110867957</c:v>
                </c:pt>
                <c:pt idx="1659">
                  <c:v>0.50279676817899299</c:v>
                </c:pt>
                <c:pt idx="1660">
                  <c:v>0.50328227571115447</c:v>
                </c:pt>
                <c:pt idx="1661">
                  <c:v>0.50331468821213621</c:v>
                </c:pt>
                <c:pt idx="1662">
                  <c:v>0.50383260824528686</c:v>
                </c:pt>
                <c:pt idx="1663">
                  <c:v>0.50401167031363969</c:v>
                </c:pt>
                <c:pt idx="1664">
                  <c:v>0.50435052827843352</c:v>
                </c:pt>
                <c:pt idx="1665">
                  <c:v>0.5046681254558717</c:v>
                </c:pt>
                <c:pt idx="1666">
                  <c:v>0.50486844831158095</c:v>
                </c:pt>
                <c:pt idx="1667">
                  <c:v>0.50538636834472317</c:v>
                </c:pt>
                <c:pt idx="1668">
                  <c:v>0.50547045951860003</c:v>
                </c:pt>
                <c:pt idx="1669">
                  <c:v>0.5059042883778746</c:v>
                </c:pt>
                <c:pt idx="1670">
                  <c:v>0.50612691466083171</c:v>
                </c:pt>
                <c:pt idx="1671">
                  <c:v>0.50642220841102126</c:v>
                </c:pt>
                <c:pt idx="1672">
                  <c:v>0.5069292487235596</c:v>
                </c:pt>
                <c:pt idx="1673">
                  <c:v>0.50694012844416869</c:v>
                </c:pt>
                <c:pt idx="1674">
                  <c:v>0.50745804847731457</c:v>
                </c:pt>
                <c:pt idx="1675">
                  <c:v>0.5076586433260396</c:v>
                </c:pt>
                <c:pt idx="1676">
                  <c:v>0.50797596851046189</c:v>
                </c:pt>
                <c:pt idx="1677">
                  <c:v>0.50838803792851961</c:v>
                </c:pt>
                <c:pt idx="1678">
                  <c:v>0.508493888543609</c:v>
                </c:pt>
                <c:pt idx="1679">
                  <c:v>0.50901180857675576</c:v>
                </c:pt>
                <c:pt idx="1680">
                  <c:v>0.50911743253099961</c:v>
                </c:pt>
                <c:pt idx="1681">
                  <c:v>0.50952972860990253</c:v>
                </c:pt>
                <c:pt idx="1682">
                  <c:v>0.50984682713348406</c:v>
                </c:pt>
                <c:pt idx="1683">
                  <c:v>0.51004764864304963</c:v>
                </c:pt>
                <c:pt idx="1684">
                  <c:v>0.5105655686761964</c:v>
                </c:pt>
                <c:pt idx="1685">
                  <c:v>0.51057622173595196</c:v>
                </c:pt>
                <c:pt idx="1686">
                  <c:v>0.51113528071265213</c:v>
                </c:pt>
                <c:pt idx="1687">
                  <c:v>0.51130561633844385</c:v>
                </c:pt>
                <c:pt idx="1688">
                  <c:v>0.51160140874249005</c:v>
                </c:pt>
                <c:pt idx="1689">
                  <c:v>0.51196207148067119</c:v>
                </c:pt>
                <c:pt idx="1690">
                  <c:v>0.51211932877563193</c:v>
                </c:pt>
                <c:pt idx="1691">
                  <c:v>0.51263724880878392</c:v>
                </c:pt>
                <c:pt idx="1692">
                  <c:v>0.51276440554339964</c:v>
                </c:pt>
                <c:pt idx="1693">
                  <c:v>0.51315516884192547</c:v>
                </c:pt>
                <c:pt idx="1694">
                  <c:v>0.51342086068563086</c:v>
                </c:pt>
                <c:pt idx="1695">
                  <c:v>0.51367308887507745</c:v>
                </c:pt>
                <c:pt idx="1696">
                  <c:v>0.51419100890822467</c:v>
                </c:pt>
                <c:pt idx="1697">
                  <c:v>0.51422319474835476</c:v>
                </c:pt>
                <c:pt idx="1698">
                  <c:v>0.51470892894137155</c:v>
                </c:pt>
                <c:pt idx="1699">
                  <c:v>0.51495258935083488</c:v>
                </c:pt>
                <c:pt idx="1700">
                  <c:v>0.51522684897451831</c:v>
                </c:pt>
                <c:pt idx="1701">
                  <c:v>0.51568198395331877</c:v>
                </c:pt>
                <c:pt idx="1702">
                  <c:v>0.51574476900766142</c:v>
                </c:pt>
                <c:pt idx="1703">
                  <c:v>0.51631448104412658</c:v>
                </c:pt>
                <c:pt idx="1704">
                  <c:v>0.51641137855579866</c:v>
                </c:pt>
                <c:pt idx="1705">
                  <c:v>0.51678060907395851</c:v>
                </c:pt>
                <c:pt idx="1706">
                  <c:v>0.51714077315828177</c:v>
                </c:pt>
                <c:pt idx="1707">
                  <c:v>0.5172985291071055</c:v>
                </c:pt>
                <c:pt idx="1708">
                  <c:v>0.51779722830051422</c:v>
                </c:pt>
                <c:pt idx="1709">
                  <c:v>0.5178164491402476</c:v>
                </c:pt>
                <c:pt idx="1710">
                  <c:v>0.51833436917339959</c:v>
                </c:pt>
                <c:pt idx="1711">
                  <c:v>0.51859956236323845</c:v>
                </c:pt>
                <c:pt idx="1712">
                  <c:v>0.51885228920654647</c:v>
                </c:pt>
                <c:pt idx="1713">
                  <c:v>0.5192560175054739</c:v>
                </c:pt>
                <c:pt idx="1714">
                  <c:v>0.51937020923969368</c:v>
                </c:pt>
                <c:pt idx="1715">
                  <c:v>0.51988812927283956</c:v>
                </c:pt>
                <c:pt idx="1716">
                  <c:v>0.52005835156820002</c:v>
                </c:pt>
                <c:pt idx="1717">
                  <c:v>0.52040604930598378</c:v>
                </c:pt>
                <c:pt idx="1718">
                  <c:v>0.52071480671043069</c:v>
                </c:pt>
                <c:pt idx="1719">
                  <c:v>0.5209239693391341</c:v>
                </c:pt>
                <c:pt idx="1720">
                  <c:v>0.52144188937228086</c:v>
                </c:pt>
                <c:pt idx="1721">
                  <c:v>0.52151714077315303</c:v>
                </c:pt>
                <c:pt idx="1722">
                  <c:v>0.52195980940542774</c:v>
                </c:pt>
                <c:pt idx="1723">
                  <c:v>0.52224653537563759</c:v>
                </c:pt>
                <c:pt idx="1724">
                  <c:v>0.52247772943857462</c:v>
                </c:pt>
                <c:pt idx="1725">
                  <c:v>0.5229759299781177</c:v>
                </c:pt>
                <c:pt idx="1726">
                  <c:v>0.52299564947172161</c:v>
                </c:pt>
                <c:pt idx="1727">
                  <c:v>0.52351356950486361</c:v>
                </c:pt>
                <c:pt idx="1728">
                  <c:v>0.52363238512034516</c:v>
                </c:pt>
                <c:pt idx="1729">
                  <c:v>0.52403148953801515</c:v>
                </c:pt>
                <c:pt idx="1730">
                  <c:v>0.52443471918307805</c:v>
                </c:pt>
                <c:pt idx="1731">
                  <c:v>0.52454940957116225</c:v>
                </c:pt>
                <c:pt idx="1732">
                  <c:v>0.52506732960430857</c:v>
                </c:pt>
                <c:pt idx="1733">
                  <c:v>0.52509117432530983</c:v>
                </c:pt>
                <c:pt idx="1734">
                  <c:v>0.52558524963745556</c:v>
                </c:pt>
                <c:pt idx="1735">
                  <c:v>0.52589350838803772</c:v>
                </c:pt>
                <c:pt idx="1736">
                  <c:v>0.52610316967060256</c:v>
                </c:pt>
                <c:pt idx="1737">
                  <c:v>0.52662108970374966</c:v>
                </c:pt>
                <c:pt idx="1738">
                  <c:v>0.52662290299051762</c:v>
                </c:pt>
                <c:pt idx="1739">
                  <c:v>0.52713900973689654</c:v>
                </c:pt>
                <c:pt idx="1740">
                  <c:v>0.52735229759299751</c:v>
                </c:pt>
                <c:pt idx="1741">
                  <c:v>0.52765692977003986</c:v>
                </c:pt>
                <c:pt idx="1742">
                  <c:v>0.52808169219548284</c:v>
                </c:pt>
                <c:pt idx="1743">
                  <c:v>0.52817484980319063</c:v>
                </c:pt>
                <c:pt idx="1744">
                  <c:v>0.52869276983633273</c:v>
                </c:pt>
                <c:pt idx="1745">
                  <c:v>0.52881108679795352</c:v>
                </c:pt>
                <c:pt idx="1746">
                  <c:v>0.52921068986948416</c:v>
                </c:pt>
                <c:pt idx="1747">
                  <c:v>0.52946754194018597</c:v>
                </c:pt>
                <c:pt idx="1748">
                  <c:v>0.52972860990263049</c:v>
                </c:pt>
                <c:pt idx="1749">
                  <c:v>0.53024652993577759</c:v>
                </c:pt>
                <c:pt idx="1750">
                  <c:v>0.53026987600291731</c:v>
                </c:pt>
                <c:pt idx="1751">
                  <c:v>0.53076444996892458</c:v>
                </c:pt>
                <c:pt idx="1752">
                  <c:v>0.53099927060540353</c:v>
                </c:pt>
                <c:pt idx="1753">
                  <c:v>0.53128237000207157</c:v>
                </c:pt>
                <c:pt idx="1754">
                  <c:v>0.53172866520787765</c:v>
                </c:pt>
                <c:pt idx="1755">
                  <c:v>0.53180029003521867</c:v>
                </c:pt>
                <c:pt idx="1756">
                  <c:v>0.53231821006836566</c:v>
                </c:pt>
                <c:pt idx="1757">
                  <c:v>0.53245805981035377</c:v>
                </c:pt>
                <c:pt idx="1758">
                  <c:v>0.53283613010151221</c:v>
                </c:pt>
                <c:pt idx="1759">
                  <c:v>0.53318745441283733</c:v>
                </c:pt>
                <c:pt idx="1760">
                  <c:v>0.5333540501346592</c:v>
                </c:pt>
                <c:pt idx="1761">
                  <c:v>0.533843909555069</c:v>
                </c:pt>
                <c:pt idx="1762">
                  <c:v>0.53387197016780663</c:v>
                </c:pt>
                <c:pt idx="1763">
                  <c:v>0.53438989020095307</c:v>
                </c:pt>
                <c:pt idx="1764">
                  <c:v>0.53464624361780089</c:v>
                </c:pt>
                <c:pt idx="1765">
                  <c:v>0.53490781023410405</c:v>
                </c:pt>
                <c:pt idx="1766">
                  <c:v>0.53537563822028045</c:v>
                </c:pt>
                <c:pt idx="1767">
                  <c:v>0.53542573026724649</c:v>
                </c:pt>
                <c:pt idx="1768">
                  <c:v>0.53594365030039792</c:v>
                </c:pt>
                <c:pt idx="1769">
                  <c:v>0.53610503282275701</c:v>
                </c:pt>
                <c:pt idx="1770">
                  <c:v>0.53646157033354069</c:v>
                </c:pt>
                <c:pt idx="1771">
                  <c:v>0.53683442742523713</c:v>
                </c:pt>
                <c:pt idx="1772">
                  <c:v>0.53697949036669113</c:v>
                </c:pt>
                <c:pt idx="1773">
                  <c:v>0.53749741039983789</c:v>
                </c:pt>
                <c:pt idx="1774">
                  <c:v>0.53756382202771658</c:v>
                </c:pt>
                <c:pt idx="1775">
                  <c:v>0.53801533043298122</c:v>
                </c:pt>
                <c:pt idx="1776">
                  <c:v>0.53829321663020224</c:v>
                </c:pt>
                <c:pt idx="1777">
                  <c:v>0.53853325046612821</c:v>
                </c:pt>
                <c:pt idx="1778">
                  <c:v>0.5390226112326767</c:v>
                </c:pt>
                <c:pt idx="1779">
                  <c:v>0.53905117049927564</c:v>
                </c:pt>
                <c:pt idx="1780">
                  <c:v>0.53956909053242186</c:v>
                </c:pt>
                <c:pt idx="1781">
                  <c:v>0.53975200583515659</c:v>
                </c:pt>
                <c:pt idx="1782">
                  <c:v>0.54008701056556863</c:v>
                </c:pt>
                <c:pt idx="1783">
                  <c:v>0.54048140043763659</c:v>
                </c:pt>
                <c:pt idx="1784">
                  <c:v>0.5406049305987205</c:v>
                </c:pt>
                <c:pt idx="1785">
                  <c:v>0.54112285063186261</c:v>
                </c:pt>
                <c:pt idx="1786">
                  <c:v>0.54121079504011649</c:v>
                </c:pt>
                <c:pt idx="1787">
                  <c:v>0.5416407706650137</c:v>
                </c:pt>
                <c:pt idx="1788">
                  <c:v>0.5419401896425966</c:v>
                </c:pt>
                <c:pt idx="1789">
                  <c:v>0.54215869069816058</c:v>
                </c:pt>
                <c:pt idx="1790">
                  <c:v>0.54266958424507661</c:v>
                </c:pt>
                <c:pt idx="1791">
                  <c:v>0.54267661073130313</c:v>
                </c:pt>
                <c:pt idx="1792">
                  <c:v>0.5431945307644499</c:v>
                </c:pt>
                <c:pt idx="1793">
                  <c:v>0.5433989788475565</c:v>
                </c:pt>
                <c:pt idx="1794">
                  <c:v>0.54371245079759667</c:v>
                </c:pt>
                <c:pt idx="1795">
                  <c:v>0.54405543398979328</c:v>
                </c:pt>
                <c:pt idx="1796">
                  <c:v>0.54423037083074044</c:v>
                </c:pt>
                <c:pt idx="1797">
                  <c:v>0.54474829086389676</c:v>
                </c:pt>
                <c:pt idx="1798">
                  <c:v>0.54485776805251629</c:v>
                </c:pt>
                <c:pt idx="1799">
                  <c:v>0.54526621089703353</c:v>
                </c:pt>
                <c:pt idx="1800">
                  <c:v>0.54551422319474796</c:v>
                </c:pt>
                <c:pt idx="1801">
                  <c:v>0.54578413093018463</c:v>
                </c:pt>
                <c:pt idx="1802">
                  <c:v>0.54630205096333118</c:v>
                </c:pt>
                <c:pt idx="1803">
                  <c:v>0.5463165572574763</c:v>
                </c:pt>
                <c:pt idx="1804">
                  <c:v>0.54681997099647861</c:v>
                </c:pt>
                <c:pt idx="1805">
                  <c:v>0.54704595185995608</c:v>
                </c:pt>
                <c:pt idx="1806">
                  <c:v>0.54733789102962449</c:v>
                </c:pt>
                <c:pt idx="1807">
                  <c:v>0.54777534646243664</c:v>
                </c:pt>
                <c:pt idx="1808">
                  <c:v>0.54785581106277603</c:v>
                </c:pt>
                <c:pt idx="1809">
                  <c:v>0.54837373109591858</c:v>
                </c:pt>
                <c:pt idx="1810">
                  <c:v>0.54843180160466798</c:v>
                </c:pt>
                <c:pt idx="1811">
                  <c:v>0.54889165112906935</c:v>
                </c:pt>
                <c:pt idx="1812">
                  <c:v>0.54923413566739621</c:v>
                </c:pt>
                <c:pt idx="1813">
                  <c:v>0.54940957116221156</c:v>
                </c:pt>
                <c:pt idx="1814">
                  <c:v>0.54992749119535922</c:v>
                </c:pt>
                <c:pt idx="1815">
                  <c:v>0.54996353026987665</c:v>
                </c:pt>
                <c:pt idx="1816">
                  <c:v>0.55044541122851243</c:v>
                </c:pt>
                <c:pt idx="1817">
                  <c:v>0.55069292487235255</c:v>
                </c:pt>
                <c:pt idx="1818">
                  <c:v>0.55096333126164965</c:v>
                </c:pt>
                <c:pt idx="1819">
                  <c:v>0.55142231947483566</c:v>
                </c:pt>
                <c:pt idx="1820">
                  <c:v>0.55148125129480063</c:v>
                </c:pt>
                <c:pt idx="1821">
                  <c:v>0.55199917132794696</c:v>
                </c:pt>
                <c:pt idx="1822">
                  <c:v>0.55215171407731589</c:v>
                </c:pt>
                <c:pt idx="1823">
                  <c:v>0.5525170913610935</c:v>
                </c:pt>
                <c:pt idx="1824">
                  <c:v>0.55288110867979912</c:v>
                </c:pt>
                <c:pt idx="1825">
                  <c:v>0.55303501139424083</c:v>
                </c:pt>
                <c:pt idx="1826">
                  <c:v>0.55355293142738748</c:v>
                </c:pt>
                <c:pt idx="1827">
                  <c:v>0.55361050328227568</c:v>
                </c:pt>
                <c:pt idx="1828">
                  <c:v>0.5540708514605388</c:v>
                </c:pt>
                <c:pt idx="1829">
                  <c:v>0.55426695842450724</c:v>
                </c:pt>
                <c:pt idx="1830">
                  <c:v>0.55458877149368169</c:v>
                </c:pt>
                <c:pt idx="1831">
                  <c:v>0.55506929248723569</c:v>
                </c:pt>
                <c:pt idx="1832">
                  <c:v>0.55510669152682823</c:v>
                </c:pt>
                <c:pt idx="1833">
                  <c:v>0.555624611559982</c:v>
                </c:pt>
                <c:pt idx="1834">
                  <c:v>0.55572574762947324</c:v>
                </c:pt>
                <c:pt idx="1835">
                  <c:v>0.5561425315931251</c:v>
                </c:pt>
                <c:pt idx="1836">
                  <c:v>0.55652808169219514</c:v>
                </c:pt>
                <c:pt idx="1837">
                  <c:v>0.55666045162626887</c:v>
                </c:pt>
                <c:pt idx="1838">
                  <c:v>0.55717837165941664</c:v>
                </c:pt>
                <c:pt idx="1839">
                  <c:v>0.55725747629467981</c:v>
                </c:pt>
                <c:pt idx="1840">
                  <c:v>0.55769629169256274</c:v>
                </c:pt>
                <c:pt idx="1841">
                  <c:v>0.55798687089715548</c:v>
                </c:pt>
                <c:pt idx="1842">
                  <c:v>0.55821421172570951</c:v>
                </c:pt>
                <c:pt idx="1843">
                  <c:v>0.55864332603939149</c:v>
                </c:pt>
                <c:pt idx="1844">
                  <c:v>0.55873213175885628</c:v>
                </c:pt>
                <c:pt idx="1845">
                  <c:v>0.55925005179200338</c:v>
                </c:pt>
                <c:pt idx="1846">
                  <c:v>0.55944566010211561</c:v>
                </c:pt>
                <c:pt idx="1847">
                  <c:v>0.55976797182515037</c:v>
                </c:pt>
                <c:pt idx="1848">
                  <c:v>0.5601021152443465</c:v>
                </c:pt>
                <c:pt idx="1849">
                  <c:v>0.56028589185829691</c:v>
                </c:pt>
                <c:pt idx="1850">
                  <c:v>0.56080381189144402</c:v>
                </c:pt>
                <c:pt idx="1851">
                  <c:v>0.56090444930707561</c:v>
                </c:pt>
                <c:pt idx="1852">
                  <c:v>0.56132173192459445</c:v>
                </c:pt>
                <c:pt idx="1853">
                  <c:v>0.56156090444930651</c:v>
                </c:pt>
                <c:pt idx="1854">
                  <c:v>0.56183965195773777</c:v>
                </c:pt>
                <c:pt idx="1855">
                  <c:v>0.56235757199088432</c:v>
                </c:pt>
                <c:pt idx="1856">
                  <c:v>0.56236323851203451</c:v>
                </c:pt>
                <c:pt idx="1857">
                  <c:v>0.5628754920240373</c:v>
                </c:pt>
                <c:pt idx="1858">
                  <c:v>0.56309263311451996</c:v>
                </c:pt>
                <c:pt idx="1859">
                  <c:v>0.56339341205718363</c:v>
                </c:pt>
                <c:pt idx="1860">
                  <c:v>0.56382202771699452</c:v>
                </c:pt>
                <c:pt idx="1861">
                  <c:v>0.56391133209032562</c:v>
                </c:pt>
                <c:pt idx="1862">
                  <c:v>0.56442925212348027</c:v>
                </c:pt>
                <c:pt idx="1863">
                  <c:v>0.56447848285922686</c:v>
                </c:pt>
                <c:pt idx="1864">
                  <c:v>0.56494717215661883</c:v>
                </c:pt>
                <c:pt idx="1865">
                  <c:v>0.56528081692195442</c:v>
                </c:pt>
                <c:pt idx="1866">
                  <c:v>0.56546509218976593</c:v>
                </c:pt>
                <c:pt idx="1867">
                  <c:v>0.56598301222291292</c:v>
                </c:pt>
                <c:pt idx="1868">
                  <c:v>0.56601021152443465</c:v>
                </c:pt>
                <c:pt idx="1869">
                  <c:v>0.56650093225605969</c:v>
                </c:pt>
                <c:pt idx="1870">
                  <c:v>0.56673960612691565</c:v>
                </c:pt>
                <c:pt idx="1871">
                  <c:v>0.56701885228921034</c:v>
                </c:pt>
                <c:pt idx="1872">
                  <c:v>0.56746900072939455</c:v>
                </c:pt>
                <c:pt idx="1873">
                  <c:v>0.56753677232235256</c:v>
                </c:pt>
                <c:pt idx="1874">
                  <c:v>0.56805469235550676</c:v>
                </c:pt>
                <c:pt idx="1875">
                  <c:v>0.56819839533187777</c:v>
                </c:pt>
                <c:pt idx="1876">
                  <c:v>0.56857261238864765</c:v>
                </c:pt>
                <c:pt idx="1877">
                  <c:v>0.56892778993435356</c:v>
                </c:pt>
                <c:pt idx="1878">
                  <c:v>0.56909053242179986</c:v>
                </c:pt>
                <c:pt idx="1879">
                  <c:v>0.56960845245494618</c:v>
                </c:pt>
                <c:pt idx="1880">
                  <c:v>0.56965718453683445</c:v>
                </c:pt>
                <c:pt idx="1881">
                  <c:v>0.57012637248809284</c:v>
                </c:pt>
                <c:pt idx="1882">
                  <c:v>0.57038657913931456</c:v>
                </c:pt>
                <c:pt idx="1883">
                  <c:v>0.57064429252123883</c:v>
                </c:pt>
                <c:pt idx="1884">
                  <c:v>0.57111597374179401</c:v>
                </c:pt>
                <c:pt idx="1885">
                  <c:v>0.57116221255438571</c:v>
                </c:pt>
                <c:pt idx="1886">
                  <c:v>0.57168013258753281</c:v>
                </c:pt>
                <c:pt idx="1887">
                  <c:v>0.57184536834427802</c:v>
                </c:pt>
                <c:pt idx="1888">
                  <c:v>0.57219805262068302</c:v>
                </c:pt>
                <c:pt idx="1889">
                  <c:v>0.57257476294675358</c:v>
                </c:pt>
                <c:pt idx="1890">
                  <c:v>0.57271597265382934</c:v>
                </c:pt>
                <c:pt idx="1891">
                  <c:v>0.57323389268696912</c:v>
                </c:pt>
                <c:pt idx="1892">
                  <c:v>0.57330415754923425</c:v>
                </c:pt>
                <c:pt idx="1893">
                  <c:v>0.57375181272012254</c:v>
                </c:pt>
                <c:pt idx="1894">
                  <c:v>0.5740335521517137</c:v>
                </c:pt>
                <c:pt idx="1895">
                  <c:v>0.57426973275326298</c:v>
                </c:pt>
                <c:pt idx="1896">
                  <c:v>0.57476294675419393</c:v>
                </c:pt>
                <c:pt idx="1897">
                  <c:v>0.57478765278641064</c:v>
                </c:pt>
                <c:pt idx="1898">
                  <c:v>0.57530557281955663</c:v>
                </c:pt>
                <c:pt idx="1899">
                  <c:v>0.57549234135667349</c:v>
                </c:pt>
                <c:pt idx="1900">
                  <c:v>0.57582349285270362</c:v>
                </c:pt>
                <c:pt idx="1901">
                  <c:v>0.57622173595915382</c:v>
                </c:pt>
                <c:pt idx="1902">
                  <c:v>0.57634141288585494</c:v>
                </c:pt>
                <c:pt idx="1903">
                  <c:v>0.57685933291900171</c:v>
                </c:pt>
                <c:pt idx="1904">
                  <c:v>0.57695113056163372</c:v>
                </c:pt>
                <c:pt idx="1905">
                  <c:v>0.57737725295214404</c:v>
                </c:pt>
                <c:pt idx="1906">
                  <c:v>0.5776075857038655</c:v>
                </c:pt>
                <c:pt idx="1907">
                  <c:v>0.57789517298529525</c:v>
                </c:pt>
                <c:pt idx="1908">
                  <c:v>0.57840991976659373</c:v>
                </c:pt>
                <c:pt idx="1909">
                  <c:v>0.57841309301843813</c:v>
                </c:pt>
                <c:pt idx="1910">
                  <c:v>0.57893101305159234</c:v>
                </c:pt>
                <c:pt idx="1911">
                  <c:v>0.5790663749088254</c:v>
                </c:pt>
                <c:pt idx="1912">
                  <c:v>0.579448933084735</c:v>
                </c:pt>
                <c:pt idx="1913">
                  <c:v>0.57986870897155329</c:v>
                </c:pt>
                <c:pt idx="1914">
                  <c:v>0.57996685311787965</c:v>
                </c:pt>
                <c:pt idx="1915">
                  <c:v>0.58048477315102243</c:v>
                </c:pt>
                <c:pt idx="1916">
                  <c:v>0.58059810357403363</c:v>
                </c:pt>
                <c:pt idx="1917">
                  <c:v>0.58100269318417352</c:v>
                </c:pt>
                <c:pt idx="1918">
                  <c:v>0.58132749817651364</c:v>
                </c:pt>
                <c:pt idx="1919">
                  <c:v>0.58152061321731963</c:v>
                </c:pt>
                <c:pt idx="1920">
                  <c:v>0.58203853325046662</c:v>
                </c:pt>
                <c:pt idx="1921">
                  <c:v>0.58205689277899364</c:v>
                </c:pt>
                <c:pt idx="1922">
                  <c:v>0.58255645328361261</c:v>
                </c:pt>
                <c:pt idx="1923">
                  <c:v>0.58278628738147353</c:v>
                </c:pt>
                <c:pt idx="1924">
                  <c:v>0.5830743733167596</c:v>
                </c:pt>
                <c:pt idx="1925">
                  <c:v>0.58344274252370565</c:v>
                </c:pt>
                <c:pt idx="1926">
                  <c:v>0.5835922933499067</c:v>
                </c:pt>
                <c:pt idx="1927">
                  <c:v>0.58416200538636187</c:v>
                </c:pt>
                <c:pt idx="1928">
                  <c:v>0.58424507658643499</c:v>
                </c:pt>
                <c:pt idx="1929">
                  <c:v>0.58467992541951652</c:v>
                </c:pt>
                <c:pt idx="1930">
                  <c:v>0.58497447118891366</c:v>
                </c:pt>
                <c:pt idx="1931">
                  <c:v>0.58519784545265829</c:v>
                </c:pt>
                <c:pt idx="1932">
                  <c:v>0.58566397348249477</c:v>
                </c:pt>
                <c:pt idx="1933">
                  <c:v>0.58570386579139022</c:v>
                </c:pt>
                <c:pt idx="1934">
                  <c:v>0.58618189351564154</c:v>
                </c:pt>
                <c:pt idx="1935">
                  <c:v>0.58643326039387333</c:v>
                </c:pt>
                <c:pt idx="1936">
                  <c:v>0.58669981354879819</c:v>
                </c:pt>
                <c:pt idx="1937">
                  <c:v>0.58716265499634757</c:v>
                </c:pt>
                <c:pt idx="1938">
                  <c:v>0.58721773358193152</c:v>
                </c:pt>
                <c:pt idx="1939">
                  <c:v>0.58773565361508695</c:v>
                </c:pt>
                <c:pt idx="1940">
                  <c:v>0.5878191101385889</c:v>
                </c:pt>
                <c:pt idx="1941">
                  <c:v>0.58825357364822861</c:v>
                </c:pt>
                <c:pt idx="1942">
                  <c:v>0.58862144420131324</c:v>
                </c:pt>
                <c:pt idx="1943">
                  <c:v>0.58882328568469056</c:v>
                </c:pt>
                <c:pt idx="1944">
                  <c:v>0.58927789934354569</c:v>
                </c:pt>
                <c:pt idx="1945">
                  <c:v>0.58939299772114806</c:v>
                </c:pt>
                <c:pt idx="1946">
                  <c:v>0.58985912575098098</c:v>
                </c:pt>
                <c:pt idx="1947">
                  <c:v>0.59008023340627325</c:v>
                </c:pt>
                <c:pt idx="1948">
                  <c:v>0.59032525378081679</c:v>
                </c:pt>
                <c:pt idx="1949">
                  <c:v>0.59073668854850525</c:v>
                </c:pt>
                <c:pt idx="1950">
                  <c:v>0.59084317381396267</c:v>
                </c:pt>
                <c:pt idx="1951">
                  <c:v>0.59136109384710767</c:v>
                </c:pt>
                <c:pt idx="1952">
                  <c:v>0.5915390226112327</c:v>
                </c:pt>
                <c:pt idx="1953">
                  <c:v>0.59187901388025732</c:v>
                </c:pt>
                <c:pt idx="1954">
                  <c:v>0.59219547775346526</c:v>
                </c:pt>
                <c:pt idx="1955">
                  <c:v>0.59244872591671438</c:v>
                </c:pt>
                <c:pt idx="1956">
                  <c:v>0.59296664594986059</c:v>
                </c:pt>
                <c:pt idx="1957">
                  <c:v>0.59299781181619315</c:v>
                </c:pt>
                <c:pt idx="1958">
                  <c:v>0.59343277397969418</c:v>
                </c:pt>
                <c:pt idx="1959">
                  <c:v>0.59372720641867727</c:v>
                </c:pt>
                <c:pt idx="1960">
                  <c:v>0.59395069401284462</c:v>
                </c:pt>
                <c:pt idx="1961">
                  <c:v>0.5944566010211485</c:v>
                </c:pt>
                <c:pt idx="1962">
                  <c:v>0.59446861404599161</c:v>
                </c:pt>
                <c:pt idx="1963">
                  <c:v>0.5949865340791376</c:v>
                </c:pt>
                <c:pt idx="1964">
                  <c:v>0.59511305616338528</c:v>
                </c:pt>
                <c:pt idx="1965">
                  <c:v>0.5955044541122847</c:v>
                </c:pt>
                <c:pt idx="1966">
                  <c:v>0.59591539022611262</c:v>
                </c:pt>
                <c:pt idx="1967">
                  <c:v>0.59602237414543169</c:v>
                </c:pt>
                <c:pt idx="1968">
                  <c:v>0.5965402941785829</c:v>
                </c:pt>
                <c:pt idx="1969">
                  <c:v>0.5966447848285934</c:v>
                </c:pt>
                <c:pt idx="1970">
                  <c:v>0.59705821421172633</c:v>
                </c:pt>
                <c:pt idx="1971">
                  <c:v>0.59737417943107263</c:v>
                </c:pt>
                <c:pt idx="1972">
                  <c:v>0.59762792624819261</c:v>
                </c:pt>
                <c:pt idx="1973">
                  <c:v>0.59810357403355263</c:v>
                </c:pt>
                <c:pt idx="1974">
                  <c:v>0.59814584628133516</c:v>
                </c:pt>
                <c:pt idx="1975">
                  <c:v>0.59861197431116664</c:v>
                </c:pt>
                <c:pt idx="1976">
                  <c:v>0.59883296863602853</c:v>
                </c:pt>
                <c:pt idx="1977">
                  <c:v>0.59912989434431441</c:v>
                </c:pt>
                <c:pt idx="1978">
                  <c:v>0.59956236323850898</c:v>
                </c:pt>
                <c:pt idx="1979">
                  <c:v>0.59964781437746129</c:v>
                </c:pt>
                <c:pt idx="1980">
                  <c:v>0.60016573441060705</c:v>
                </c:pt>
                <c:pt idx="1981">
                  <c:v>0.60029175784099265</c:v>
                </c:pt>
                <c:pt idx="1982">
                  <c:v>0.60068365444375804</c:v>
                </c:pt>
                <c:pt idx="1983">
                  <c:v>0.60094821298322998</c:v>
                </c:pt>
                <c:pt idx="1984">
                  <c:v>0.6012015744769007</c:v>
                </c:pt>
                <c:pt idx="1985">
                  <c:v>0.60171949451005191</c:v>
                </c:pt>
                <c:pt idx="1986">
                  <c:v>0.60175054704595188</c:v>
                </c:pt>
                <c:pt idx="1987">
                  <c:v>0.60228920654651519</c:v>
                </c:pt>
                <c:pt idx="1988">
                  <c:v>0.60240700218819021</c:v>
                </c:pt>
                <c:pt idx="1989">
                  <c:v>0.60280712657965663</c:v>
                </c:pt>
                <c:pt idx="1990">
                  <c:v>0.60320933625091522</c:v>
                </c:pt>
                <c:pt idx="1991">
                  <c:v>0.60327325460949499</c:v>
                </c:pt>
                <c:pt idx="1992">
                  <c:v>0.60379117464263565</c:v>
                </c:pt>
                <c:pt idx="1993">
                  <c:v>0.60386579139314733</c:v>
                </c:pt>
                <c:pt idx="1994">
                  <c:v>0.60430909467578808</c:v>
                </c:pt>
                <c:pt idx="1995">
                  <c:v>0.60466812545587523</c:v>
                </c:pt>
                <c:pt idx="1996">
                  <c:v>0.60482701470892875</c:v>
                </c:pt>
                <c:pt idx="1997">
                  <c:v>0.60534493474207574</c:v>
                </c:pt>
                <c:pt idx="1998">
                  <c:v>0.60539752005835168</c:v>
                </c:pt>
                <c:pt idx="1999">
                  <c:v>0.6058628547752225</c:v>
                </c:pt>
                <c:pt idx="2000">
                  <c:v>0.60612691466083524</c:v>
                </c:pt>
                <c:pt idx="2001">
                  <c:v>0.60638077480836949</c:v>
                </c:pt>
                <c:pt idx="2002">
                  <c:v>0.60678336980306358</c:v>
                </c:pt>
                <c:pt idx="2003">
                  <c:v>0.60695048684483455</c:v>
                </c:pt>
                <c:pt idx="2004">
                  <c:v>0.60741661487466259</c:v>
                </c:pt>
                <c:pt idx="2005">
                  <c:v>0.60758570386579114</c:v>
                </c:pt>
                <c:pt idx="2006">
                  <c:v>0.60793453490781024</c:v>
                </c:pt>
                <c:pt idx="2007">
                  <c:v>0.60824215900802314</c:v>
                </c:pt>
                <c:pt idx="2008">
                  <c:v>0.60845245494095657</c:v>
                </c:pt>
                <c:pt idx="2009">
                  <c:v>0.60897037497410733</c:v>
                </c:pt>
                <c:pt idx="2010">
                  <c:v>0.60904449307075581</c:v>
                </c:pt>
                <c:pt idx="2011">
                  <c:v>0.60948829500724755</c:v>
                </c:pt>
                <c:pt idx="2012">
                  <c:v>0.60970094821298315</c:v>
                </c:pt>
                <c:pt idx="2013">
                  <c:v>0.61000621504039765</c:v>
                </c:pt>
                <c:pt idx="2014">
                  <c:v>0.6105032822757116</c:v>
                </c:pt>
                <c:pt idx="2015">
                  <c:v>0.61052413507354475</c:v>
                </c:pt>
                <c:pt idx="2016">
                  <c:v>0.61104205510669163</c:v>
                </c:pt>
                <c:pt idx="2017">
                  <c:v>0.61123267687819516</c:v>
                </c:pt>
                <c:pt idx="2018">
                  <c:v>0.6116117671431569</c:v>
                </c:pt>
                <c:pt idx="2019">
                  <c:v>0.61196207148067161</c:v>
                </c:pt>
                <c:pt idx="2020">
                  <c:v>0.61207789517298561</c:v>
                </c:pt>
                <c:pt idx="2021">
                  <c:v>0.61259581520613648</c:v>
                </c:pt>
                <c:pt idx="2022">
                  <c:v>0.61261852662290284</c:v>
                </c:pt>
                <c:pt idx="2023">
                  <c:v>0.61311373523927892</c:v>
                </c:pt>
                <c:pt idx="2024">
                  <c:v>0.61342086068563073</c:v>
                </c:pt>
                <c:pt idx="2025">
                  <c:v>0.61363165527242991</c:v>
                </c:pt>
                <c:pt idx="2026">
                  <c:v>0.61414957530558012</c:v>
                </c:pt>
                <c:pt idx="2027">
                  <c:v>0.61415025528811595</c:v>
                </c:pt>
                <c:pt idx="2028">
                  <c:v>0.61466749533872356</c:v>
                </c:pt>
                <c:pt idx="2029">
                  <c:v>0.61487964989059574</c:v>
                </c:pt>
                <c:pt idx="2030">
                  <c:v>0.61518541537186977</c:v>
                </c:pt>
                <c:pt idx="2031">
                  <c:v>0.6156090444930794</c:v>
                </c:pt>
                <c:pt idx="2032">
                  <c:v>0.61570333540501365</c:v>
                </c:pt>
                <c:pt idx="2033">
                  <c:v>0.61627304744147904</c:v>
                </c:pt>
                <c:pt idx="2034">
                  <c:v>0.61633843909555064</c:v>
                </c:pt>
                <c:pt idx="2035">
                  <c:v>0.61679096747462603</c:v>
                </c:pt>
                <c:pt idx="2036">
                  <c:v>0.6169948942377883</c:v>
                </c:pt>
                <c:pt idx="2037">
                  <c:v>0.61725709550445385</c:v>
                </c:pt>
                <c:pt idx="2038">
                  <c:v>0.61777501553760572</c:v>
                </c:pt>
                <c:pt idx="2039">
                  <c:v>0.61779722830051675</c:v>
                </c:pt>
                <c:pt idx="2040">
                  <c:v>0.61829293557074794</c:v>
                </c:pt>
                <c:pt idx="2041">
                  <c:v>0.61845368344274243</c:v>
                </c:pt>
                <c:pt idx="2042">
                  <c:v>0.61881085560390126</c:v>
                </c:pt>
                <c:pt idx="2043">
                  <c:v>0.61925601750547676</c:v>
                </c:pt>
                <c:pt idx="2044">
                  <c:v>0.6193287756370417</c:v>
                </c:pt>
                <c:pt idx="2045">
                  <c:v>0.6198466956701959</c:v>
                </c:pt>
                <c:pt idx="2046">
                  <c:v>0.61998541210795355</c:v>
                </c:pt>
                <c:pt idx="2047">
                  <c:v>0.62036461570333534</c:v>
                </c:pt>
                <c:pt idx="2048">
                  <c:v>0.62071480671043378</c:v>
                </c:pt>
                <c:pt idx="2049">
                  <c:v>0.62093432773979695</c:v>
                </c:pt>
                <c:pt idx="2050">
                  <c:v>0.62144420131290989</c:v>
                </c:pt>
                <c:pt idx="2051">
                  <c:v>0.62145224777293939</c:v>
                </c:pt>
                <c:pt idx="2052">
                  <c:v>0.62191837580277598</c:v>
                </c:pt>
                <c:pt idx="2053">
                  <c:v>0.62217359591539001</c:v>
                </c:pt>
                <c:pt idx="2054">
                  <c:v>0.62243629583591908</c:v>
                </c:pt>
                <c:pt idx="2055">
                  <c:v>0.62290299051787401</c:v>
                </c:pt>
                <c:pt idx="2056">
                  <c:v>0.62295421586906985</c:v>
                </c:pt>
                <c:pt idx="2057">
                  <c:v>0.62347213590221251</c:v>
                </c:pt>
                <c:pt idx="2058">
                  <c:v>0.62363238512034957</c:v>
                </c:pt>
                <c:pt idx="2059">
                  <c:v>0.62399005593536361</c:v>
                </c:pt>
                <c:pt idx="2060">
                  <c:v>0.62428884026258602</c:v>
                </c:pt>
                <c:pt idx="2061">
                  <c:v>0.6245079759685106</c:v>
                </c:pt>
                <c:pt idx="2062">
                  <c:v>0.62507768800497265</c:v>
                </c:pt>
                <c:pt idx="2063">
                  <c:v>0.62509117432531391</c:v>
                </c:pt>
                <c:pt idx="2064">
                  <c:v>0.62554381603481191</c:v>
                </c:pt>
                <c:pt idx="2065">
                  <c:v>0.62574762946754625</c:v>
                </c:pt>
                <c:pt idx="2066">
                  <c:v>0.6260617360679509</c:v>
                </c:pt>
                <c:pt idx="2067">
                  <c:v>0.62654996353027426</c:v>
                </c:pt>
                <c:pt idx="2068">
                  <c:v>0.62657965610110511</c:v>
                </c:pt>
                <c:pt idx="2069">
                  <c:v>0.62709757613424832</c:v>
                </c:pt>
                <c:pt idx="2070">
                  <c:v>0.62727935813274982</c:v>
                </c:pt>
                <c:pt idx="2071">
                  <c:v>0.62761549616739776</c:v>
                </c:pt>
                <c:pt idx="2072">
                  <c:v>0.62800875273522971</c:v>
                </c:pt>
                <c:pt idx="2073">
                  <c:v>0.62813341620054453</c:v>
                </c:pt>
                <c:pt idx="2074">
                  <c:v>0.62865133623369396</c:v>
                </c:pt>
                <c:pt idx="2075">
                  <c:v>0.62866520787746172</c:v>
                </c:pt>
                <c:pt idx="2076">
                  <c:v>0.62916925626683728</c:v>
                </c:pt>
                <c:pt idx="2077">
                  <c:v>0.6294675419401895</c:v>
                </c:pt>
                <c:pt idx="2078">
                  <c:v>0.62973896830329779</c:v>
                </c:pt>
                <c:pt idx="2079">
                  <c:v>0.63019693654266984</c:v>
                </c:pt>
                <c:pt idx="2080">
                  <c:v>0.63025688833644078</c:v>
                </c:pt>
                <c:pt idx="2081">
                  <c:v>0.6307230163662807</c:v>
                </c:pt>
                <c:pt idx="2082">
                  <c:v>0.63092633114514962</c:v>
                </c:pt>
                <c:pt idx="2083">
                  <c:v>0.63124093639942724</c:v>
                </c:pt>
                <c:pt idx="2084">
                  <c:v>0.63165572574762952</c:v>
                </c:pt>
                <c:pt idx="2085">
                  <c:v>0.63175885643257601</c:v>
                </c:pt>
                <c:pt idx="2086">
                  <c:v>0.63227677646571723</c:v>
                </c:pt>
                <c:pt idx="2087">
                  <c:v>0.63238512035010963</c:v>
                </c:pt>
                <c:pt idx="2088">
                  <c:v>0.63279469649887066</c:v>
                </c:pt>
                <c:pt idx="2089">
                  <c:v>0.63311451495258964</c:v>
                </c:pt>
                <c:pt idx="2090">
                  <c:v>0.63331261653200865</c:v>
                </c:pt>
                <c:pt idx="2091">
                  <c:v>0.63383053656516031</c:v>
                </c:pt>
                <c:pt idx="2092">
                  <c:v>0.63384390955506964</c:v>
                </c:pt>
                <c:pt idx="2093">
                  <c:v>0.63434845659831041</c:v>
                </c:pt>
                <c:pt idx="2094">
                  <c:v>0.63450036469730131</c:v>
                </c:pt>
                <c:pt idx="2095">
                  <c:v>0.63491816863476291</c:v>
                </c:pt>
                <c:pt idx="2096">
                  <c:v>0.63530269876002932</c:v>
                </c:pt>
                <c:pt idx="2097">
                  <c:v>0.63538429666460206</c:v>
                </c:pt>
                <c:pt idx="2098">
                  <c:v>0.63590221669774638</c:v>
                </c:pt>
                <c:pt idx="2099">
                  <c:v>0.63603209336250965</c:v>
                </c:pt>
                <c:pt idx="2100">
                  <c:v>0.63642013673089282</c:v>
                </c:pt>
                <c:pt idx="2101">
                  <c:v>0.63676148796499221</c:v>
                </c:pt>
                <c:pt idx="2102">
                  <c:v>0.63693805676403992</c:v>
                </c:pt>
                <c:pt idx="2103">
                  <c:v>0.63745597679718624</c:v>
                </c:pt>
                <c:pt idx="2104">
                  <c:v>0.63749088256747422</c:v>
                </c:pt>
                <c:pt idx="2105">
                  <c:v>0.63797389683033323</c:v>
                </c:pt>
                <c:pt idx="2106">
                  <c:v>0.63822027716995255</c:v>
                </c:pt>
                <c:pt idx="2107">
                  <c:v>0.63854360886679162</c:v>
                </c:pt>
                <c:pt idx="2108">
                  <c:v>0.63894967177243289</c:v>
                </c:pt>
                <c:pt idx="2109">
                  <c:v>0.6390615288999375</c:v>
                </c:pt>
                <c:pt idx="2110">
                  <c:v>0.6395276569297762</c:v>
                </c:pt>
                <c:pt idx="2111">
                  <c:v>0.63967906637491612</c:v>
                </c:pt>
                <c:pt idx="2112">
                  <c:v>0.64004557696291764</c:v>
                </c:pt>
                <c:pt idx="2113">
                  <c:v>0.64040846097738879</c:v>
                </c:pt>
                <c:pt idx="2114">
                  <c:v>0.64056349699606352</c:v>
                </c:pt>
                <c:pt idx="2115">
                  <c:v>0.64108141702921551</c:v>
                </c:pt>
                <c:pt idx="2116">
                  <c:v>0.64113785557987479</c:v>
                </c:pt>
                <c:pt idx="2117">
                  <c:v>0.64159933706235761</c:v>
                </c:pt>
                <c:pt idx="2118">
                  <c:v>0.64186725018234869</c:v>
                </c:pt>
                <c:pt idx="2119">
                  <c:v>0.64211725709550882</c:v>
                </c:pt>
                <c:pt idx="2120">
                  <c:v>0.64259664478482825</c:v>
                </c:pt>
                <c:pt idx="2121">
                  <c:v>0.64263517712865537</c:v>
                </c:pt>
                <c:pt idx="2122">
                  <c:v>0.64320488916511365</c:v>
                </c:pt>
                <c:pt idx="2123">
                  <c:v>0.64325309992706059</c:v>
                </c:pt>
                <c:pt idx="2124">
                  <c:v>0.64367101719495246</c:v>
                </c:pt>
                <c:pt idx="2125">
                  <c:v>0.64405543398979614</c:v>
                </c:pt>
                <c:pt idx="2126">
                  <c:v>0.64418893722809933</c:v>
                </c:pt>
                <c:pt idx="2127">
                  <c:v>0.64470685726124244</c:v>
                </c:pt>
                <c:pt idx="2128">
                  <c:v>0.6447848285922686</c:v>
                </c:pt>
                <c:pt idx="2129">
                  <c:v>0.64522477729439165</c:v>
                </c:pt>
                <c:pt idx="2130">
                  <c:v>0.6455142231947486</c:v>
                </c:pt>
                <c:pt idx="2131">
                  <c:v>0.64574269732753853</c:v>
                </c:pt>
                <c:pt idx="2132">
                  <c:v>0.64624361779722805</c:v>
                </c:pt>
                <c:pt idx="2133">
                  <c:v>0.64626061736068485</c:v>
                </c:pt>
                <c:pt idx="2134">
                  <c:v>0.64683032939714102</c:v>
                </c:pt>
                <c:pt idx="2135">
                  <c:v>0.64697301239971627</c:v>
                </c:pt>
                <c:pt idx="2136">
                  <c:v>0.6473482494302919</c:v>
                </c:pt>
                <c:pt idx="2137">
                  <c:v>0.64762946754194484</c:v>
                </c:pt>
                <c:pt idx="2138">
                  <c:v>0.64786616946343489</c:v>
                </c:pt>
                <c:pt idx="2139">
                  <c:v>0.64833229749326715</c:v>
                </c:pt>
                <c:pt idx="2140">
                  <c:v>0.64843180160466785</c:v>
                </c:pt>
                <c:pt idx="2141">
                  <c:v>0.64885021752642136</c:v>
                </c:pt>
                <c:pt idx="2142">
                  <c:v>0.64908825674690063</c:v>
                </c:pt>
                <c:pt idx="2143">
                  <c:v>0.64936813755956446</c:v>
                </c:pt>
                <c:pt idx="2144">
                  <c:v>0.64988605759271134</c:v>
                </c:pt>
                <c:pt idx="2145">
                  <c:v>0.64989059080962785</c:v>
                </c:pt>
                <c:pt idx="2146">
                  <c:v>0.65040397762585822</c:v>
                </c:pt>
                <c:pt idx="2147">
                  <c:v>0.65061998541210864</c:v>
                </c:pt>
                <c:pt idx="2148">
                  <c:v>0.65092189765901154</c:v>
                </c:pt>
                <c:pt idx="2149">
                  <c:v>0.65134938001459353</c:v>
                </c:pt>
                <c:pt idx="2150">
                  <c:v>0.6514398176921542</c:v>
                </c:pt>
                <c:pt idx="2151">
                  <c:v>0.65195773772529564</c:v>
                </c:pt>
                <c:pt idx="2152">
                  <c:v>0.65207877461706765</c:v>
                </c:pt>
                <c:pt idx="2153">
                  <c:v>0.65247565775844718</c:v>
                </c:pt>
                <c:pt idx="2154">
                  <c:v>0.65280816921954865</c:v>
                </c:pt>
                <c:pt idx="2155">
                  <c:v>0.65299357779159406</c:v>
                </c:pt>
                <c:pt idx="2156">
                  <c:v>0.65346462436178065</c:v>
                </c:pt>
                <c:pt idx="2157">
                  <c:v>0.65351149782473561</c:v>
                </c:pt>
                <c:pt idx="2158">
                  <c:v>0.65402941785789037</c:v>
                </c:pt>
                <c:pt idx="2159">
                  <c:v>0.65426695842451077</c:v>
                </c:pt>
                <c:pt idx="2160">
                  <c:v>0.6545473378910297</c:v>
                </c:pt>
                <c:pt idx="2161">
                  <c:v>0.65492341356674622</c:v>
                </c:pt>
                <c:pt idx="2162">
                  <c:v>0.65506525792418402</c:v>
                </c:pt>
                <c:pt idx="2163">
                  <c:v>0.65558317795732257</c:v>
                </c:pt>
                <c:pt idx="2164">
                  <c:v>0.65572574762947644</c:v>
                </c:pt>
                <c:pt idx="2165">
                  <c:v>0.65610109799047756</c:v>
                </c:pt>
                <c:pt idx="2166">
                  <c:v>0.65638220277169912</c:v>
                </c:pt>
                <c:pt idx="2167">
                  <c:v>0.65661901802362377</c:v>
                </c:pt>
                <c:pt idx="2168">
                  <c:v>0.65713693805676421</c:v>
                </c:pt>
                <c:pt idx="2169">
                  <c:v>0.6571845368344309</c:v>
                </c:pt>
                <c:pt idx="2170">
                  <c:v>0.65765485808991675</c:v>
                </c:pt>
                <c:pt idx="2171">
                  <c:v>0.65791393143690724</c:v>
                </c:pt>
                <c:pt idx="2172">
                  <c:v>0.65817277812305774</c:v>
                </c:pt>
                <c:pt idx="2173">
                  <c:v>0.65864332603939457</c:v>
                </c:pt>
                <c:pt idx="2174">
                  <c:v>0.65869069815620951</c:v>
                </c:pt>
                <c:pt idx="2175">
                  <c:v>0.65920861818935639</c:v>
                </c:pt>
                <c:pt idx="2176">
                  <c:v>0.65929978118161914</c:v>
                </c:pt>
                <c:pt idx="2177">
                  <c:v>0.6597265382225026</c:v>
                </c:pt>
                <c:pt idx="2178">
                  <c:v>0.6601021152443477</c:v>
                </c:pt>
                <c:pt idx="2179">
                  <c:v>0.6602444582556497</c:v>
                </c:pt>
                <c:pt idx="2180">
                  <c:v>0.66076237828879658</c:v>
                </c:pt>
                <c:pt idx="2181">
                  <c:v>0.66083150984682693</c:v>
                </c:pt>
                <c:pt idx="2182">
                  <c:v>0.66128029832193913</c:v>
                </c:pt>
                <c:pt idx="2183">
                  <c:v>0.66156090444930704</c:v>
                </c:pt>
                <c:pt idx="2184">
                  <c:v>0.661798218355096</c:v>
                </c:pt>
                <c:pt idx="2185">
                  <c:v>0.66229029905179115</c:v>
                </c:pt>
                <c:pt idx="2186">
                  <c:v>0.66231613838823267</c:v>
                </c:pt>
                <c:pt idx="2187">
                  <c:v>0.66283405842138599</c:v>
                </c:pt>
                <c:pt idx="2188">
                  <c:v>0.66301969365427227</c:v>
                </c:pt>
                <c:pt idx="2189">
                  <c:v>0.66335197845453275</c:v>
                </c:pt>
                <c:pt idx="2190">
                  <c:v>0.66374908825675094</c:v>
                </c:pt>
                <c:pt idx="2191">
                  <c:v>0.6638698984876793</c:v>
                </c:pt>
                <c:pt idx="2192">
                  <c:v>0.6643878185208254</c:v>
                </c:pt>
                <c:pt idx="2193">
                  <c:v>0.66447848285922673</c:v>
                </c:pt>
                <c:pt idx="2194">
                  <c:v>0.6649057385539735</c:v>
                </c:pt>
                <c:pt idx="2195">
                  <c:v>0.66513493800145862</c:v>
                </c:pt>
                <c:pt idx="2196">
                  <c:v>0.6654236585871186</c:v>
                </c:pt>
                <c:pt idx="2197">
                  <c:v>0.66593727206419517</c:v>
                </c:pt>
                <c:pt idx="2198">
                  <c:v>0.66594157862026493</c:v>
                </c:pt>
                <c:pt idx="2199">
                  <c:v>0.66645949865341536</c:v>
                </c:pt>
                <c:pt idx="2200">
                  <c:v>0.66666666666666663</c:v>
                </c:pt>
                <c:pt idx="2201">
                  <c:v>0.66697741868656224</c:v>
                </c:pt>
                <c:pt idx="2202">
                  <c:v>0.66739606126914663</c:v>
                </c:pt>
                <c:pt idx="2203">
                  <c:v>0.66749533871970534</c:v>
                </c:pt>
                <c:pt idx="2204">
                  <c:v>0.66801325875284867</c:v>
                </c:pt>
                <c:pt idx="2205">
                  <c:v>0.66812545587162664</c:v>
                </c:pt>
                <c:pt idx="2206">
                  <c:v>0.66853117878599522</c:v>
                </c:pt>
                <c:pt idx="2207">
                  <c:v>0.66885485047411652</c:v>
                </c:pt>
                <c:pt idx="2208">
                  <c:v>0.66904909881914842</c:v>
                </c:pt>
                <c:pt idx="2209">
                  <c:v>0.66951130561633843</c:v>
                </c:pt>
                <c:pt idx="2210">
                  <c:v>0.66956701885228931</c:v>
                </c:pt>
                <c:pt idx="2211">
                  <c:v>0.67008493888543663</c:v>
                </c:pt>
                <c:pt idx="2212">
                  <c:v>0.67031363967906665</c:v>
                </c:pt>
                <c:pt idx="2213">
                  <c:v>0.6706028589185915</c:v>
                </c:pt>
                <c:pt idx="2214">
                  <c:v>0.67097009482130143</c:v>
                </c:pt>
                <c:pt idx="2215">
                  <c:v>0.67112077895172972</c:v>
                </c:pt>
                <c:pt idx="2216">
                  <c:v>0.67163869898488426</c:v>
                </c:pt>
                <c:pt idx="2217">
                  <c:v>0.67177242888402966</c:v>
                </c:pt>
                <c:pt idx="2218">
                  <c:v>0.67215661901802803</c:v>
                </c:pt>
                <c:pt idx="2219">
                  <c:v>0.67250182348651255</c:v>
                </c:pt>
                <c:pt idx="2220">
                  <c:v>0.67267453905117791</c:v>
                </c:pt>
                <c:pt idx="2221">
                  <c:v>0.67319245908432124</c:v>
                </c:pt>
                <c:pt idx="2222">
                  <c:v>0.67323121808899333</c:v>
                </c:pt>
                <c:pt idx="2223">
                  <c:v>0.67371037911746423</c:v>
                </c:pt>
                <c:pt idx="2224">
                  <c:v>0.67396061269147478</c:v>
                </c:pt>
                <c:pt idx="2225">
                  <c:v>0.67422829915061455</c:v>
                </c:pt>
                <c:pt idx="2226">
                  <c:v>0.67469000729395334</c:v>
                </c:pt>
                <c:pt idx="2227">
                  <c:v>0.67474621918376398</c:v>
                </c:pt>
                <c:pt idx="2228">
                  <c:v>0.67526413921690487</c:v>
                </c:pt>
                <c:pt idx="2229">
                  <c:v>0.67534646243618546</c:v>
                </c:pt>
                <c:pt idx="2230">
                  <c:v>0.67578205925005264</c:v>
                </c:pt>
                <c:pt idx="2231">
                  <c:v>0.67614879649891313</c:v>
                </c:pt>
                <c:pt idx="2232">
                  <c:v>0.6762999792832044</c:v>
                </c:pt>
                <c:pt idx="2233">
                  <c:v>0.67680525164114513</c:v>
                </c:pt>
                <c:pt idx="2234">
                  <c:v>0.67681789931634562</c:v>
                </c:pt>
                <c:pt idx="2235">
                  <c:v>0.67733581934949982</c:v>
                </c:pt>
                <c:pt idx="2236">
                  <c:v>0.67760758570386603</c:v>
                </c:pt>
                <c:pt idx="2237">
                  <c:v>0.6778537393826396</c:v>
                </c:pt>
                <c:pt idx="2238">
                  <c:v>0.67833698030634548</c:v>
                </c:pt>
                <c:pt idx="2239">
                  <c:v>0.67837165941579392</c:v>
                </c:pt>
                <c:pt idx="2240">
                  <c:v>0.6788895794489368</c:v>
                </c:pt>
                <c:pt idx="2241">
                  <c:v>0.6790663749088256</c:v>
                </c:pt>
                <c:pt idx="2242">
                  <c:v>0.67940749948208379</c:v>
                </c:pt>
                <c:pt idx="2243">
                  <c:v>0.67979576951130982</c:v>
                </c:pt>
                <c:pt idx="2244">
                  <c:v>0.67992541951523378</c:v>
                </c:pt>
                <c:pt idx="2245">
                  <c:v>0.68044333954837766</c:v>
                </c:pt>
                <c:pt idx="2246">
                  <c:v>0.68052516411378616</c:v>
                </c:pt>
                <c:pt idx="2247">
                  <c:v>0.68096125958152198</c:v>
                </c:pt>
                <c:pt idx="2248">
                  <c:v>0.68125455871626139</c:v>
                </c:pt>
                <c:pt idx="2249">
                  <c:v>0.68147917961466764</c:v>
                </c:pt>
                <c:pt idx="2250">
                  <c:v>0.68198395331874628</c:v>
                </c:pt>
                <c:pt idx="2251">
                  <c:v>0.68199709964781541</c:v>
                </c:pt>
                <c:pt idx="2252">
                  <c:v>0.68251501968096162</c:v>
                </c:pt>
                <c:pt idx="2253">
                  <c:v>0.68264040846098273</c:v>
                </c:pt>
                <c:pt idx="2254">
                  <c:v>0.68303293971410861</c:v>
                </c:pt>
                <c:pt idx="2255">
                  <c:v>0.6834427425237064</c:v>
                </c:pt>
                <c:pt idx="2256">
                  <c:v>0.68355085974725049</c:v>
                </c:pt>
                <c:pt idx="2257">
                  <c:v>0.6840687797804017</c:v>
                </c:pt>
                <c:pt idx="2258">
                  <c:v>0.68417213712618641</c:v>
                </c:pt>
                <c:pt idx="2259">
                  <c:v>0.68458669981354869</c:v>
                </c:pt>
                <c:pt idx="2260">
                  <c:v>0.68490153172866541</c:v>
                </c:pt>
                <c:pt idx="2261">
                  <c:v>0.68510461984669624</c:v>
                </c:pt>
                <c:pt idx="2262">
                  <c:v>0.68562253987984323</c:v>
                </c:pt>
                <c:pt idx="2263">
                  <c:v>0.68563092633114653</c:v>
                </c:pt>
                <c:pt idx="2264">
                  <c:v>0.68614045991298989</c:v>
                </c:pt>
                <c:pt idx="2265">
                  <c:v>0.68636032093362209</c:v>
                </c:pt>
                <c:pt idx="2266">
                  <c:v>0.68665837994613665</c:v>
                </c:pt>
                <c:pt idx="2267">
                  <c:v>0.68701677607585754</c:v>
                </c:pt>
                <c:pt idx="2268">
                  <c:v>0.68717629997928353</c:v>
                </c:pt>
                <c:pt idx="2269">
                  <c:v>0.68769422001243152</c:v>
                </c:pt>
                <c:pt idx="2270">
                  <c:v>0.68781911013859176</c:v>
                </c:pt>
                <c:pt idx="2271">
                  <c:v>0.68821214004557763</c:v>
                </c:pt>
                <c:pt idx="2272">
                  <c:v>0.688548504741062</c:v>
                </c:pt>
                <c:pt idx="2273">
                  <c:v>0.68873006007872473</c:v>
                </c:pt>
                <c:pt idx="2274">
                  <c:v>0.68924798011187116</c:v>
                </c:pt>
                <c:pt idx="2275">
                  <c:v>0.68927789934354877</c:v>
                </c:pt>
                <c:pt idx="2276">
                  <c:v>0.68976590014501815</c:v>
                </c:pt>
                <c:pt idx="2277">
                  <c:v>0.690007293946025</c:v>
                </c:pt>
                <c:pt idx="2278">
                  <c:v>0.69028382017816525</c:v>
                </c:pt>
                <c:pt idx="2279">
                  <c:v>0.69073668854850889</c:v>
                </c:pt>
                <c:pt idx="2280">
                  <c:v>0.69080174021131191</c:v>
                </c:pt>
                <c:pt idx="2281">
                  <c:v>0.69131966024445923</c:v>
                </c:pt>
                <c:pt idx="2282">
                  <c:v>0.69139314369073746</c:v>
                </c:pt>
                <c:pt idx="2283">
                  <c:v>0.69183758027760467</c:v>
                </c:pt>
                <c:pt idx="2284">
                  <c:v>0.69219547775346901</c:v>
                </c:pt>
                <c:pt idx="2285">
                  <c:v>0.69235550031075266</c:v>
                </c:pt>
                <c:pt idx="2286">
                  <c:v>0.69285193289570102</c:v>
                </c:pt>
                <c:pt idx="2287">
                  <c:v>0.69287342034390198</c:v>
                </c:pt>
                <c:pt idx="2288">
                  <c:v>0.69339134037704564</c:v>
                </c:pt>
                <c:pt idx="2289">
                  <c:v>0.69365426695842902</c:v>
                </c:pt>
                <c:pt idx="2290">
                  <c:v>0.69390926041019807</c:v>
                </c:pt>
                <c:pt idx="2291">
                  <c:v>0.6943836615609047</c:v>
                </c:pt>
                <c:pt idx="2292">
                  <c:v>0.69442718044333962</c:v>
                </c:pt>
                <c:pt idx="2293">
                  <c:v>0.6949451004764915</c:v>
                </c:pt>
                <c:pt idx="2294">
                  <c:v>0.69511305616338925</c:v>
                </c:pt>
                <c:pt idx="2295">
                  <c:v>0.6954630205096336</c:v>
                </c:pt>
                <c:pt idx="2296">
                  <c:v>0.69584245076586515</c:v>
                </c:pt>
                <c:pt idx="2297">
                  <c:v>0.69598094054278126</c:v>
                </c:pt>
                <c:pt idx="2298">
                  <c:v>0.6964988605759278</c:v>
                </c:pt>
                <c:pt idx="2299">
                  <c:v>0.69657184536834515</c:v>
                </c:pt>
                <c:pt idx="2300">
                  <c:v>0.69701678060907435</c:v>
                </c:pt>
                <c:pt idx="2301">
                  <c:v>0.69722830051058127</c:v>
                </c:pt>
                <c:pt idx="2302">
                  <c:v>0.69753470064222067</c:v>
                </c:pt>
                <c:pt idx="2303">
                  <c:v>0.69803063457330905</c:v>
                </c:pt>
                <c:pt idx="2304">
                  <c:v>0.698052620675368</c:v>
                </c:pt>
                <c:pt idx="2305">
                  <c:v>0.69857054070851465</c:v>
                </c:pt>
                <c:pt idx="2306">
                  <c:v>0.69868708971553561</c:v>
                </c:pt>
                <c:pt idx="2307">
                  <c:v>0.69908846074165842</c:v>
                </c:pt>
                <c:pt idx="2308">
                  <c:v>0.69948942377826362</c:v>
                </c:pt>
                <c:pt idx="2309">
                  <c:v>0.69960638077480863</c:v>
                </c:pt>
                <c:pt idx="2310">
                  <c:v>0.70012430080795085</c:v>
                </c:pt>
                <c:pt idx="2311">
                  <c:v>0.70021881838074462</c:v>
                </c:pt>
                <c:pt idx="2312">
                  <c:v>0.70064222084110195</c:v>
                </c:pt>
                <c:pt idx="2313">
                  <c:v>0.70094821298322885</c:v>
                </c:pt>
                <c:pt idx="2314">
                  <c:v>0.70116014087424416</c:v>
                </c:pt>
                <c:pt idx="2315">
                  <c:v>0.70167760758570896</c:v>
                </c:pt>
                <c:pt idx="2316">
                  <c:v>0.70167806090739604</c:v>
                </c:pt>
                <c:pt idx="2317">
                  <c:v>0.70219598094054281</c:v>
                </c:pt>
                <c:pt idx="2318">
                  <c:v>0.7024070021881893</c:v>
                </c:pt>
                <c:pt idx="2319">
                  <c:v>0.70271390097368969</c:v>
                </c:pt>
                <c:pt idx="2320">
                  <c:v>0.70306345733041664</c:v>
                </c:pt>
                <c:pt idx="2321">
                  <c:v>0.70323182100683634</c:v>
                </c:pt>
                <c:pt idx="2322">
                  <c:v>0.70374974103998711</c:v>
                </c:pt>
                <c:pt idx="2323">
                  <c:v>0.70386579139314465</c:v>
                </c:pt>
                <c:pt idx="2324">
                  <c:v>0.70426766107312999</c:v>
                </c:pt>
                <c:pt idx="2325">
                  <c:v>0.70452224653537565</c:v>
                </c:pt>
                <c:pt idx="2326">
                  <c:v>0.70478558110627731</c:v>
                </c:pt>
                <c:pt idx="2327">
                  <c:v>0.70530350113942408</c:v>
                </c:pt>
                <c:pt idx="2328">
                  <c:v>0.70532458059810565</c:v>
                </c:pt>
                <c:pt idx="2329">
                  <c:v>0.70582142117257585</c:v>
                </c:pt>
                <c:pt idx="2330">
                  <c:v>0.70605397520058655</c:v>
                </c:pt>
                <c:pt idx="2331">
                  <c:v>0.70639113320903635</c:v>
                </c:pt>
                <c:pt idx="2332">
                  <c:v>0.70678336980306256</c:v>
                </c:pt>
                <c:pt idx="2333">
                  <c:v>0.70685726123886461</c:v>
                </c:pt>
                <c:pt idx="2334">
                  <c:v>0.70737518127201149</c:v>
                </c:pt>
                <c:pt idx="2335">
                  <c:v>0.70751276440554356</c:v>
                </c:pt>
                <c:pt idx="2336">
                  <c:v>0.7078931013051587</c:v>
                </c:pt>
                <c:pt idx="2337">
                  <c:v>0.70824215900802312</c:v>
                </c:pt>
                <c:pt idx="2338">
                  <c:v>0.70841102133830569</c:v>
                </c:pt>
                <c:pt idx="2339">
                  <c:v>0.70889861415025923</c:v>
                </c:pt>
                <c:pt idx="2340">
                  <c:v>0.70892894137145213</c:v>
                </c:pt>
                <c:pt idx="2341">
                  <c:v>0.7094468614046</c:v>
                </c:pt>
                <c:pt idx="2342">
                  <c:v>0.70970094821298302</c:v>
                </c:pt>
                <c:pt idx="2343">
                  <c:v>0.70996478143774289</c:v>
                </c:pt>
                <c:pt idx="2344">
                  <c:v>0.71035740335521513</c:v>
                </c:pt>
                <c:pt idx="2345">
                  <c:v>0.71048270147089254</c:v>
                </c:pt>
                <c:pt idx="2346">
                  <c:v>0.7110524135073546</c:v>
                </c:pt>
                <c:pt idx="2347">
                  <c:v>0.71115973741794269</c:v>
                </c:pt>
                <c:pt idx="2348">
                  <c:v>0.71157033354050536</c:v>
                </c:pt>
                <c:pt idx="2349">
                  <c:v>0.71188913202042714</c:v>
                </c:pt>
                <c:pt idx="2350">
                  <c:v>0.7120364615703334</c:v>
                </c:pt>
                <c:pt idx="2351">
                  <c:v>0.71255438160348061</c:v>
                </c:pt>
                <c:pt idx="2352">
                  <c:v>0.71261852662290304</c:v>
                </c:pt>
                <c:pt idx="2353">
                  <c:v>0.71307230163662649</c:v>
                </c:pt>
                <c:pt idx="2354">
                  <c:v>0.71334792122538293</c:v>
                </c:pt>
                <c:pt idx="2355">
                  <c:v>0.7135902216697787</c:v>
                </c:pt>
                <c:pt idx="2356">
                  <c:v>0.71407731582786249</c:v>
                </c:pt>
                <c:pt idx="2357">
                  <c:v>0.71410814170291603</c:v>
                </c:pt>
                <c:pt idx="2358">
                  <c:v>0.71462606173606757</c:v>
                </c:pt>
                <c:pt idx="2359">
                  <c:v>0.71473377097009472</c:v>
                </c:pt>
                <c:pt idx="2360">
                  <c:v>0.71519577377252974</c:v>
                </c:pt>
                <c:pt idx="2361">
                  <c:v>0.71553610503281839</c:v>
                </c:pt>
                <c:pt idx="2362">
                  <c:v>0.71566190180236156</c:v>
                </c:pt>
                <c:pt idx="2363">
                  <c:v>0.71617982183551065</c:v>
                </c:pt>
                <c:pt idx="2364">
                  <c:v>0.71619256017505439</c:v>
                </c:pt>
                <c:pt idx="2365">
                  <c:v>0.71669774186865554</c:v>
                </c:pt>
                <c:pt idx="2366">
                  <c:v>0.71699489423778728</c:v>
                </c:pt>
                <c:pt idx="2367">
                  <c:v>0.71721566190180241</c:v>
                </c:pt>
                <c:pt idx="2368">
                  <c:v>0.71772428884026251</c:v>
                </c:pt>
                <c:pt idx="2369">
                  <c:v>0.71773358193494496</c:v>
                </c:pt>
                <c:pt idx="2370">
                  <c:v>0.71830329397141068</c:v>
                </c:pt>
                <c:pt idx="2371">
                  <c:v>0.7184536834427423</c:v>
                </c:pt>
                <c:pt idx="2372">
                  <c:v>0.71876942200124361</c:v>
                </c:pt>
                <c:pt idx="2373">
                  <c:v>0.71918307804522252</c:v>
                </c:pt>
                <c:pt idx="2374">
                  <c:v>0.7192873420343896</c:v>
                </c:pt>
                <c:pt idx="2375">
                  <c:v>0.71980526206754114</c:v>
                </c:pt>
                <c:pt idx="2376">
                  <c:v>0.71991247264770264</c:v>
                </c:pt>
                <c:pt idx="2377">
                  <c:v>0.72032318210068369</c:v>
                </c:pt>
                <c:pt idx="2378">
                  <c:v>0.72056892778993076</c:v>
                </c:pt>
                <c:pt idx="2379">
                  <c:v>0.7208411021338379</c:v>
                </c:pt>
                <c:pt idx="2380">
                  <c:v>0.721359022166981</c:v>
                </c:pt>
                <c:pt idx="2381">
                  <c:v>0.72137126185265865</c:v>
                </c:pt>
                <c:pt idx="2382">
                  <c:v>0.72187694220012744</c:v>
                </c:pt>
                <c:pt idx="2383">
                  <c:v>0.72202771699489998</c:v>
                </c:pt>
                <c:pt idx="2384">
                  <c:v>0.72244665423659016</c:v>
                </c:pt>
                <c:pt idx="2385">
                  <c:v>0.72283005105762199</c:v>
                </c:pt>
                <c:pt idx="2386">
                  <c:v>0.7229127822664182</c:v>
                </c:pt>
                <c:pt idx="2387">
                  <c:v>0.72343070229956563</c:v>
                </c:pt>
                <c:pt idx="2388">
                  <c:v>0.7235594456601051</c:v>
                </c:pt>
                <c:pt idx="2389">
                  <c:v>0.72394862233271673</c:v>
                </c:pt>
                <c:pt idx="2390">
                  <c:v>0.72428884026258555</c:v>
                </c:pt>
                <c:pt idx="2391">
                  <c:v>0.7244665423658585</c:v>
                </c:pt>
                <c:pt idx="2392">
                  <c:v>0.72498446239901004</c:v>
                </c:pt>
                <c:pt idx="2393">
                  <c:v>0.72501823486506212</c:v>
                </c:pt>
                <c:pt idx="2394">
                  <c:v>0.72550238243215159</c:v>
                </c:pt>
                <c:pt idx="2395">
                  <c:v>0.72574762946754579</c:v>
                </c:pt>
                <c:pt idx="2396">
                  <c:v>0.7260203024653038</c:v>
                </c:pt>
                <c:pt idx="2397">
                  <c:v>0.72640408460977779</c:v>
                </c:pt>
                <c:pt idx="2398">
                  <c:v>0.72653822249845001</c:v>
                </c:pt>
                <c:pt idx="2399">
                  <c:v>0.72705614253159678</c:v>
                </c:pt>
                <c:pt idx="2400">
                  <c:v>0.72720641867250535</c:v>
                </c:pt>
                <c:pt idx="2401">
                  <c:v>0.72762585456806339</c:v>
                </c:pt>
                <c:pt idx="2402">
                  <c:v>0.72793581327498924</c:v>
                </c:pt>
                <c:pt idx="2403">
                  <c:v>0.72809198259789276</c:v>
                </c:pt>
                <c:pt idx="2404">
                  <c:v>0.72860990263103986</c:v>
                </c:pt>
                <c:pt idx="2405">
                  <c:v>0.72866520787746192</c:v>
                </c:pt>
                <c:pt idx="2406">
                  <c:v>0.72912782266418974</c:v>
                </c:pt>
                <c:pt idx="2407">
                  <c:v>0.72939460247994581</c:v>
                </c:pt>
                <c:pt idx="2408">
                  <c:v>0.72964574269733262</c:v>
                </c:pt>
                <c:pt idx="2409">
                  <c:v>0.73012399708242171</c:v>
                </c:pt>
                <c:pt idx="2410">
                  <c:v>0.73016366273047462</c:v>
                </c:pt>
                <c:pt idx="2411">
                  <c:v>0.73068158276362161</c:v>
                </c:pt>
                <c:pt idx="2412">
                  <c:v>0.73078045222465771</c:v>
                </c:pt>
                <c:pt idx="2413">
                  <c:v>0.7311995027967686</c:v>
                </c:pt>
                <c:pt idx="2414">
                  <c:v>0.73158278628738149</c:v>
                </c:pt>
                <c:pt idx="2415">
                  <c:v>0.7317174228299147</c:v>
                </c:pt>
                <c:pt idx="2416">
                  <c:v>0.73223534286306202</c:v>
                </c:pt>
                <c:pt idx="2417">
                  <c:v>0.73223924142961361</c:v>
                </c:pt>
                <c:pt idx="2418">
                  <c:v>0.73280505489952863</c:v>
                </c:pt>
                <c:pt idx="2419">
                  <c:v>0.73304157549234161</c:v>
                </c:pt>
                <c:pt idx="2420">
                  <c:v>0.73332297493267018</c:v>
                </c:pt>
                <c:pt idx="2421">
                  <c:v>0.73377097009482628</c:v>
                </c:pt>
                <c:pt idx="2422">
                  <c:v>0.73378910296250577</c:v>
                </c:pt>
                <c:pt idx="2423">
                  <c:v>0.73430702299564921</c:v>
                </c:pt>
                <c:pt idx="2424">
                  <c:v>0.73450036469730129</c:v>
                </c:pt>
                <c:pt idx="2425">
                  <c:v>0.73482494302880252</c:v>
                </c:pt>
                <c:pt idx="2426">
                  <c:v>0.73522975929978618</c:v>
                </c:pt>
                <c:pt idx="2427">
                  <c:v>0.7353428630619433</c:v>
                </c:pt>
                <c:pt idx="2428">
                  <c:v>0.73586078309509062</c:v>
                </c:pt>
                <c:pt idx="2429">
                  <c:v>0.73595915390226052</c:v>
                </c:pt>
                <c:pt idx="2430">
                  <c:v>0.73637870312823683</c:v>
                </c:pt>
                <c:pt idx="2431">
                  <c:v>0.73661560904449874</c:v>
                </c:pt>
                <c:pt idx="2432">
                  <c:v>0.73689662316138793</c:v>
                </c:pt>
                <c:pt idx="2433">
                  <c:v>0.73741794310721742</c:v>
                </c:pt>
                <c:pt idx="2434">
                  <c:v>0.73746633519784222</c:v>
                </c:pt>
                <c:pt idx="2435">
                  <c:v>0.7379324632276778</c:v>
                </c:pt>
                <c:pt idx="2436">
                  <c:v>0.73807439824945364</c:v>
                </c:pt>
                <c:pt idx="2437">
                  <c:v>0.73845038326082468</c:v>
                </c:pt>
                <c:pt idx="2438">
                  <c:v>0.73887673231218698</c:v>
                </c:pt>
                <c:pt idx="2439">
                  <c:v>0.73896830329397512</c:v>
                </c:pt>
                <c:pt idx="2440">
                  <c:v>0.73948622332711811</c:v>
                </c:pt>
                <c:pt idx="2441">
                  <c:v>0.73960612691466066</c:v>
                </c:pt>
                <c:pt idx="2442">
                  <c:v>0.74000414336026543</c:v>
                </c:pt>
                <c:pt idx="2443">
                  <c:v>0.74033552151714088</c:v>
                </c:pt>
                <c:pt idx="2444">
                  <c:v>0.74052206339341264</c:v>
                </c:pt>
                <c:pt idx="2445">
                  <c:v>0.74103998342655963</c:v>
                </c:pt>
                <c:pt idx="2446">
                  <c:v>0.74106491611962366</c:v>
                </c:pt>
                <c:pt idx="2447">
                  <c:v>0.74160969546302791</c:v>
                </c:pt>
                <c:pt idx="2448">
                  <c:v>0.74179431072210433</c:v>
                </c:pt>
                <c:pt idx="2449">
                  <c:v>0.7420758234928575</c:v>
                </c:pt>
                <c:pt idx="2450">
                  <c:v>0.74245076586433156</c:v>
                </c:pt>
                <c:pt idx="2451">
                  <c:v>0.74259374352599961</c:v>
                </c:pt>
                <c:pt idx="2452">
                  <c:v>0.7431116635591507</c:v>
                </c:pt>
                <c:pt idx="2453">
                  <c:v>0.74325309992706046</c:v>
                </c:pt>
                <c:pt idx="2454">
                  <c:v>0.74362958359229792</c:v>
                </c:pt>
                <c:pt idx="2455">
                  <c:v>0.74390955506929635</c:v>
                </c:pt>
                <c:pt idx="2456">
                  <c:v>0.74414750362544413</c:v>
                </c:pt>
                <c:pt idx="2457">
                  <c:v>0.74466542365859734</c:v>
                </c:pt>
                <c:pt idx="2458">
                  <c:v>0.74471188913202013</c:v>
                </c:pt>
                <c:pt idx="2459">
                  <c:v>0.74518334369173389</c:v>
                </c:pt>
                <c:pt idx="2460">
                  <c:v>0.7454412837345048</c:v>
                </c:pt>
                <c:pt idx="2461">
                  <c:v>0.74575305572820005</c:v>
                </c:pt>
                <c:pt idx="2462">
                  <c:v>0.74617067833698481</c:v>
                </c:pt>
                <c:pt idx="2463">
                  <c:v>0.74627097576134249</c:v>
                </c:pt>
                <c:pt idx="2464">
                  <c:v>0.74673710379117464</c:v>
                </c:pt>
                <c:pt idx="2465">
                  <c:v>0.74682713347921637</c:v>
                </c:pt>
                <c:pt idx="2466">
                  <c:v>0.74725502382432163</c:v>
                </c:pt>
                <c:pt idx="2467">
                  <c:v>0.74762946754194448</c:v>
                </c:pt>
                <c:pt idx="2468">
                  <c:v>0.7477729438574684</c:v>
                </c:pt>
                <c:pt idx="2469">
                  <c:v>0.74829086389061561</c:v>
                </c:pt>
                <c:pt idx="2470">
                  <c:v>0.74835886214442415</c:v>
                </c:pt>
                <c:pt idx="2471">
                  <c:v>0.74880878392376204</c:v>
                </c:pt>
                <c:pt idx="2472">
                  <c:v>0.7490882567469006</c:v>
                </c:pt>
                <c:pt idx="2473">
                  <c:v>0.74937849596022388</c:v>
                </c:pt>
                <c:pt idx="2474">
                  <c:v>0.74981765134938383</c:v>
                </c:pt>
                <c:pt idx="2475">
                  <c:v>0.74984462399006035</c:v>
                </c:pt>
                <c:pt idx="2476">
                  <c:v>0.75036254402320257</c:v>
                </c:pt>
                <c:pt idx="2477">
                  <c:v>0.7505470459518595</c:v>
                </c:pt>
                <c:pt idx="2478">
                  <c:v>0.75088046405634967</c:v>
                </c:pt>
                <c:pt idx="2479">
                  <c:v>0.75120350109409162</c:v>
                </c:pt>
                <c:pt idx="2480">
                  <c:v>0.75139838408949977</c:v>
                </c:pt>
                <c:pt idx="2481">
                  <c:v>0.75191630412263977</c:v>
                </c:pt>
                <c:pt idx="2482">
                  <c:v>0.75200583515682473</c:v>
                </c:pt>
                <c:pt idx="2483">
                  <c:v>0.75243422415579064</c:v>
                </c:pt>
                <c:pt idx="2484">
                  <c:v>0.75266229029905185</c:v>
                </c:pt>
                <c:pt idx="2485">
                  <c:v>0.75295214418893686</c:v>
                </c:pt>
                <c:pt idx="2486">
                  <c:v>0.75346462436177963</c:v>
                </c:pt>
                <c:pt idx="2487">
                  <c:v>0.75347006422208462</c:v>
                </c:pt>
                <c:pt idx="2488">
                  <c:v>0.7539879842552305</c:v>
                </c:pt>
                <c:pt idx="2489">
                  <c:v>0.75419401896425964</c:v>
                </c:pt>
                <c:pt idx="2490">
                  <c:v>0.75455769629169611</c:v>
                </c:pt>
                <c:pt idx="2491">
                  <c:v>0.75492341356674575</c:v>
                </c:pt>
                <c:pt idx="2492">
                  <c:v>0.75502382432152892</c:v>
                </c:pt>
                <c:pt idx="2493">
                  <c:v>0.7555417443546758</c:v>
                </c:pt>
                <c:pt idx="2494">
                  <c:v>0.75565280816921965</c:v>
                </c:pt>
                <c:pt idx="2495">
                  <c:v>0.75605966438782235</c:v>
                </c:pt>
                <c:pt idx="2496">
                  <c:v>0.75638220277169943</c:v>
                </c:pt>
                <c:pt idx="2497">
                  <c:v>0.75657758442096457</c:v>
                </c:pt>
                <c:pt idx="2498">
                  <c:v>0.75703865791393365</c:v>
                </c:pt>
                <c:pt idx="2499">
                  <c:v>0.75709550445411888</c:v>
                </c:pt>
                <c:pt idx="2500">
                  <c:v>0.7576134244872591</c:v>
                </c:pt>
                <c:pt idx="2501">
                  <c:v>0.75784099197665944</c:v>
                </c:pt>
                <c:pt idx="2502">
                  <c:v>0.75813134452040665</c:v>
                </c:pt>
                <c:pt idx="2503">
                  <c:v>0.75849744711889777</c:v>
                </c:pt>
                <c:pt idx="2504">
                  <c:v>0.75864926455356274</c:v>
                </c:pt>
                <c:pt idx="2505">
                  <c:v>0.75916718458669941</c:v>
                </c:pt>
                <c:pt idx="2506">
                  <c:v>0.759299781181619</c:v>
                </c:pt>
                <c:pt idx="2507">
                  <c:v>0.75973689662316879</c:v>
                </c:pt>
                <c:pt idx="2508">
                  <c:v>0.76002917578410301</c:v>
                </c:pt>
                <c:pt idx="2509">
                  <c:v>0.76020302465299361</c:v>
                </c:pt>
                <c:pt idx="2510">
                  <c:v>0.76072094468614471</c:v>
                </c:pt>
                <c:pt idx="2511">
                  <c:v>0.76075857038658634</c:v>
                </c:pt>
                <c:pt idx="2512">
                  <c:v>0.7612388647192877</c:v>
                </c:pt>
                <c:pt idx="2513">
                  <c:v>0.7614150255288149</c:v>
                </c:pt>
                <c:pt idx="2514">
                  <c:v>0.76175678475243358</c:v>
                </c:pt>
                <c:pt idx="2515">
                  <c:v>0.76221735959153869</c:v>
                </c:pt>
                <c:pt idx="2516">
                  <c:v>0.76227470478558501</c:v>
                </c:pt>
                <c:pt idx="2517">
                  <c:v>0.76279262481873178</c:v>
                </c:pt>
                <c:pt idx="2518">
                  <c:v>0.76287381473377858</c:v>
                </c:pt>
                <c:pt idx="2519">
                  <c:v>0.76336233685518962</c:v>
                </c:pt>
                <c:pt idx="2520">
                  <c:v>0.76367614879649903</c:v>
                </c:pt>
                <c:pt idx="2521">
                  <c:v>0.76388025688834083</c:v>
                </c:pt>
                <c:pt idx="2522">
                  <c:v>0.76434638491816842</c:v>
                </c:pt>
                <c:pt idx="2523">
                  <c:v>0.76440554339898303</c:v>
                </c:pt>
                <c:pt idx="2524">
                  <c:v>0.76486430495131552</c:v>
                </c:pt>
                <c:pt idx="2525">
                  <c:v>0.76513493800145871</c:v>
                </c:pt>
                <c:pt idx="2526">
                  <c:v>0.76538222498446251</c:v>
                </c:pt>
                <c:pt idx="2527">
                  <c:v>0.76586433260394282</c:v>
                </c:pt>
                <c:pt idx="2528">
                  <c:v>0.76590014501760928</c:v>
                </c:pt>
                <c:pt idx="2529">
                  <c:v>0.76646985705407811</c:v>
                </c:pt>
                <c:pt idx="2530">
                  <c:v>0.76659372720641872</c:v>
                </c:pt>
                <c:pt idx="2531">
                  <c:v>0.76698777708721744</c:v>
                </c:pt>
                <c:pt idx="2532">
                  <c:v>0.76732312180889883</c:v>
                </c:pt>
                <c:pt idx="2533">
                  <c:v>0.76745390511704958</c:v>
                </c:pt>
                <c:pt idx="2534">
                  <c:v>0.76797182515020201</c:v>
                </c:pt>
                <c:pt idx="2535">
                  <c:v>0.76805251641138328</c:v>
                </c:pt>
                <c:pt idx="2536">
                  <c:v>0.76848974518334379</c:v>
                </c:pt>
                <c:pt idx="2537">
                  <c:v>0.76870897155361573</c:v>
                </c:pt>
                <c:pt idx="2538">
                  <c:v>0.76900766521649389</c:v>
                </c:pt>
                <c:pt idx="2539">
                  <c:v>0.76951130561633829</c:v>
                </c:pt>
                <c:pt idx="2540">
                  <c:v>0.76952558524963743</c:v>
                </c:pt>
                <c:pt idx="2541">
                  <c:v>0.77009529728610615</c:v>
                </c:pt>
                <c:pt idx="2542">
                  <c:v>0.77024070021882285</c:v>
                </c:pt>
                <c:pt idx="2543">
                  <c:v>0.7706132173192497</c:v>
                </c:pt>
                <c:pt idx="2544">
                  <c:v>0.77097009482129852</c:v>
                </c:pt>
                <c:pt idx="2545">
                  <c:v>0.77107934534908262</c:v>
                </c:pt>
                <c:pt idx="2546">
                  <c:v>0.77159726538222406</c:v>
                </c:pt>
                <c:pt idx="2547">
                  <c:v>0.77169948942378708</c:v>
                </c:pt>
                <c:pt idx="2548">
                  <c:v>0.77216697741868967</c:v>
                </c:pt>
                <c:pt idx="2549">
                  <c:v>0.77242888402625776</c:v>
                </c:pt>
                <c:pt idx="2550">
                  <c:v>0.77268489745183977</c:v>
                </c:pt>
                <c:pt idx="2551">
                  <c:v>0.77308533916849564</c:v>
                </c:pt>
                <c:pt idx="2552">
                  <c:v>0.77320281748498565</c:v>
                </c:pt>
                <c:pt idx="2553">
                  <c:v>0.7737207375181363</c:v>
                </c:pt>
                <c:pt idx="2554">
                  <c:v>0.77388767323121854</c:v>
                </c:pt>
                <c:pt idx="2555">
                  <c:v>0.77418686554795768</c:v>
                </c:pt>
                <c:pt idx="2556">
                  <c:v>0.77454412837345277</c:v>
                </c:pt>
                <c:pt idx="2557">
                  <c:v>0.77470478558110945</c:v>
                </c:pt>
                <c:pt idx="2558">
                  <c:v>0.77527449761757383</c:v>
                </c:pt>
                <c:pt idx="2559">
                  <c:v>0.7753464624361841</c:v>
                </c:pt>
                <c:pt idx="2560">
                  <c:v>0.77574062564740565</c:v>
                </c:pt>
                <c:pt idx="2561">
                  <c:v>0.77607585703866444</c:v>
                </c:pt>
                <c:pt idx="2562">
                  <c:v>0.7763103376838657</c:v>
                </c:pt>
                <c:pt idx="2563">
                  <c:v>0.77677646571369352</c:v>
                </c:pt>
                <c:pt idx="2564">
                  <c:v>0.77680525164114433</c:v>
                </c:pt>
                <c:pt idx="2565">
                  <c:v>0.77729438574683996</c:v>
                </c:pt>
                <c:pt idx="2566">
                  <c:v>0.7775346462436209</c:v>
                </c:pt>
                <c:pt idx="2567">
                  <c:v>0.77781230577998695</c:v>
                </c:pt>
                <c:pt idx="2568">
                  <c:v>0.77826404084609757</c:v>
                </c:pt>
                <c:pt idx="2569">
                  <c:v>0.77833022581313449</c:v>
                </c:pt>
                <c:pt idx="2570">
                  <c:v>0.77884814584628159</c:v>
                </c:pt>
                <c:pt idx="2571">
                  <c:v>0.7789204959883328</c:v>
                </c:pt>
                <c:pt idx="2572">
                  <c:v>0.77936606587942681</c:v>
                </c:pt>
                <c:pt idx="2573">
                  <c:v>0.77972283005106091</c:v>
                </c:pt>
                <c:pt idx="2574">
                  <c:v>0.7799357779158953</c:v>
                </c:pt>
                <c:pt idx="2575">
                  <c:v>0.7804522246535377</c:v>
                </c:pt>
                <c:pt idx="2576">
                  <c:v>0.78045369794903652</c:v>
                </c:pt>
                <c:pt idx="2577">
                  <c:v>0.78091982597886889</c:v>
                </c:pt>
                <c:pt idx="2578">
                  <c:v>0.7811816192560177</c:v>
                </c:pt>
                <c:pt idx="2579">
                  <c:v>0.78143774601201221</c:v>
                </c:pt>
                <c:pt idx="2580">
                  <c:v>0.78191101385850181</c:v>
                </c:pt>
                <c:pt idx="2581">
                  <c:v>0.78195566604516265</c:v>
                </c:pt>
                <c:pt idx="2582">
                  <c:v>0.7824735860783093</c:v>
                </c:pt>
                <c:pt idx="2583">
                  <c:v>0.78264040846098171</c:v>
                </c:pt>
                <c:pt idx="2584">
                  <c:v>0.78299150611145663</c:v>
                </c:pt>
                <c:pt idx="2585">
                  <c:v>0.7832968636032096</c:v>
                </c:pt>
                <c:pt idx="2586">
                  <c:v>0.78350942614460362</c:v>
                </c:pt>
                <c:pt idx="2587">
                  <c:v>0.78402734617775016</c:v>
                </c:pt>
                <c:pt idx="2588">
                  <c:v>0.78409919766593761</c:v>
                </c:pt>
                <c:pt idx="2589">
                  <c:v>0.78459705821421155</c:v>
                </c:pt>
                <c:pt idx="2590">
                  <c:v>0.78482859226842205</c:v>
                </c:pt>
                <c:pt idx="2591">
                  <c:v>0.78506318624404359</c:v>
                </c:pt>
                <c:pt idx="2592">
                  <c:v>0.78555798687089651</c:v>
                </c:pt>
                <c:pt idx="2593">
                  <c:v>0.78558110627719069</c:v>
                </c:pt>
                <c:pt idx="2594">
                  <c:v>0.78609902631034156</c:v>
                </c:pt>
                <c:pt idx="2595">
                  <c:v>0.78628738147337707</c:v>
                </c:pt>
                <c:pt idx="2596">
                  <c:v>0.78661694634348833</c:v>
                </c:pt>
                <c:pt idx="2597">
                  <c:v>0.78701677607585652</c:v>
                </c:pt>
                <c:pt idx="2598">
                  <c:v>0.78713486637663144</c:v>
                </c:pt>
                <c:pt idx="2599">
                  <c:v>0.78765278640977865</c:v>
                </c:pt>
                <c:pt idx="2600">
                  <c:v>0.78767323121809385</c:v>
                </c:pt>
                <c:pt idx="2601">
                  <c:v>0.78817070644292508</c:v>
                </c:pt>
                <c:pt idx="2602">
                  <c:v>0.78847556528081653</c:v>
                </c:pt>
                <c:pt idx="2603">
                  <c:v>0.78874041847939436</c:v>
                </c:pt>
                <c:pt idx="2604">
                  <c:v>0.78920495988329653</c:v>
                </c:pt>
                <c:pt idx="2605">
                  <c:v>0.78925833851253369</c:v>
                </c:pt>
                <c:pt idx="2606">
                  <c:v>0.78972446654236594</c:v>
                </c:pt>
                <c:pt idx="2607">
                  <c:v>0.78993435448577765</c:v>
                </c:pt>
                <c:pt idx="2608">
                  <c:v>0.79024238657551271</c:v>
                </c:pt>
                <c:pt idx="2609">
                  <c:v>0.79066374908825288</c:v>
                </c:pt>
                <c:pt idx="2610">
                  <c:v>0.7907603066086597</c:v>
                </c:pt>
                <c:pt idx="2611">
                  <c:v>0.7912782266418108</c:v>
                </c:pt>
                <c:pt idx="2612">
                  <c:v>0.79139314369073688</c:v>
                </c:pt>
                <c:pt idx="2613">
                  <c:v>0.79179614667495313</c:v>
                </c:pt>
                <c:pt idx="2614">
                  <c:v>0.79204959883296522</c:v>
                </c:pt>
                <c:pt idx="2615">
                  <c:v>0.79231406670810045</c:v>
                </c:pt>
                <c:pt idx="2616">
                  <c:v>0.79283198674124389</c:v>
                </c:pt>
                <c:pt idx="2617">
                  <c:v>0.79285193289569977</c:v>
                </c:pt>
                <c:pt idx="2618">
                  <c:v>0.7934016987777085</c:v>
                </c:pt>
                <c:pt idx="2619">
                  <c:v>0.79358132749818033</c:v>
                </c:pt>
                <c:pt idx="2620">
                  <c:v>0.79386782680754087</c:v>
                </c:pt>
                <c:pt idx="2621">
                  <c:v>0.79431072210065556</c:v>
                </c:pt>
                <c:pt idx="2622">
                  <c:v>0.79438574684068752</c:v>
                </c:pt>
                <c:pt idx="2623">
                  <c:v>0.79490366687383562</c:v>
                </c:pt>
                <c:pt idx="2624">
                  <c:v>0.79504011670314012</c:v>
                </c:pt>
                <c:pt idx="2625">
                  <c:v>0.79542158690698128</c:v>
                </c:pt>
                <c:pt idx="2626">
                  <c:v>0.79576951130561613</c:v>
                </c:pt>
                <c:pt idx="2627">
                  <c:v>0.7959395069401286</c:v>
                </c:pt>
                <c:pt idx="2628">
                  <c:v>0.79642596644784813</c:v>
                </c:pt>
                <c:pt idx="2629">
                  <c:v>0.7964574269732756</c:v>
                </c:pt>
                <c:pt idx="2630">
                  <c:v>0.79697534700642214</c:v>
                </c:pt>
                <c:pt idx="2631">
                  <c:v>0.7972283005105808</c:v>
                </c:pt>
                <c:pt idx="2632">
                  <c:v>0.79749326703956891</c:v>
                </c:pt>
                <c:pt idx="2633">
                  <c:v>0.79788475565280814</c:v>
                </c:pt>
                <c:pt idx="2634">
                  <c:v>0.79806297907602686</c:v>
                </c:pt>
                <c:pt idx="2635">
                  <c:v>0.798529107105863</c:v>
                </c:pt>
                <c:pt idx="2636">
                  <c:v>0.79868708971553559</c:v>
                </c:pt>
                <c:pt idx="2637">
                  <c:v>0.7990470271390131</c:v>
                </c:pt>
                <c:pt idx="2638">
                  <c:v>0.79941648431801549</c:v>
                </c:pt>
                <c:pt idx="2639">
                  <c:v>0.79956494717215287</c:v>
                </c:pt>
                <c:pt idx="2640">
                  <c:v>0.80008286720530342</c:v>
                </c:pt>
                <c:pt idx="2641">
                  <c:v>0.80014587892050049</c:v>
                </c:pt>
                <c:pt idx="2642">
                  <c:v>0.80060078723845063</c:v>
                </c:pt>
                <c:pt idx="2643">
                  <c:v>0.80087527352297982</c:v>
                </c:pt>
                <c:pt idx="2644">
                  <c:v>0.80111870727159762</c:v>
                </c:pt>
                <c:pt idx="2645">
                  <c:v>0.80160466812545572</c:v>
                </c:pt>
                <c:pt idx="2646">
                  <c:v>0.80163662730474383</c:v>
                </c:pt>
                <c:pt idx="2647">
                  <c:v>0.80215454733789104</c:v>
                </c:pt>
                <c:pt idx="2648">
                  <c:v>0.8022611232676875</c:v>
                </c:pt>
                <c:pt idx="2649">
                  <c:v>0.80267246737103792</c:v>
                </c:pt>
                <c:pt idx="2650">
                  <c:v>0.80306345733041573</c:v>
                </c:pt>
                <c:pt idx="2651">
                  <c:v>0.8032421794074992</c:v>
                </c:pt>
                <c:pt idx="2652">
                  <c:v>0.80370830743733168</c:v>
                </c:pt>
                <c:pt idx="2653">
                  <c:v>0.80371991247264785</c:v>
                </c:pt>
                <c:pt idx="2654">
                  <c:v>0.804226227470482</c:v>
                </c:pt>
                <c:pt idx="2655">
                  <c:v>0.80452224653537563</c:v>
                </c:pt>
                <c:pt idx="2656">
                  <c:v>0.80474414750362888</c:v>
                </c:pt>
                <c:pt idx="2657">
                  <c:v>0.80525164113785552</c:v>
                </c:pt>
                <c:pt idx="2658">
                  <c:v>0.80526206753677232</c:v>
                </c:pt>
                <c:pt idx="2659">
                  <c:v>0.80577998756991964</c:v>
                </c:pt>
                <c:pt idx="2660">
                  <c:v>0.80598103574033553</c:v>
                </c:pt>
                <c:pt idx="2661">
                  <c:v>0.80629790760306663</c:v>
                </c:pt>
                <c:pt idx="2662">
                  <c:v>0.80671043034281564</c:v>
                </c:pt>
                <c:pt idx="2663">
                  <c:v>0.80686761963953124</c:v>
                </c:pt>
                <c:pt idx="2664">
                  <c:v>0.80738553967267468</c:v>
                </c:pt>
                <c:pt idx="2665">
                  <c:v>0.80743982494529543</c:v>
                </c:pt>
                <c:pt idx="2666">
                  <c:v>0.80785166770250683</c:v>
                </c:pt>
                <c:pt idx="2667">
                  <c:v>0.8080962800875271</c:v>
                </c:pt>
                <c:pt idx="2668">
                  <c:v>0.80836958773564871</c:v>
                </c:pt>
                <c:pt idx="2669">
                  <c:v>0.8088875077688007</c:v>
                </c:pt>
                <c:pt idx="2670">
                  <c:v>0.80889861415025865</c:v>
                </c:pt>
                <c:pt idx="2671">
                  <c:v>0.80940542780194658</c:v>
                </c:pt>
                <c:pt idx="2672">
                  <c:v>0.80962800875273488</c:v>
                </c:pt>
                <c:pt idx="2673">
                  <c:v>0.80992334783509468</c:v>
                </c:pt>
                <c:pt idx="2674">
                  <c:v>0.810357403355215</c:v>
                </c:pt>
                <c:pt idx="2675">
                  <c:v>0.81044126786824089</c:v>
                </c:pt>
                <c:pt idx="2676">
                  <c:v>0.8109591879013881</c:v>
                </c:pt>
                <c:pt idx="2677">
                  <c:v>0.81108679795769456</c:v>
                </c:pt>
                <c:pt idx="2678">
                  <c:v>0.81147710793453498</c:v>
                </c:pt>
                <c:pt idx="2679">
                  <c:v>0.81181619256017878</c:v>
                </c:pt>
                <c:pt idx="2680">
                  <c:v>0.81199502796768175</c:v>
                </c:pt>
                <c:pt idx="2681">
                  <c:v>0.81254558716265457</c:v>
                </c:pt>
                <c:pt idx="2682">
                  <c:v>0.81256474000414358</c:v>
                </c:pt>
                <c:pt idx="2683">
                  <c:v>0.81303086803397562</c:v>
                </c:pt>
                <c:pt idx="2684">
                  <c:v>0.81327498176513457</c:v>
                </c:pt>
                <c:pt idx="2685">
                  <c:v>0.8135487880671225</c:v>
                </c:pt>
                <c:pt idx="2686">
                  <c:v>0.81393143690736669</c:v>
                </c:pt>
                <c:pt idx="2687">
                  <c:v>0.81406670810026438</c:v>
                </c:pt>
                <c:pt idx="2688">
                  <c:v>0.8145846281334167</c:v>
                </c:pt>
                <c:pt idx="2689">
                  <c:v>0.81473377097009503</c:v>
                </c:pt>
                <c:pt idx="2690">
                  <c:v>0.81510254816656258</c:v>
                </c:pt>
                <c:pt idx="2691">
                  <c:v>0.81546316557257448</c:v>
                </c:pt>
                <c:pt idx="2692">
                  <c:v>0.81562046819971346</c:v>
                </c:pt>
                <c:pt idx="2693">
                  <c:v>0.81613838823285656</c:v>
                </c:pt>
                <c:pt idx="2694">
                  <c:v>0.81619256017505459</c:v>
                </c:pt>
                <c:pt idx="2695">
                  <c:v>0.81670810026931862</c:v>
                </c:pt>
                <c:pt idx="2696">
                  <c:v>0.8169219547775346</c:v>
                </c:pt>
                <c:pt idx="2697">
                  <c:v>0.81722602030246527</c:v>
                </c:pt>
                <c:pt idx="2698">
                  <c:v>0.8176513493800146</c:v>
                </c:pt>
                <c:pt idx="2699">
                  <c:v>0.81769214833229753</c:v>
                </c:pt>
                <c:pt idx="2700">
                  <c:v>0.8182100683654443</c:v>
                </c:pt>
                <c:pt idx="2701">
                  <c:v>0.81830780452224638</c:v>
                </c:pt>
                <c:pt idx="2702">
                  <c:v>0.81872798839859606</c:v>
                </c:pt>
                <c:pt idx="2703">
                  <c:v>0.81911013858497461</c:v>
                </c:pt>
                <c:pt idx="2704">
                  <c:v>0.81924590843173783</c:v>
                </c:pt>
                <c:pt idx="2705">
                  <c:v>0.81976382846488949</c:v>
                </c:pt>
                <c:pt idx="2706">
                  <c:v>0.8197665937272024</c:v>
                </c:pt>
                <c:pt idx="2707">
                  <c:v>0.82028174849803193</c:v>
                </c:pt>
                <c:pt idx="2708">
                  <c:v>0.82056892778993007</c:v>
                </c:pt>
                <c:pt idx="2709">
                  <c:v>0.82079966853118624</c:v>
                </c:pt>
                <c:pt idx="2710">
                  <c:v>0.82129832239241463</c:v>
                </c:pt>
                <c:pt idx="2711">
                  <c:v>0.82136938056763686</c:v>
                </c:pt>
                <c:pt idx="2712">
                  <c:v>0.82183550859747612</c:v>
                </c:pt>
                <c:pt idx="2713">
                  <c:v>0.82202771699489896</c:v>
                </c:pt>
                <c:pt idx="2714">
                  <c:v>0.82235342863061967</c:v>
                </c:pt>
                <c:pt idx="2715">
                  <c:v>0.82275711159737464</c:v>
                </c:pt>
                <c:pt idx="2716">
                  <c:v>0.82287134866376765</c:v>
                </c:pt>
                <c:pt idx="2717">
                  <c:v>0.82338926869691331</c:v>
                </c:pt>
                <c:pt idx="2718">
                  <c:v>0.82348650619985431</c:v>
                </c:pt>
                <c:pt idx="2719">
                  <c:v>0.82390718873005631</c:v>
                </c:pt>
                <c:pt idx="2720">
                  <c:v>0.82414296134208598</c:v>
                </c:pt>
                <c:pt idx="2721">
                  <c:v>0.82442510876320652</c:v>
                </c:pt>
                <c:pt idx="2722">
                  <c:v>0.82494302879635351</c:v>
                </c:pt>
                <c:pt idx="2723">
                  <c:v>0.82494529540481998</c:v>
                </c:pt>
                <c:pt idx="2724">
                  <c:v>0.8254609488295005</c:v>
                </c:pt>
                <c:pt idx="2725">
                  <c:v>0.82567469000729465</c:v>
                </c:pt>
                <c:pt idx="2726">
                  <c:v>0.82603066086595889</c:v>
                </c:pt>
                <c:pt idx="2727">
                  <c:v>0.82640408460977721</c:v>
                </c:pt>
                <c:pt idx="2728">
                  <c:v>0.82649678889579459</c:v>
                </c:pt>
                <c:pt idx="2729">
                  <c:v>0.82701470892894136</c:v>
                </c:pt>
                <c:pt idx="2730">
                  <c:v>0.82713347921225078</c:v>
                </c:pt>
                <c:pt idx="2731">
                  <c:v>0.82753262896208757</c:v>
                </c:pt>
                <c:pt idx="2732">
                  <c:v>0.82786287381473367</c:v>
                </c:pt>
                <c:pt idx="2733">
                  <c:v>0.82805054899523456</c:v>
                </c:pt>
                <c:pt idx="2734">
                  <c:v>0.82856846902838222</c:v>
                </c:pt>
                <c:pt idx="2735">
                  <c:v>0.82859226841721356</c:v>
                </c:pt>
                <c:pt idx="2736">
                  <c:v>0.82908638906152488</c:v>
                </c:pt>
                <c:pt idx="2737">
                  <c:v>0.82932166301969734</c:v>
                </c:pt>
                <c:pt idx="2738">
                  <c:v>0.82960430909467664</c:v>
                </c:pt>
                <c:pt idx="2739">
                  <c:v>0.83005105762218112</c:v>
                </c:pt>
                <c:pt idx="2740">
                  <c:v>0.83012222912782252</c:v>
                </c:pt>
                <c:pt idx="2741">
                  <c:v>0.8306401491609694</c:v>
                </c:pt>
                <c:pt idx="2742">
                  <c:v>0.83078045222465702</c:v>
                </c:pt>
                <c:pt idx="2743">
                  <c:v>0.83120986119743123</c:v>
                </c:pt>
                <c:pt idx="2744">
                  <c:v>0.83150984682713369</c:v>
                </c:pt>
                <c:pt idx="2745">
                  <c:v>0.83172778123058144</c:v>
                </c:pt>
                <c:pt idx="2746">
                  <c:v>0.8321939092604107</c:v>
                </c:pt>
                <c:pt idx="2747">
                  <c:v>0.8322392414296137</c:v>
                </c:pt>
                <c:pt idx="2748">
                  <c:v>0.83271182929356136</c:v>
                </c:pt>
                <c:pt idx="2749">
                  <c:v>0.83296863603209781</c:v>
                </c:pt>
                <c:pt idx="2750">
                  <c:v>0.83322974932670391</c:v>
                </c:pt>
                <c:pt idx="2751">
                  <c:v>0.83369803063458436</c:v>
                </c:pt>
                <c:pt idx="2752">
                  <c:v>0.83374766935985434</c:v>
                </c:pt>
                <c:pt idx="2753">
                  <c:v>0.83426558939299456</c:v>
                </c:pt>
                <c:pt idx="2754">
                  <c:v>0.83435448577680527</c:v>
                </c:pt>
                <c:pt idx="2755">
                  <c:v>0.83478350942614477</c:v>
                </c:pt>
                <c:pt idx="2756">
                  <c:v>0.8351568198395336</c:v>
                </c:pt>
                <c:pt idx="2757">
                  <c:v>0.83530142945929164</c:v>
                </c:pt>
                <c:pt idx="2758">
                  <c:v>0.83581934949243841</c:v>
                </c:pt>
                <c:pt idx="2759">
                  <c:v>0.83588621444201361</c:v>
                </c:pt>
                <c:pt idx="2760">
                  <c:v>0.83638906152890025</c:v>
                </c:pt>
                <c:pt idx="2761">
                  <c:v>0.83661560904449783</c:v>
                </c:pt>
                <c:pt idx="2762">
                  <c:v>0.83685518955873195</c:v>
                </c:pt>
                <c:pt idx="2763">
                  <c:v>0.83734500364697795</c:v>
                </c:pt>
                <c:pt idx="2764">
                  <c:v>0.83737310959187961</c:v>
                </c:pt>
                <c:pt idx="2765">
                  <c:v>0.83789102962502982</c:v>
                </c:pt>
                <c:pt idx="2766">
                  <c:v>0.83807439824945285</c:v>
                </c:pt>
                <c:pt idx="2767">
                  <c:v>0.83840894965817714</c:v>
                </c:pt>
                <c:pt idx="2768">
                  <c:v>0.83873085339168985</c:v>
                </c:pt>
                <c:pt idx="2769">
                  <c:v>0.83892686969131969</c:v>
                </c:pt>
                <c:pt idx="2770">
                  <c:v>0.83944478972446646</c:v>
                </c:pt>
                <c:pt idx="2771">
                  <c:v>0.83953318745441241</c:v>
                </c:pt>
                <c:pt idx="2772">
                  <c:v>0.83996270975760723</c:v>
                </c:pt>
                <c:pt idx="2773">
                  <c:v>0.84026258205689253</c:v>
                </c:pt>
                <c:pt idx="2774">
                  <c:v>0.84053242179407506</c:v>
                </c:pt>
                <c:pt idx="2775">
                  <c:v>0.84099197665938286</c:v>
                </c:pt>
                <c:pt idx="2776">
                  <c:v>0.84099854982390732</c:v>
                </c:pt>
                <c:pt idx="2777">
                  <c:v>0.84151646985704687</c:v>
                </c:pt>
                <c:pt idx="2778">
                  <c:v>0.84172137126185265</c:v>
                </c:pt>
                <c:pt idx="2779">
                  <c:v>0.84203438989019996</c:v>
                </c:pt>
                <c:pt idx="2780">
                  <c:v>0.84245076586432877</c:v>
                </c:pt>
                <c:pt idx="2781">
                  <c:v>0.8425523099233434</c:v>
                </c:pt>
                <c:pt idx="2782">
                  <c:v>0.84307022995649461</c:v>
                </c:pt>
                <c:pt idx="2783">
                  <c:v>0.84310722100656454</c:v>
                </c:pt>
                <c:pt idx="2784">
                  <c:v>0.84358814998963683</c:v>
                </c:pt>
                <c:pt idx="2785">
                  <c:v>0.84390955506929577</c:v>
                </c:pt>
                <c:pt idx="2786">
                  <c:v>0.84410607002278815</c:v>
                </c:pt>
                <c:pt idx="2787">
                  <c:v>0.84462399005593569</c:v>
                </c:pt>
                <c:pt idx="2788">
                  <c:v>0.844638949671776</c:v>
                </c:pt>
                <c:pt idx="2789">
                  <c:v>0.84514191008908968</c:v>
                </c:pt>
                <c:pt idx="2790">
                  <c:v>0.84536834427425156</c:v>
                </c:pt>
                <c:pt idx="2791">
                  <c:v>0.84571162212554862</c:v>
                </c:pt>
                <c:pt idx="2792">
                  <c:v>0.84609773887673223</c:v>
                </c:pt>
                <c:pt idx="2793">
                  <c:v>0.8461777501553791</c:v>
                </c:pt>
                <c:pt idx="2794">
                  <c:v>0.84669567018853253</c:v>
                </c:pt>
                <c:pt idx="2795">
                  <c:v>0.8468271334792159</c:v>
                </c:pt>
                <c:pt idx="2796">
                  <c:v>0.84721359022166609</c:v>
                </c:pt>
                <c:pt idx="2797">
                  <c:v>0.84755652808169157</c:v>
                </c:pt>
                <c:pt idx="2798">
                  <c:v>0.84778330225813558</c:v>
                </c:pt>
                <c:pt idx="2799">
                  <c:v>0.84828592268417913</c:v>
                </c:pt>
                <c:pt idx="2800">
                  <c:v>0.84830122229128202</c:v>
                </c:pt>
                <c:pt idx="2801">
                  <c:v>0.84876735032111061</c:v>
                </c:pt>
                <c:pt idx="2802">
                  <c:v>0.84894237782640414</c:v>
                </c:pt>
                <c:pt idx="2803">
                  <c:v>0.84928527035425705</c:v>
                </c:pt>
                <c:pt idx="2804">
                  <c:v>0.84974471188913625</c:v>
                </c:pt>
                <c:pt idx="2805">
                  <c:v>0.84980319038740471</c:v>
                </c:pt>
                <c:pt idx="2806">
                  <c:v>0.85032111042055492</c:v>
                </c:pt>
                <c:pt idx="2807">
                  <c:v>0.85047410649161193</c:v>
                </c:pt>
                <c:pt idx="2808">
                  <c:v>0.85083903045370546</c:v>
                </c:pt>
                <c:pt idx="2809">
                  <c:v>0.85120350109409171</c:v>
                </c:pt>
                <c:pt idx="2810">
                  <c:v>0.85135695048684479</c:v>
                </c:pt>
                <c:pt idx="2811">
                  <c:v>0.85187487051999844</c:v>
                </c:pt>
                <c:pt idx="2812">
                  <c:v>0.85193289569657582</c:v>
                </c:pt>
                <c:pt idx="2813">
                  <c:v>0.85239279055314165</c:v>
                </c:pt>
                <c:pt idx="2814">
                  <c:v>0.85266229029905172</c:v>
                </c:pt>
                <c:pt idx="2815">
                  <c:v>0.85291071058628565</c:v>
                </c:pt>
                <c:pt idx="2816">
                  <c:v>0.85331874544128339</c:v>
                </c:pt>
                <c:pt idx="2817">
                  <c:v>0.85342863061943852</c:v>
                </c:pt>
                <c:pt idx="2818">
                  <c:v>0.8539465506525844</c:v>
                </c:pt>
                <c:pt idx="2819">
                  <c:v>0.85412107950401628</c:v>
                </c:pt>
                <c:pt idx="2820">
                  <c:v>0.85446447068572662</c:v>
                </c:pt>
                <c:pt idx="2821">
                  <c:v>0.85477753464624373</c:v>
                </c:pt>
                <c:pt idx="2822">
                  <c:v>0.85498239071887283</c:v>
                </c:pt>
                <c:pt idx="2823">
                  <c:v>0.85550031075201949</c:v>
                </c:pt>
                <c:pt idx="2824">
                  <c:v>0.85557986870897162</c:v>
                </c:pt>
                <c:pt idx="2825">
                  <c:v>0.85601823078516692</c:v>
                </c:pt>
                <c:pt idx="2826">
                  <c:v>0.85630926331145163</c:v>
                </c:pt>
                <c:pt idx="2827">
                  <c:v>0.85653615081831358</c:v>
                </c:pt>
                <c:pt idx="2828">
                  <c:v>0.85703865791393175</c:v>
                </c:pt>
                <c:pt idx="2829">
                  <c:v>0.85705407085146068</c:v>
                </c:pt>
                <c:pt idx="2830">
                  <c:v>0.85757199088460734</c:v>
                </c:pt>
                <c:pt idx="2831">
                  <c:v>0.85776805251641708</c:v>
                </c:pt>
                <c:pt idx="2832">
                  <c:v>0.85808991091775411</c:v>
                </c:pt>
                <c:pt idx="2833">
                  <c:v>0.85849744711889731</c:v>
                </c:pt>
                <c:pt idx="2834">
                  <c:v>0.85860783095090165</c:v>
                </c:pt>
                <c:pt idx="2835">
                  <c:v>0.85912575098404775</c:v>
                </c:pt>
                <c:pt idx="2836">
                  <c:v>0.8592268417213712</c:v>
                </c:pt>
                <c:pt idx="2837">
                  <c:v>0.85964367101720018</c:v>
                </c:pt>
                <c:pt idx="2838">
                  <c:v>0.85995623632385743</c:v>
                </c:pt>
                <c:pt idx="2839">
                  <c:v>0.86016159105034151</c:v>
                </c:pt>
                <c:pt idx="2840">
                  <c:v>0.86067951108349661</c:v>
                </c:pt>
                <c:pt idx="2841">
                  <c:v>0.8606856309263341</c:v>
                </c:pt>
                <c:pt idx="2842">
                  <c:v>0.86124922311995422</c:v>
                </c:pt>
                <c:pt idx="2843">
                  <c:v>0.86141502552881433</c:v>
                </c:pt>
                <c:pt idx="2844">
                  <c:v>0.8617153511497867</c:v>
                </c:pt>
                <c:pt idx="2845">
                  <c:v>0.86214442013129455</c:v>
                </c:pt>
                <c:pt idx="2846">
                  <c:v>0.86223327118292947</c:v>
                </c:pt>
                <c:pt idx="2847">
                  <c:v>0.86275119121608013</c:v>
                </c:pt>
                <c:pt idx="2848">
                  <c:v>0.86287381473377833</c:v>
                </c:pt>
                <c:pt idx="2849">
                  <c:v>0.86326911124922312</c:v>
                </c:pt>
                <c:pt idx="2850">
                  <c:v>0.86353026987600257</c:v>
                </c:pt>
                <c:pt idx="2851">
                  <c:v>0.86378703128236989</c:v>
                </c:pt>
                <c:pt idx="2852">
                  <c:v>0.86430495131551865</c:v>
                </c:pt>
                <c:pt idx="2853">
                  <c:v>0.86433260393873068</c:v>
                </c:pt>
                <c:pt idx="2854">
                  <c:v>0.86482287134866465</c:v>
                </c:pt>
                <c:pt idx="2855">
                  <c:v>0.8650619985412108</c:v>
                </c:pt>
                <c:pt idx="2856">
                  <c:v>0.86534079138181064</c:v>
                </c:pt>
                <c:pt idx="2857">
                  <c:v>0.86579139314369846</c:v>
                </c:pt>
                <c:pt idx="2858">
                  <c:v>0.86585871141495763</c:v>
                </c:pt>
                <c:pt idx="2859">
                  <c:v>0.86637663144810928</c:v>
                </c:pt>
                <c:pt idx="2860">
                  <c:v>0.8665207877461707</c:v>
                </c:pt>
                <c:pt idx="2861">
                  <c:v>0.86689455148125161</c:v>
                </c:pt>
                <c:pt idx="2862">
                  <c:v>0.8672501823486507</c:v>
                </c:pt>
                <c:pt idx="2863">
                  <c:v>0.86741247151439804</c:v>
                </c:pt>
                <c:pt idx="2864">
                  <c:v>0.86790663749088992</c:v>
                </c:pt>
                <c:pt idx="2865">
                  <c:v>0.86793039154754481</c:v>
                </c:pt>
                <c:pt idx="2866">
                  <c:v>0.86844831158069613</c:v>
                </c:pt>
                <c:pt idx="2867">
                  <c:v>0.86870897155361482</c:v>
                </c:pt>
                <c:pt idx="2868">
                  <c:v>0.86896623161384257</c:v>
                </c:pt>
                <c:pt idx="2869">
                  <c:v>0.86936542669584671</c:v>
                </c:pt>
                <c:pt idx="2870">
                  <c:v>0.86948415164698567</c:v>
                </c:pt>
                <c:pt idx="2871">
                  <c:v>0.87000207168013577</c:v>
                </c:pt>
                <c:pt idx="2872">
                  <c:v>0.87016776075857061</c:v>
                </c:pt>
                <c:pt idx="2873">
                  <c:v>0.87051999171327932</c:v>
                </c:pt>
                <c:pt idx="2874">
                  <c:v>0.87089715536105061</c:v>
                </c:pt>
                <c:pt idx="2875">
                  <c:v>0.87103791174642653</c:v>
                </c:pt>
                <c:pt idx="2876">
                  <c:v>0.87155583177957785</c:v>
                </c:pt>
                <c:pt idx="2877">
                  <c:v>0.87162654996353062</c:v>
                </c:pt>
                <c:pt idx="2878">
                  <c:v>0.87207375181272018</c:v>
                </c:pt>
                <c:pt idx="2879">
                  <c:v>0.87235594456601062</c:v>
                </c:pt>
                <c:pt idx="2880">
                  <c:v>0.87259167184586695</c:v>
                </c:pt>
                <c:pt idx="2881">
                  <c:v>0.87308533916849485</c:v>
                </c:pt>
                <c:pt idx="2882">
                  <c:v>0.87310959187901371</c:v>
                </c:pt>
                <c:pt idx="2883">
                  <c:v>0.8736275119121607</c:v>
                </c:pt>
                <c:pt idx="2884">
                  <c:v>0.87381473377097063</c:v>
                </c:pt>
                <c:pt idx="2885">
                  <c:v>0.8741454319453118</c:v>
                </c:pt>
                <c:pt idx="2886">
                  <c:v>0.87454412837345064</c:v>
                </c:pt>
                <c:pt idx="2887">
                  <c:v>0.87466335197845468</c:v>
                </c:pt>
                <c:pt idx="2888">
                  <c:v>0.87518127201160523</c:v>
                </c:pt>
                <c:pt idx="2889">
                  <c:v>0.87520058351568264</c:v>
                </c:pt>
                <c:pt idx="2890">
                  <c:v>0.87569919204475488</c:v>
                </c:pt>
                <c:pt idx="2891">
                  <c:v>0.87600291757841586</c:v>
                </c:pt>
                <c:pt idx="2892">
                  <c:v>0.87621711207789565</c:v>
                </c:pt>
                <c:pt idx="2893">
                  <c:v>0.87665937272064165</c:v>
                </c:pt>
                <c:pt idx="2894">
                  <c:v>0.87673503211104786</c:v>
                </c:pt>
                <c:pt idx="2895">
                  <c:v>0.87725295214419474</c:v>
                </c:pt>
                <c:pt idx="2896">
                  <c:v>0.87746170678336988</c:v>
                </c:pt>
                <c:pt idx="2897">
                  <c:v>0.87777087217734096</c:v>
                </c:pt>
                <c:pt idx="2898">
                  <c:v>0.87811816192559999</c:v>
                </c:pt>
                <c:pt idx="2899">
                  <c:v>0.87828879221048772</c:v>
                </c:pt>
                <c:pt idx="2900">
                  <c:v>0.87880671224363383</c:v>
                </c:pt>
                <c:pt idx="2901">
                  <c:v>0.87892049598833288</c:v>
                </c:pt>
                <c:pt idx="2902">
                  <c:v>0.87932463227678392</c:v>
                </c:pt>
                <c:pt idx="2903">
                  <c:v>0.87957695113056122</c:v>
                </c:pt>
                <c:pt idx="2904">
                  <c:v>0.87984255230992792</c:v>
                </c:pt>
                <c:pt idx="2905">
                  <c:v>0.88036047234307147</c:v>
                </c:pt>
                <c:pt idx="2906">
                  <c:v>0.88037928519329023</c:v>
                </c:pt>
                <c:pt idx="2907">
                  <c:v>0.8808783923762179</c:v>
                </c:pt>
                <c:pt idx="2908">
                  <c:v>0.88110867979576868</c:v>
                </c:pt>
                <c:pt idx="2909">
                  <c:v>0.88139631240936456</c:v>
                </c:pt>
                <c:pt idx="2910">
                  <c:v>0.88183807439824979</c:v>
                </c:pt>
                <c:pt idx="2911">
                  <c:v>0.88191423244251466</c:v>
                </c:pt>
                <c:pt idx="2912">
                  <c:v>0.88243215247565443</c:v>
                </c:pt>
                <c:pt idx="2913">
                  <c:v>0.88256746900072458</c:v>
                </c:pt>
                <c:pt idx="2914">
                  <c:v>0.88295007250881086</c:v>
                </c:pt>
                <c:pt idx="2915">
                  <c:v>0.88329686360321025</c:v>
                </c:pt>
                <c:pt idx="2916">
                  <c:v>0.88346799254194819</c:v>
                </c:pt>
                <c:pt idx="2917">
                  <c:v>0.88398591257510395</c:v>
                </c:pt>
                <c:pt idx="2918">
                  <c:v>0.88402625820568981</c:v>
                </c:pt>
                <c:pt idx="2919">
                  <c:v>0.88450383260824617</c:v>
                </c:pt>
                <c:pt idx="2920">
                  <c:v>0.88475565280817681</c:v>
                </c:pt>
                <c:pt idx="2921">
                  <c:v>0.88502175264139693</c:v>
                </c:pt>
                <c:pt idx="2922">
                  <c:v>0.88541210795039649</c:v>
                </c:pt>
                <c:pt idx="2923">
                  <c:v>0.88553967267454381</c:v>
                </c:pt>
                <c:pt idx="2924">
                  <c:v>0.88605759270768569</c:v>
                </c:pt>
                <c:pt idx="2925">
                  <c:v>0.88621444201313015</c:v>
                </c:pt>
                <c:pt idx="2926">
                  <c:v>0.88657551274083324</c:v>
                </c:pt>
                <c:pt idx="2927">
                  <c:v>0.88694383661561349</c:v>
                </c:pt>
                <c:pt idx="2928">
                  <c:v>0.88709343277398411</c:v>
                </c:pt>
                <c:pt idx="2929">
                  <c:v>0.88761135280712711</c:v>
                </c:pt>
                <c:pt idx="2930">
                  <c:v>0.88767323121809383</c:v>
                </c:pt>
                <c:pt idx="2931">
                  <c:v>0.88812927284027499</c:v>
                </c:pt>
                <c:pt idx="2932">
                  <c:v>0.88847556528081661</c:v>
                </c:pt>
                <c:pt idx="2933">
                  <c:v>0.88864719287342153</c:v>
                </c:pt>
                <c:pt idx="2934">
                  <c:v>0.88916511290656752</c:v>
                </c:pt>
                <c:pt idx="2935">
                  <c:v>0.88920495988329662</c:v>
                </c:pt>
                <c:pt idx="2936">
                  <c:v>0.8896830329397154</c:v>
                </c:pt>
                <c:pt idx="2937">
                  <c:v>0.88978847556528196</c:v>
                </c:pt>
                <c:pt idx="2938">
                  <c:v>0.89020095297286161</c:v>
                </c:pt>
                <c:pt idx="2939">
                  <c:v>0.89059080962800941</c:v>
                </c:pt>
                <c:pt idx="2940">
                  <c:v>0.8907188730060086</c:v>
                </c:pt>
                <c:pt idx="2941">
                  <c:v>0.8912367930391546</c:v>
                </c:pt>
                <c:pt idx="2942">
                  <c:v>0.89132020423048952</c:v>
                </c:pt>
                <c:pt idx="2943">
                  <c:v>0.89175471307230225</c:v>
                </c:pt>
                <c:pt idx="2944">
                  <c:v>0.89204959883296553</c:v>
                </c:pt>
                <c:pt idx="2945">
                  <c:v>0.89227263310544935</c:v>
                </c:pt>
                <c:pt idx="2946">
                  <c:v>0.89277899343544953</c:v>
                </c:pt>
                <c:pt idx="2947">
                  <c:v>0.89279055313860189</c:v>
                </c:pt>
                <c:pt idx="2948">
                  <c:v>0.893308473171743</c:v>
                </c:pt>
                <c:pt idx="2949">
                  <c:v>0.89350838803792187</c:v>
                </c:pt>
                <c:pt idx="2950">
                  <c:v>0.89382639320489299</c:v>
                </c:pt>
                <c:pt idx="2951">
                  <c:v>0.89416484318016065</c:v>
                </c:pt>
                <c:pt idx="2952">
                  <c:v>0.89439610524134638</c:v>
                </c:pt>
                <c:pt idx="2953">
                  <c:v>0.89486223327118408</c:v>
                </c:pt>
                <c:pt idx="2954">
                  <c:v>0.89496717724288899</c:v>
                </c:pt>
                <c:pt idx="2955">
                  <c:v>0.89538015330432963</c:v>
                </c:pt>
                <c:pt idx="2956">
                  <c:v>0.89569657184536577</c:v>
                </c:pt>
                <c:pt idx="2957">
                  <c:v>0.89589807333748217</c:v>
                </c:pt>
                <c:pt idx="2958">
                  <c:v>0.89641599337062361</c:v>
                </c:pt>
                <c:pt idx="2959">
                  <c:v>0.89642596644784867</c:v>
                </c:pt>
                <c:pt idx="2960">
                  <c:v>0.89693391340377504</c:v>
                </c:pt>
                <c:pt idx="2961">
                  <c:v>0.89715536105032767</c:v>
                </c:pt>
                <c:pt idx="2962">
                  <c:v>0.89750362544022944</c:v>
                </c:pt>
                <c:pt idx="2963">
                  <c:v>0.89788475565280856</c:v>
                </c:pt>
                <c:pt idx="2964">
                  <c:v>0.8979697534700648</c:v>
                </c:pt>
                <c:pt idx="2965">
                  <c:v>0.89848767350321213</c:v>
                </c:pt>
                <c:pt idx="2966">
                  <c:v>0.89854121079504079</c:v>
                </c:pt>
                <c:pt idx="2967">
                  <c:v>0.89900559353635823</c:v>
                </c:pt>
                <c:pt idx="2968">
                  <c:v>0.89934354485776258</c:v>
                </c:pt>
                <c:pt idx="2969">
                  <c:v>0.89952351356950877</c:v>
                </c:pt>
                <c:pt idx="2970">
                  <c:v>0.90004143360265165</c:v>
                </c:pt>
                <c:pt idx="2971">
                  <c:v>0.90007293946024758</c:v>
                </c:pt>
                <c:pt idx="2972">
                  <c:v>0.90055935363579864</c:v>
                </c:pt>
                <c:pt idx="2973">
                  <c:v>0.90080233406272758</c:v>
                </c:pt>
                <c:pt idx="2974">
                  <c:v>0.90107727366894574</c:v>
                </c:pt>
                <c:pt idx="2975">
                  <c:v>0.90153172866520759</c:v>
                </c:pt>
                <c:pt idx="2976">
                  <c:v>0.90159519370209207</c:v>
                </c:pt>
                <c:pt idx="2977">
                  <c:v>0.90216490573855357</c:v>
                </c:pt>
                <c:pt idx="2978">
                  <c:v>0.90226112326768759</c:v>
                </c:pt>
                <c:pt idx="2979">
                  <c:v>0.90268282577170056</c:v>
                </c:pt>
                <c:pt idx="2980">
                  <c:v>0.90291757840991949</c:v>
                </c:pt>
                <c:pt idx="2981">
                  <c:v>0.90314895380153293</c:v>
                </c:pt>
                <c:pt idx="2982">
                  <c:v>0.90366687383467981</c:v>
                </c:pt>
                <c:pt idx="2983">
                  <c:v>0.90371991247264771</c:v>
                </c:pt>
                <c:pt idx="2984">
                  <c:v>0.90418479386782658</c:v>
                </c:pt>
                <c:pt idx="2985">
                  <c:v>0.90437636761487961</c:v>
                </c:pt>
                <c:pt idx="2986">
                  <c:v>0.9047027139009739</c:v>
                </c:pt>
                <c:pt idx="2987">
                  <c:v>0.90517870167760739</c:v>
                </c:pt>
                <c:pt idx="2988">
                  <c:v>0.905220633934124</c:v>
                </c:pt>
                <c:pt idx="2989">
                  <c:v>0.90579034597058194</c:v>
                </c:pt>
                <c:pt idx="2990">
                  <c:v>0.9059080962800925</c:v>
                </c:pt>
                <c:pt idx="2991">
                  <c:v>0.9063082660037296</c:v>
                </c:pt>
                <c:pt idx="2992">
                  <c:v>0.90663749088256729</c:v>
                </c:pt>
                <c:pt idx="2993">
                  <c:v>0.9068261860368757</c:v>
                </c:pt>
                <c:pt idx="2994">
                  <c:v>0.90729231406670841</c:v>
                </c:pt>
                <c:pt idx="2995">
                  <c:v>0.9073668854850433</c:v>
                </c:pt>
                <c:pt idx="2996">
                  <c:v>0.90781023409985462</c:v>
                </c:pt>
                <c:pt idx="2997">
                  <c:v>0.90809628008752696</c:v>
                </c:pt>
                <c:pt idx="2998">
                  <c:v>0.90832815413300194</c:v>
                </c:pt>
                <c:pt idx="2999">
                  <c:v>0.90882567469001263</c:v>
                </c:pt>
                <c:pt idx="3000">
                  <c:v>0.90884607416614871</c:v>
                </c:pt>
                <c:pt idx="3001">
                  <c:v>0.90936399419929559</c:v>
                </c:pt>
                <c:pt idx="3002">
                  <c:v>0.90955506929248731</c:v>
                </c:pt>
                <c:pt idx="3003">
                  <c:v>0.90988191423244269</c:v>
                </c:pt>
                <c:pt idx="3004">
                  <c:v>0.91021152443471898</c:v>
                </c:pt>
                <c:pt idx="3005">
                  <c:v>0.91039983426559656</c:v>
                </c:pt>
                <c:pt idx="3006">
                  <c:v>0.91096954630205096</c:v>
                </c:pt>
                <c:pt idx="3007">
                  <c:v>0.91101385849744698</c:v>
                </c:pt>
                <c:pt idx="3008">
                  <c:v>0.91148746633519773</c:v>
                </c:pt>
                <c:pt idx="3009">
                  <c:v>0.91174325309992765</c:v>
                </c:pt>
                <c:pt idx="3010">
                  <c:v>0.91195359436502998</c:v>
                </c:pt>
                <c:pt idx="3011">
                  <c:v>0.91247151439818286</c:v>
                </c:pt>
                <c:pt idx="3012">
                  <c:v>0.91247264770240366</c:v>
                </c:pt>
                <c:pt idx="3013">
                  <c:v>0.91298943443132363</c:v>
                </c:pt>
                <c:pt idx="3014">
                  <c:v>0.91320204230489044</c:v>
                </c:pt>
                <c:pt idx="3015">
                  <c:v>0.91350735446447162</c:v>
                </c:pt>
                <c:pt idx="3016">
                  <c:v>0.91393143690736667</c:v>
                </c:pt>
                <c:pt idx="3017">
                  <c:v>0.91402527449761761</c:v>
                </c:pt>
                <c:pt idx="3018">
                  <c:v>0.91454319453076449</c:v>
                </c:pt>
                <c:pt idx="3019">
                  <c:v>0.9145878920496</c:v>
                </c:pt>
                <c:pt idx="3020">
                  <c:v>0.91511290656722255</c:v>
                </c:pt>
                <c:pt idx="3021">
                  <c:v>0.91539022611232668</c:v>
                </c:pt>
                <c:pt idx="3022">
                  <c:v>0.91557903459705814</c:v>
                </c:pt>
                <c:pt idx="3023">
                  <c:v>0.91604668125455868</c:v>
                </c:pt>
                <c:pt idx="3024">
                  <c:v>0.91609695463020491</c:v>
                </c:pt>
                <c:pt idx="3025">
                  <c:v>0.91661487466335534</c:v>
                </c:pt>
                <c:pt idx="3026">
                  <c:v>0.91684901531729002</c:v>
                </c:pt>
                <c:pt idx="3027">
                  <c:v>0.917132794696499</c:v>
                </c:pt>
                <c:pt idx="3028">
                  <c:v>0.9175054704595228</c:v>
                </c:pt>
                <c:pt idx="3029">
                  <c:v>0.91765071472964577</c:v>
                </c:pt>
                <c:pt idx="3030">
                  <c:v>0.91816863476279253</c:v>
                </c:pt>
                <c:pt idx="3031">
                  <c:v>0.91830780452224658</c:v>
                </c:pt>
                <c:pt idx="3032">
                  <c:v>0.91868655479593575</c:v>
                </c:pt>
                <c:pt idx="3033">
                  <c:v>0.91896425966448259</c:v>
                </c:pt>
                <c:pt idx="3034">
                  <c:v>0.91925626683240058</c:v>
                </c:pt>
                <c:pt idx="3035">
                  <c:v>0.91972239486222929</c:v>
                </c:pt>
                <c:pt idx="3036">
                  <c:v>0.91976659372720126</c:v>
                </c:pt>
                <c:pt idx="3037">
                  <c:v>0.92024031489537983</c:v>
                </c:pt>
                <c:pt idx="3038">
                  <c:v>0.92049598832968604</c:v>
                </c:pt>
                <c:pt idx="3039">
                  <c:v>0.92075823492853126</c:v>
                </c:pt>
                <c:pt idx="3040">
                  <c:v>0.92122538293216627</c:v>
                </c:pt>
                <c:pt idx="3041">
                  <c:v>0.92127615496167359</c:v>
                </c:pt>
                <c:pt idx="3042">
                  <c:v>0.92179407499482446</c:v>
                </c:pt>
                <c:pt idx="3043">
                  <c:v>0.92188183807440216</c:v>
                </c:pt>
                <c:pt idx="3044">
                  <c:v>0.92231199502796146</c:v>
                </c:pt>
                <c:pt idx="3045">
                  <c:v>0.92268417213712661</c:v>
                </c:pt>
                <c:pt idx="3046">
                  <c:v>0.922829915061118</c:v>
                </c:pt>
                <c:pt idx="3047">
                  <c:v>0.92334062727935862</c:v>
                </c:pt>
                <c:pt idx="3048">
                  <c:v>0.92339962709758105</c:v>
                </c:pt>
                <c:pt idx="3049">
                  <c:v>0.92391754713072249</c:v>
                </c:pt>
                <c:pt idx="3050">
                  <c:v>0.92414296134208551</c:v>
                </c:pt>
                <c:pt idx="3051">
                  <c:v>0.9243836751605552</c:v>
                </c:pt>
                <c:pt idx="3052">
                  <c:v>0.92487235594456607</c:v>
                </c:pt>
                <c:pt idx="3053">
                  <c:v>0.92490159519370263</c:v>
                </c:pt>
                <c:pt idx="3054">
                  <c:v>0.92541951522684851</c:v>
                </c:pt>
                <c:pt idx="3055">
                  <c:v>0.92560175054704663</c:v>
                </c:pt>
                <c:pt idx="3056">
                  <c:v>0.92593743525999661</c:v>
                </c:pt>
                <c:pt idx="3057">
                  <c:v>0.92625820568927864</c:v>
                </c:pt>
                <c:pt idx="3058">
                  <c:v>0.92645535529314282</c:v>
                </c:pt>
                <c:pt idx="3059">
                  <c:v>0.9269732753262897</c:v>
                </c:pt>
                <c:pt idx="3060">
                  <c:v>0.92706053975200209</c:v>
                </c:pt>
                <c:pt idx="3061">
                  <c:v>0.92754298736274776</c:v>
                </c:pt>
                <c:pt idx="3062">
                  <c:v>0.92778993435449153</c:v>
                </c:pt>
                <c:pt idx="3063">
                  <c:v>0.92800911539258701</c:v>
                </c:pt>
                <c:pt idx="3064">
                  <c:v>0.92851932895695855</c:v>
                </c:pt>
                <c:pt idx="3065">
                  <c:v>0.92852703542573067</c:v>
                </c:pt>
                <c:pt idx="3066">
                  <c:v>0.92904495545888344</c:v>
                </c:pt>
                <c:pt idx="3067">
                  <c:v>0.92924872355944665</c:v>
                </c:pt>
                <c:pt idx="3068">
                  <c:v>0.92956287549202066</c:v>
                </c:pt>
                <c:pt idx="3069">
                  <c:v>0.92997811816192555</c:v>
                </c:pt>
                <c:pt idx="3070">
                  <c:v>0.93008079552517164</c:v>
                </c:pt>
                <c:pt idx="3071">
                  <c:v>0.93059871555831775</c:v>
                </c:pt>
                <c:pt idx="3072">
                  <c:v>0.93063457330416055</c:v>
                </c:pt>
                <c:pt idx="3073">
                  <c:v>0.93111663559146451</c:v>
                </c:pt>
                <c:pt idx="3074">
                  <c:v>0.93143690736688545</c:v>
                </c:pt>
                <c:pt idx="3075">
                  <c:v>0.93163455562461162</c:v>
                </c:pt>
                <c:pt idx="3076">
                  <c:v>0.93216630196935935</c:v>
                </c:pt>
                <c:pt idx="3077">
                  <c:v>0.93220426766107689</c:v>
                </c:pt>
                <c:pt idx="3078">
                  <c:v>0.93272218769421988</c:v>
                </c:pt>
                <c:pt idx="3079">
                  <c:v>0.93289569657185256</c:v>
                </c:pt>
                <c:pt idx="3080">
                  <c:v>0.93318831572405159</c:v>
                </c:pt>
                <c:pt idx="3081">
                  <c:v>0.93362509117432912</c:v>
                </c:pt>
                <c:pt idx="3082">
                  <c:v>0.93370623575719902</c:v>
                </c:pt>
                <c:pt idx="3083">
                  <c:v>0.93422415579034557</c:v>
                </c:pt>
                <c:pt idx="3084">
                  <c:v>0.93442742523705258</c:v>
                </c:pt>
                <c:pt idx="3085">
                  <c:v>0.93474207582349678</c:v>
                </c:pt>
                <c:pt idx="3086">
                  <c:v>0.93515681983953303</c:v>
                </c:pt>
                <c:pt idx="3087">
                  <c:v>0.93525999585663611</c:v>
                </c:pt>
                <c:pt idx="3088">
                  <c:v>0.93577791588978665</c:v>
                </c:pt>
                <c:pt idx="3089">
                  <c:v>0.93581327498176459</c:v>
                </c:pt>
                <c:pt idx="3090">
                  <c:v>0.93634762792624759</c:v>
                </c:pt>
                <c:pt idx="3091">
                  <c:v>0.93654266958424459</c:v>
                </c:pt>
                <c:pt idx="3092">
                  <c:v>0.9368137559560803</c:v>
                </c:pt>
                <c:pt idx="3093">
                  <c:v>0.93727206418672449</c:v>
                </c:pt>
                <c:pt idx="3094">
                  <c:v>0.93733167598922706</c:v>
                </c:pt>
                <c:pt idx="3095">
                  <c:v>0.93784959602237805</c:v>
                </c:pt>
                <c:pt idx="3096">
                  <c:v>0.9380014587892046</c:v>
                </c:pt>
                <c:pt idx="3097">
                  <c:v>0.9383675160555216</c:v>
                </c:pt>
                <c:pt idx="3098">
                  <c:v>0.93873085339168894</c:v>
                </c:pt>
                <c:pt idx="3099">
                  <c:v>0.93888543608867392</c:v>
                </c:pt>
                <c:pt idx="3100">
                  <c:v>0.9393873085339165</c:v>
                </c:pt>
                <c:pt idx="3101">
                  <c:v>0.9394033561218148</c:v>
                </c:pt>
                <c:pt idx="3102">
                  <c:v>0.93992127615496535</c:v>
                </c:pt>
                <c:pt idx="3103">
                  <c:v>0.94018964259664473</c:v>
                </c:pt>
                <c:pt idx="3104">
                  <c:v>0.94043919618811211</c:v>
                </c:pt>
                <c:pt idx="3105">
                  <c:v>0.94084609773888184</c:v>
                </c:pt>
                <c:pt idx="3106">
                  <c:v>0.94100890822457506</c:v>
                </c:pt>
                <c:pt idx="3107">
                  <c:v>0.9415268282577165</c:v>
                </c:pt>
                <c:pt idx="3108">
                  <c:v>0.94164843180160462</c:v>
                </c:pt>
                <c:pt idx="3109">
                  <c:v>0.94199295628754964</c:v>
                </c:pt>
                <c:pt idx="3110">
                  <c:v>0.94237782640408962</c:v>
                </c:pt>
                <c:pt idx="3111">
                  <c:v>0.94251087632069663</c:v>
                </c:pt>
                <c:pt idx="3112">
                  <c:v>0.94302879635384784</c:v>
                </c:pt>
                <c:pt idx="3113">
                  <c:v>0.94310722100656452</c:v>
                </c:pt>
                <c:pt idx="3114">
                  <c:v>0.94354671638698961</c:v>
                </c:pt>
                <c:pt idx="3115">
                  <c:v>0.94383661560904464</c:v>
                </c:pt>
                <c:pt idx="3116">
                  <c:v>0.94406463642014071</c:v>
                </c:pt>
                <c:pt idx="3117">
                  <c:v>0.94456601021152442</c:v>
                </c:pt>
                <c:pt idx="3118">
                  <c:v>0.94458255645328371</c:v>
                </c:pt>
                <c:pt idx="3119">
                  <c:v>0.9451004764864348</c:v>
                </c:pt>
                <c:pt idx="3120">
                  <c:v>0.94522246535375609</c:v>
                </c:pt>
                <c:pt idx="3121">
                  <c:v>0.94567018852289264</c:v>
                </c:pt>
                <c:pt idx="3122">
                  <c:v>0.94602479941648465</c:v>
                </c:pt>
                <c:pt idx="3123">
                  <c:v>0.94618810855603919</c:v>
                </c:pt>
                <c:pt idx="3124">
                  <c:v>0.94665423658588099</c:v>
                </c:pt>
                <c:pt idx="3125">
                  <c:v>0.94675419401896388</c:v>
                </c:pt>
                <c:pt idx="3126">
                  <c:v>0.94717215661902154</c:v>
                </c:pt>
                <c:pt idx="3127">
                  <c:v>0.94748358862144066</c:v>
                </c:pt>
                <c:pt idx="3128">
                  <c:v>0.94769007665217153</c:v>
                </c:pt>
                <c:pt idx="3129">
                  <c:v>0.94820799668531264</c:v>
                </c:pt>
                <c:pt idx="3130">
                  <c:v>0.94821298322392356</c:v>
                </c:pt>
                <c:pt idx="3131">
                  <c:v>0.94872591671846362</c:v>
                </c:pt>
                <c:pt idx="3132">
                  <c:v>0.948942377826404</c:v>
                </c:pt>
                <c:pt idx="3133">
                  <c:v>0.94924383675160562</c:v>
                </c:pt>
                <c:pt idx="3134">
                  <c:v>0.949671772428894</c:v>
                </c:pt>
                <c:pt idx="3135">
                  <c:v>0.94981354878806656</c:v>
                </c:pt>
                <c:pt idx="3136">
                  <c:v>0.95027967681790004</c:v>
                </c:pt>
                <c:pt idx="3137">
                  <c:v>0.95040116703136357</c:v>
                </c:pt>
                <c:pt idx="3138">
                  <c:v>0.9507975968510467</c:v>
                </c:pt>
                <c:pt idx="3139">
                  <c:v>0.9511305616338438</c:v>
                </c:pt>
                <c:pt idx="3140">
                  <c:v>0.95131551688419724</c:v>
                </c:pt>
                <c:pt idx="3141">
                  <c:v>0.9518334369173399</c:v>
                </c:pt>
                <c:pt idx="3142">
                  <c:v>0.95185995623632802</c:v>
                </c:pt>
                <c:pt idx="3143">
                  <c:v>0.95235135695049034</c:v>
                </c:pt>
                <c:pt idx="3144">
                  <c:v>0.95258935083880369</c:v>
                </c:pt>
                <c:pt idx="3145">
                  <c:v>0.95286927698363677</c:v>
                </c:pt>
                <c:pt idx="3146">
                  <c:v>0.95331874544128359</c:v>
                </c:pt>
                <c:pt idx="3147">
                  <c:v>0.95338719701678076</c:v>
                </c:pt>
                <c:pt idx="3148">
                  <c:v>0.95395690905324149</c:v>
                </c:pt>
                <c:pt idx="3149">
                  <c:v>0.95397520058352314</c:v>
                </c:pt>
                <c:pt idx="3150">
                  <c:v>0.95447482908638892</c:v>
                </c:pt>
                <c:pt idx="3151">
                  <c:v>0.95477753464624371</c:v>
                </c:pt>
                <c:pt idx="3152">
                  <c:v>0.95494095711622162</c:v>
                </c:pt>
                <c:pt idx="3153">
                  <c:v>0.95543398978847538</c:v>
                </c:pt>
                <c:pt idx="3154">
                  <c:v>0.95545887714936795</c:v>
                </c:pt>
                <c:pt idx="3155">
                  <c:v>0.9559767971825156</c:v>
                </c:pt>
                <c:pt idx="3156">
                  <c:v>0.9562363238511995</c:v>
                </c:pt>
                <c:pt idx="3157">
                  <c:v>0.95649471721566171</c:v>
                </c:pt>
                <c:pt idx="3158">
                  <c:v>0.95696571845368794</c:v>
                </c:pt>
                <c:pt idx="3159">
                  <c:v>0.95701263724881303</c:v>
                </c:pt>
                <c:pt idx="3160">
                  <c:v>0.95758234928526309</c:v>
                </c:pt>
                <c:pt idx="3161">
                  <c:v>0.95769511305616828</c:v>
                </c:pt>
                <c:pt idx="3162">
                  <c:v>0.95810026931841763</c:v>
                </c:pt>
                <c:pt idx="3163">
                  <c:v>0.95842450765864362</c:v>
                </c:pt>
                <c:pt idx="3164">
                  <c:v>0.95856639734824856</c:v>
                </c:pt>
                <c:pt idx="3165">
                  <c:v>0.95908431738139865</c:v>
                </c:pt>
                <c:pt idx="3166">
                  <c:v>0.95915390226112363</c:v>
                </c:pt>
                <c:pt idx="3167">
                  <c:v>0.95960223741454931</c:v>
                </c:pt>
                <c:pt idx="3168">
                  <c:v>0.95988329686360363</c:v>
                </c:pt>
                <c:pt idx="3169">
                  <c:v>0.96012015744769064</c:v>
                </c:pt>
                <c:pt idx="3170">
                  <c:v>0.96061269146608363</c:v>
                </c:pt>
                <c:pt idx="3171">
                  <c:v>0.96063807748084196</c:v>
                </c:pt>
                <c:pt idx="3172">
                  <c:v>0.96115599751398872</c:v>
                </c:pt>
                <c:pt idx="3173">
                  <c:v>0.96126914660831564</c:v>
                </c:pt>
                <c:pt idx="3174">
                  <c:v>0.96172570955044878</c:v>
                </c:pt>
                <c:pt idx="3175">
                  <c:v>0.96207148067104364</c:v>
                </c:pt>
                <c:pt idx="3176">
                  <c:v>0.96219183758028537</c:v>
                </c:pt>
                <c:pt idx="3177">
                  <c:v>0.96270975761343169</c:v>
                </c:pt>
                <c:pt idx="3178">
                  <c:v>0.96280087527352876</c:v>
                </c:pt>
                <c:pt idx="3179">
                  <c:v>0.96322767764657902</c:v>
                </c:pt>
                <c:pt idx="3180">
                  <c:v>0.96353026987599932</c:v>
                </c:pt>
                <c:pt idx="3181">
                  <c:v>0.96374559767972556</c:v>
                </c:pt>
                <c:pt idx="3182">
                  <c:v>0.96425966447848965</c:v>
                </c:pt>
                <c:pt idx="3183">
                  <c:v>0.96426351771286456</c:v>
                </c:pt>
                <c:pt idx="3184">
                  <c:v>0.9647814377460151</c:v>
                </c:pt>
                <c:pt idx="3185">
                  <c:v>0.96498905908096255</c:v>
                </c:pt>
                <c:pt idx="3186">
                  <c:v>0.96535114978247349</c:v>
                </c:pt>
                <c:pt idx="3187">
                  <c:v>0.96564551422320333</c:v>
                </c:pt>
                <c:pt idx="3188">
                  <c:v>0.96586906981562048</c:v>
                </c:pt>
                <c:pt idx="3189">
                  <c:v>0.96633519784545252</c:v>
                </c:pt>
                <c:pt idx="3190">
                  <c:v>0.96644784828592267</c:v>
                </c:pt>
                <c:pt idx="3191">
                  <c:v>0.96685311787860062</c:v>
                </c:pt>
                <c:pt idx="3192">
                  <c:v>0.96717724288840645</c:v>
                </c:pt>
                <c:pt idx="3193">
                  <c:v>0.96737103791174661</c:v>
                </c:pt>
                <c:pt idx="3194">
                  <c:v>0.96788895794489727</c:v>
                </c:pt>
                <c:pt idx="3195">
                  <c:v>0.96790663749088968</c:v>
                </c:pt>
                <c:pt idx="3196">
                  <c:v>0.9684068779780407</c:v>
                </c:pt>
                <c:pt idx="3197">
                  <c:v>0.96863603209336613</c:v>
                </c:pt>
                <c:pt idx="3198">
                  <c:v>0.96892479801119091</c:v>
                </c:pt>
                <c:pt idx="3199">
                  <c:v>0.96936542669584691</c:v>
                </c:pt>
                <c:pt idx="3200">
                  <c:v>0.96949451004764853</c:v>
                </c:pt>
                <c:pt idx="3201">
                  <c:v>0.96996063807748445</c:v>
                </c:pt>
                <c:pt idx="3202">
                  <c:v>0.97002188183807792</c:v>
                </c:pt>
                <c:pt idx="3203">
                  <c:v>0.970478558110627</c:v>
                </c:pt>
                <c:pt idx="3204">
                  <c:v>0.97082421590080592</c:v>
                </c:pt>
                <c:pt idx="3205">
                  <c:v>0.97099647814378065</c:v>
                </c:pt>
                <c:pt idx="3206">
                  <c:v>0.97151439817691687</c:v>
                </c:pt>
                <c:pt idx="3207">
                  <c:v>0.9715536105032857</c:v>
                </c:pt>
                <c:pt idx="3208">
                  <c:v>0.97203231821006786</c:v>
                </c:pt>
                <c:pt idx="3209">
                  <c:v>0.97228300510576082</c:v>
                </c:pt>
                <c:pt idx="3210">
                  <c:v>0.97255023824321551</c:v>
                </c:pt>
                <c:pt idx="3211">
                  <c:v>0.97301239970823705</c:v>
                </c:pt>
                <c:pt idx="3212">
                  <c:v>0.97306815827636106</c:v>
                </c:pt>
                <c:pt idx="3213">
                  <c:v>0.9735860783095085</c:v>
                </c:pt>
                <c:pt idx="3214">
                  <c:v>0.97374179431072561</c:v>
                </c:pt>
                <c:pt idx="3215">
                  <c:v>0.97415579034597344</c:v>
                </c:pt>
                <c:pt idx="3216">
                  <c:v>0.9743982494529535</c:v>
                </c:pt>
                <c:pt idx="3217">
                  <c:v>0.97462191837580991</c:v>
                </c:pt>
                <c:pt idx="3218">
                  <c:v>0.97513983840895291</c:v>
                </c:pt>
                <c:pt idx="3219">
                  <c:v>0.97520058351568151</c:v>
                </c:pt>
                <c:pt idx="3220">
                  <c:v>0.97565775844209979</c:v>
                </c:pt>
                <c:pt idx="3221">
                  <c:v>0.97585703865791351</c:v>
                </c:pt>
                <c:pt idx="3222">
                  <c:v>0.97617567847524644</c:v>
                </c:pt>
                <c:pt idx="3223">
                  <c:v>0.97665937272064152</c:v>
                </c:pt>
                <c:pt idx="3224">
                  <c:v>0.97669359850839621</c:v>
                </c:pt>
                <c:pt idx="3225">
                  <c:v>0.97721151854153754</c:v>
                </c:pt>
                <c:pt idx="3226">
                  <c:v>0.97738876732312152</c:v>
                </c:pt>
                <c:pt idx="3227">
                  <c:v>0.97772943857469274</c:v>
                </c:pt>
                <c:pt idx="3228">
                  <c:v>0.97811816192559931</c:v>
                </c:pt>
                <c:pt idx="3229">
                  <c:v>0.97824735860783152</c:v>
                </c:pt>
                <c:pt idx="3230">
                  <c:v>0.97881707064429568</c:v>
                </c:pt>
                <c:pt idx="3231">
                  <c:v>0.97884755652809075</c:v>
                </c:pt>
                <c:pt idx="3232">
                  <c:v>0.97933499067743857</c:v>
                </c:pt>
                <c:pt idx="3233">
                  <c:v>0.97957695113056087</c:v>
                </c:pt>
                <c:pt idx="3234">
                  <c:v>0.97980111870727149</c:v>
                </c:pt>
                <c:pt idx="3235">
                  <c:v>0.98023340627279354</c:v>
                </c:pt>
                <c:pt idx="3236">
                  <c:v>0.98031903874041826</c:v>
                </c:pt>
                <c:pt idx="3237">
                  <c:v>0.98083695877356547</c:v>
                </c:pt>
                <c:pt idx="3238">
                  <c:v>0.98103574033552143</c:v>
                </c:pt>
                <c:pt idx="3239">
                  <c:v>0.98135487880671157</c:v>
                </c:pt>
                <c:pt idx="3240">
                  <c:v>0.98176513493800166</c:v>
                </c:pt>
                <c:pt idx="3241">
                  <c:v>0.98192459084317363</c:v>
                </c:pt>
                <c:pt idx="3242">
                  <c:v>0.98239071887300589</c:v>
                </c:pt>
                <c:pt idx="3243">
                  <c:v>0.98249452954048111</c:v>
                </c:pt>
                <c:pt idx="3244">
                  <c:v>0.98290863890615254</c:v>
                </c:pt>
                <c:pt idx="3245">
                  <c:v>0.98322392414295523</c:v>
                </c:pt>
                <c:pt idx="3246">
                  <c:v>0.9834265589392962</c:v>
                </c:pt>
                <c:pt idx="3247">
                  <c:v>0.9839444789724463</c:v>
                </c:pt>
                <c:pt idx="3248">
                  <c:v>0.98395331874544056</c:v>
                </c:pt>
                <c:pt idx="3249">
                  <c:v>0.98446239900558929</c:v>
                </c:pt>
                <c:pt idx="3250">
                  <c:v>0.98460977388767312</c:v>
                </c:pt>
                <c:pt idx="3251">
                  <c:v>0.98498031903874039</c:v>
                </c:pt>
                <c:pt idx="3252">
                  <c:v>0.98541210795039502</c:v>
                </c:pt>
                <c:pt idx="3253">
                  <c:v>0.98549823907188761</c:v>
                </c:pt>
                <c:pt idx="3254">
                  <c:v>0.98606795110834566</c:v>
                </c:pt>
                <c:pt idx="3255">
                  <c:v>0.98606856309262803</c:v>
                </c:pt>
                <c:pt idx="3256">
                  <c:v>0.98653407913818081</c:v>
                </c:pt>
                <c:pt idx="3257">
                  <c:v>0.98687089715536114</c:v>
                </c:pt>
                <c:pt idx="3258">
                  <c:v>0.98705199917132758</c:v>
                </c:pt>
                <c:pt idx="3259">
                  <c:v>0.9875699192044749</c:v>
                </c:pt>
                <c:pt idx="3260">
                  <c:v>0.98760029175784059</c:v>
                </c:pt>
                <c:pt idx="3261">
                  <c:v>0.98808783923762156</c:v>
                </c:pt>
                <c:pt idx="3262">
                  <c:v>0.98832968636032104</c:v>
                </c:pt>
                <c:pt idx="3263">
                  <c:v>0.98860575927076844</c:v>
                </c:pt>
                <c:pt idx="3264">
                  <c:v>0.98905908096280049</c:v>
                </c:pt>
                <c:pt idx="3265">
                  <c:v>0.98912367930391532</c:v>
                </c:pt>
                <c:pt idx="3266">
                  <c:v>0.98964159933706253</c:v>
                </c:pt>
                <c:pt idx="3267">
                  <c:v>0.98978847556528071</c:v>
                </c:pt>
                <c:pt idx="3268">
                  <c:v>0.99021131137352392</c:v>
                </c:pt>
                <c:pt idx="3269">
                  <c:v>0.99044493070751238</c:v>
                </c:pt>
                <c:pt idx="3270">
                  <c:v>0.99072923140667435</c:v>
                </c:pt>
                <c:pt idx="3271">
                  <c:v>0.99119535943650294</c:v>
                </c:pt>
                <c:pt idx="3272">
                  <c:v>0.99124726477023639</c:v>
                </c:pt>
                <c:pt idx="3273">
                  <c:v>0.99171327946964949</c:v>
                </c:pt>
                <c:pt idx="3274">
                  <c:v>0.9919766593727205</c:v>
                </c:pt>
                <c:pt idx="3275">
                  <c:v>0.99223119950279659</c:v>
                </c:pt>
                <c:pt idx="3276">
                  <c:v>0.9927060539752004</c:v>
                </c:pt>
                <c:pt idx="3277">
                  <c:v>0.99274911953594369</c:v>
                </c:pt>
                <c:pt idx="3278">
                  <c:v>0.99326703956909068</c:v>
                </c:pt>
                <c:pt idx="3279">
                  <c:v>0.99343544857768051</c:v>
                </c:pt>
                <c:pt idx="3280">
                  <c:v>0.99383675160555196</c:v>
                </c:pt>
                <c:pt idx="3281">
                  <c:v>0.99416484318016052</c:v>
                </c:pt>
                <c:pt idx="3282">
                  <c:v>0.99435467163869873</c:v>
                </c:pt>
                <c:pt idx="3283">
                  <c:v>0.99482079966853165</c:v>
                </c:pt>
                <c:pt idx="3284">
                  <c:v>0.99482129832239263</c:v>
                </c:pt>
                <c:pt idx="3285">
                  <c:v>0.99533871970167409</c:v>
                </c:pt>
                <c:pt idx="3286">
                  <c:v>0.9956236323851263</c:v>
                </c:pt>
                <c:pt idx="3287">
                  <c:v>0.99585663973482508</c:v>
                </c:pt>
                <c:pt idx="3288">
                  <c:v>0.99628008752734831</c:v>
                </c:pt>
                <c:pt idx="3289">
                  <c:v>0.99637455976796596</c:v>
                </c:pt>
                <c:pt idx="3290">
                  <c:v>0.9968924798011185</c:v>
                </c:pt>
                <c:pt idx="3291">
                  <c:v>0.99708242159008031</c:v>
                </c:pt>
                <c:pt idx="3292">
                  <c:v>0.99741039983425706</c:v>
                </c:pt>
                <c:pt idx="3293">
                  <c:v>0.99781181619256065</c:v>
                </c:pt>
                <c:pt idx="3294">
                  <c:v>0.99792831986741226</c:v>
                </c:pt>
                <c:pt idx="3295">
                  <c:v>0.99844623990055958</c:v>
                </c:pt>
                <c:pt idx="3296">
                  <c:v>0.99854121079503999</c:v>
                </c:pt>
                <c:pt idx="3297">
                  <c:v>0.9990159519370172</c:v>
                </c:pt>
                <c:pt idx="3298">
                  <c:v>0.99927060539752022</c:v>
                </c:pt>
                <c:pt idx="3299">
                  <c:v>0.99953387197016375</c:v>
                </c:pt>
                <c:pt idx="3300">
                  <c:v>1</c:v>
                </c:pt>
              </c:numCache>
            </c:numRef>
          </c:cat>
          <c:val>
            <c:numRef>
              <c:f>Feuil3!$E$5:$E$3305</c:f>
              <c:numCache>
                <c:formatCode>General</c:formatCode>
                <c:ptCount val="33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4.0000000000000063E-2</c:v>
                </c:pt>
                <c:pt idx="54">
                  <c:v>4.0000000000000063E-2</c:v>
                </c:pt>
                <c:pt idx="55">
                  <c:v>4.0000000000000063E-2</c:v>
                </c:pt>
                <c:pt idx="56">
                  <c:v>4.0000000000000063E-2</c:v>
                </c:pt>
                <c:pt idx="57">
                  <c:v>4.0000000000000063E-2</c:v>
                </c:pt>
                <c:pt idx="58">
                  <c:v>4.0000000000000063E-2</c:v>
                </c:pt>
                <c:pt idx="59">
                  <c:v>4.0000000000000063E-2</c:v>
                </c:pt>
                <c:pt idx="60">
                  <c:v>4.0000000000000063E-2</c:v>
                </c:pt>
                <c:pt idx="61">
                  <c:v>4.0000000000000063E-2</c:v>
                </c:pt>
                <c:pt idx="62">
                  <c:v>4.0000000000000063E-2</c:v>
                </c:pt>
                <c:pt idx="63">
                  <c:v>6.0000000000000095E-2</c:v>
                </c:pt>
                <c:pt idx="64">
                  <c:v>6.0000000000000095E-2</c:v>
                </c:pt>
                <c:pt idx="65">
                  <c:v>6.0000000000000095E-2</c:v>
                </c:pt>
                <c:pt idx="66">
                  <c:v>6.0000000000000095E-2</c:v>
                </c:pt>
                <c:pt idx="67">
                  <c:v>6.0000000000000095E-2</c:v>
                </c:pt>
                <c:pt idx="68">
                  <c:v>6.0000000000000095E-2</c:v>
                </c:pt>
                <c:pt idx="69">
                  <c:v>6.0000000000000095E-2</c:v>
                </c:pt>
                <c:pt idx="70">
                  <c:v>6.0000000000000095E-2</c:v>
                </c:pt>
                <c:pt idx="71">
                  <c:v>6.0000000000000095E-2</c:v>
                </c:pt>
                <c:pt idx="72">
                  <c:v>6.0000000000000095E-2</c:v>
                </c:pt>
                <c:pt idx="73">
                  <c:v>6.0000000000000095E-2</c:v>
                </c:pt>
                <c:pt idx="74">
                  <c:v>6.0000000000000095E-2</c:v>
                </c:pt>
                <c:pt idx="75">
                  <c:v>6.0000000000000095E-2</c:v>
                </c:pt>
                <c:pt idx="76">
                  <c:v>6.0000000000000095E-2</c:v>
                </c:pt>
                <c:pt idx="77">
                  <c:v>6.0000000000000095E-2</c:v>
                </c:pt>
                <c:pt idx="78">
                  <c:v>6.0000000000000095E-2</c:v>
                </c:pt>
                <c:pt idx="79">
                  <c:v>6.0000000000000095E-2</c:v>
                </c:pt>
                <c:pt idx="80">
                  <c:v>6.0000000000000095E-2</c:v>
                </c:pt>
                <c:pt idx="81">
                  <c:v>6.0000000000000095E-2</c:v>
                </c:pt>
                <c:pt idx="82">
                  <c:v>6.0000000000000095E-2</c:v>
                </c:pt>
                <c:pt idx="83">
                  <c:v>6.0000000000000095E-2</c:v>
                </c:pt>
                <c:pt idx="84">
                  <c:v>6.0000000000000095E-2</c:v>
                </c:pt>
                <c:pt idx="85">
                  <c:v>6.0000000000000095E-2</c:v>
                </c:pt>
                <c:pt idx="86">
                  <c:v>6.0000000000000095E-2</c:v>
                </c:pt>
                <c:pt idx="87">
                  <c:v>6.0000000000000095E-2</c:v>
                </c:pt>
                <c:pt idx="88">
                  <c:v>6.0000000000000095E-2</c:v>
                </c:pt>
                <c:pt idx="89">
                  <c:v>6.0000000000000095E-2</c:v>
                </c:pt>
                <c:pt idx="90">
                  <c:v>6.0000000000000095E-2</c:v>
                </c:pt>
                <c:pt idx="91">
                  <c:v>6.0000000000000095E-2</c:v>
                </c:pt>
                <c:pt idx="92">
                  <c:v>6.0000000000000095E-2</c:v>
                </c:pt>
                <c:pt idx="93">
                  <c:v>6.0000000000000095E-2</c:v>
                </c:pt>
                <c:pt idx="94">
                  <c:v>6.0000000000000095E-2</c:v>
                </c:pt>
                <c:pt idx="95">
                  <c:v>6.0000000000000095E-2</c:v>
                </c:pt>
                <c:pt idx="96">
                  <c:v>6.0000000000000095E-2</c:v>
                </c:pt>
                <c:pt idx="97">
                  <c:v>6.0000000000000095E-2</c:v>
                </c:pt>
                <c:pt idx="98">
                  <c:v>6.0000000000000095E-2</c:v>
                </c:pt>
                <c:pt idx="99">
                  <c:v>6.0000000000000095E-2</c:v>
                </c:pt>
                <c:pt idx="100">
                  <c:v>6.0000000000000095E-2</c:v>
                </c:pt>
                <c:pt idx="101">
                  <c:v>6.0000000000000095E-2</c:v>
                </c:pt>
                <c:pt idx="102">
                  <c:v>6.0000000000000095E-2</c:v>
                </c:pt>
                <c:pt idx="103">
                  <c:v>6.0000000000000095E-2</c:v>
                </c:pt>
                <c:pt idx="104">
                  <c:v>6.0000000000000095E-2</c:v>
                </c:pt>
                <c:pt idx="105">
                  <c:v>6.0000000000000095E-2</c:v>
                </c:pt>
                <c:pt idx="106">
                  <c:v>6.0000000000000095E-2</c:v>
                </c:pt>
                <c:pt idx="107">
                  <c:v>6.0000000000000095E-2</c:v>
                </c:pt>
                <c:pt idx="108">
                  <c:v>6.0000000000000095E-2</c:v>
                </c:pt>
                <c:pt idx="109">
                  <c:v>6.0000000000000095E-2</c:v>
                </c:pt>
                <c:pt idx="110">
                  <c:v>6.0000000000000095E-2</c:v>
                </c:pt>
                <c:pt idx="111">
                  <c:v>6.0000000000000095E-2</c:v>
                </c:pt>
                <c:pt idx="112">
                  <c:v>6.0000000000000095E-2</c:v>
                </c:pt>
                <c:pt idx="113">
                  <c:v>6.0000000000000095E-2</c:v>
                </c:pt>
                <c:pt idx="114">
                  <c:v>6.0000000000000095E-2</c:v>
                </c:pt>
                <c:pt idx="115">
                  <c:v>6.0000000000000095E-2</c:v>
                </c:pt>
                <c:pt idx="116">
                  <c:v>6.0000000000000095E-2</c:v>
                </c:pt>
                <c:pt idx="117">
                  <c:v>6.0000000000000095E-2</c:v>
                </c:pt>
                <c:pt idx="118">
                  <c:v>6.0000000000000095E-2</c:v>
                </c:pt>
                <c:pt idx="119">
                  <c:v>6.0000000000000095E-2</c:v>
                </c:pt>
                <c:pt idx="120">
                  <c:v>6.0000000000000095E-2</c:v>
                </c:pt>
                <c:pt idx="121">
                  <c:v>6.0000000000000095E-2</c:v>
                </c:pt>
                <c:pt idx="122">
                  <c:v>6.0000000000000095E-2</c:v>
                </c:pt>
                <c:pt idx="123">
                  <c:v>6.0000000000000095E-2</c:v>
                </c:pt>
                <c:pt idx="124">
                  <c:v>6.0000000000000095E-2</c:v>
                </c:pt>
                <c:pt idx="125">
                  <c:v>6.0000000000000095E-2</c:v>
                </c:pt>
                <c:pt idx="126">
                  <c:v>6.0000000000000095E-2</c:v>
                </c:pt>
                <c:pt idx="127">
                  <c:v>6.0000000000000095E-2</c:v>
                </c:pt>
                <c:pt idx="128">
                  <c:v>6.0000000000000095E-2</c:v>
                </c:pt>
                <c:pt idx="129">
                  <c:v>6.0000000000000095E-2</c:v>
                </c:pt>
                <c:pt idx="130">
                  <c:v>6.0000000000000095E-2</c:v>
                </c:pt>
                <c:pt idx="131">
                  <c:v>6.0000000000000095E-2</c:v>
                </c:pt>
                <c:pt idx="132">
                  <c:v>6.0000000000000095E-2</c:v>
                </c:pt>
                <c:pt idx="133">
                  <c:v>6.0000000000000095E-2</c:v>
                </c:pt>
                <c:pt idx="134">
                  <c:v>6.0000000000000095E-2</c:v>
                </c:pt>
                <c:pt idx="135">
                  <c:v>6.0000000000000095E-2</c:v>
                </c:pt>
                <c:pt idx="136">
                  <c:v>6.0000000000000095E-2</c:v>
                </c:pt>
                <c:pt idx="137">
                  <c:v>6.0000000000000095E-2</c:v>
                </c:pt>
                <c:pt idx="138">
                  <c:v>6.0000000000000095E-2</c:v>
                </c:pt>
                <c:pt idx="139">
                  <c:v>6.0000000000000095E-2</c:v>
                </c:pt>
                <c:pt idx="140">
                  <c:v>6.0000000000000095E-2</c:v>
                </c:pt>
                <c:pt idx="141">
                  <c:v>6.0000000000000095E-2</c:v>
                </c:pt>
                <c:pt idx="142">
                  <c:v>6.0000000000000095E-2</c:v>
                </c:pt>
                <c:pt idx="143">
                  <c:v>6.0000000000000095E-2</c:v>
                </c:pt>
                <c:pt idx="144">
                  <c:v>6.0000000000000095E-2</c:v>
                </c:pt>
                <c:pt idx="145">
                  <c:v>6.0000000000000095E-2</c:v>
                </c:pt>
                <c:pt idx="146">
                  <c:v>6.0000000000000095E-2</c:v>
                </c:pt>
                <c:pt idx="147">
                  <c:v>6.0000000000000095E-2</c:v>
                </c:pt>
                <c:pt idx="148">
                  <c:v>6.0000000000000095E-2</c:v>
                </c:pt>
                <c:pt idx="149">
                  <c:v>6.0000000000000095E-2</c:v>
                </c:pt>
                <c:pt idx="150">
                  <c:v>6.0000000000000095E-2</c:v>
                </c:pt>
                <c:pt idx="151">
                  <c:v>6.0000000000000095E-2</c:v>
                </c:pt>
                <c:pt idx="152">
                  <c:v>6.0000000000000095E-2</c:v>
                </c:pt>
                <c:pt idx="153">
                  <c:v>6.0000000000000095E-2</c:v>
                </c:pt>
                <c:pt idx="154">
                  <c:v>6.0000000000000095E-2</c:v>
                </c:pt>
                <c:pt idx="155">
                  <c:v>6.0000000000000095E-2</c:v>
                </c:pt>
                <c:pt idx="156">
                  <c:v>0.17</c:v>
                </c:pt>
                <c:pt idx="157">
                  <c:v>0.17</c:v>
                </c:pt>
                <c:pt idx="158">
                  <c:v>0.17</c:v>
                </c:pt>
                <c:pt idx="159">
                  <c:v>0.17</c:v>
                </c:pt>
                <c:pt idx="160">
                  <c:v>0.17</c:v>
                </c:pt>
                <c:pt idx="161">
                  <c:v>0.17</c:v>
                </c:pt>
                <c:pt idx="162">
                  <c:v>0.17</c:v>
                </c:pt>
                <c:pt idx="163">
                  <c:v>0.17</c:v>
                </c:pt>
                <c:pt idx="164">
                  <c:v>0.17</c:v>
                </c:pt>
                <c:pt idx="165">
                  <c:v>0.17</c:v>
                </c:pt>
                <c:pt idx="166">
                  <c:v>0.17</c:v>
                </c:pt>
                <c:pt idx="167">
                  <c:v>0.17</c:v>
                </c:pt>
                <c:pt idx="168">
                  <c:v>0.17</c:v>
                </c:pt>
                <c:pt idx="169">
                  <c:v>0.17</c:v>
                </c:pt>
                <c:pt idx="170">
                  <c:v>0.17</c:v>
                </c:pt>
                <c:pt idx="171">
                  <c:v>0.17</c:v>
                </c:pt>
                <c:pt idx="172">
                  <c:v>0.17</c:v>
                </c:pt>
                <c:pt idx="173">
                  <c:v>0.17</c:v>
                </c:pt>
                <c:pt idx="174">
                  <c:v>0.17</c:v>
                </c:pt>
                <c:pt idx="175">
                  <c:v>0.17</c:v>
                </c:pt>
                <c:pt idx="176">
                  <c:v>0.17</c:v>
                </c:pt>
                <c:pt idx="177">
                  <c:v>0.17</c:v>
                </c:pt>
                <c:pt idx="178">
                  <c:v>0.17</c:v>
                </c:pt>
                <c:pt idx="179">
                  <c:v>0.17</c:v>
                </c:pt>
                <c:pt idx="180">
                  <c:v>0.17</c:v>
                </c:pt>
                <c:pt idx="181">
                  <c:v>0.17</c:v>
                </c:pt>
                <c:pt idx="182">
                  <c:v>0.17</c:v>
                </c:pt>
                <c:pt idx="183">
                  <c:v>0.17</c:v>
                </c:pt>
                <c:pt idx="184">
                  <c:v>0.17</c:v>
                </c:pt>
                <c:pt idx="185">
                  <c:v>0.17</c:v>
                </c:pt>
                <c:pt idx="186">
                  <c:v>0.17</c:v>
                </c:pt>
                <c:pt idx="187">
                  <c:v>0.17</c:v>
                </c:pt>
                <c:pt idx="188">
                  <c:v>0.17</c:v>
                </c:pt>
                <c:pt idx="189">
                  <c:v>0.17</c:v>
                </c:pt>
                <c:pt idx="190">
                  <c:v>0.17</c:v>
                </c:pt>
                <c:pt idx="191">
                  <c:v>0.17</c:v>
                </c:pt>
                <c:pt idx="192">
                  <c:v>0.17</c:v>
                </c:pt>
                <c:pt idx="193">
                  <c:v>0.17</c:v>
                </c:pt>
                <c:pt idx="194">
                  <c:v>0.17</c:v>
                </c:pt>
                <c:pt idx="195">
                  <c:v>0.17</c:v>
                </c:pt>
                <c:pt idx="196">
                  <c:v>0.17</c:v>
                </c:pt>
                <c:pt idx="197">
                  <c:v>0.17</c:v>
                </c:pt>
                <c:pt idx="198">
                  <c:v>0.17</c:v>
                </c:pt>
                <c:pt idx="199">
                  <c:v>0.17</c:v>
                </c:pt>
                <c:pt idx="200">
                  <c:v>0.17</c:v>
                </c:pt>
                <c:pt idx="201">
                  <c:v>0.17</c:v>
                </c:pt>
                <c:pt idx="202">
                  <c:v>0.17</c:v>
                </c:pt>
                <c:pt idx="203">
                  <c:v>0.17</c:v>
                </c:pt>
                <c:pt idx="204">
                  <c:v>0.17</c:v>
                </c:pt>
                <c:pt idx="205">
                  <c:v>0.17</c:v>
                </c:pt>
                <c:pt idx="206">
                  <c:v>0.17</c:v>
                </c:pt>
                <c:pt idx="207">
                  <c:v>0.17</c:v>
                </c:pt>
                <c:pt idx="208">
                  <c:v>0.17</c:v>
                </c:pt>
                <c:pt idx="209">
                  <c:v>0.17</c:v>
                </c:pt>
                <c:pt idx="210">
                  <c:v>0.17</c:v>
                </c:pt>
                <c:pt idx="211">
                  <c:v>0.17</c:v>
                </c:pt>
                <c:pt idx="212">
                  <c:v>0.17</c:v>
                </c:pt>
                <c:pt idx="213">
                  <c:v>0.17</c:v>
                </c:pt>
                <c:pt idx="214">
                  <c:v>0.17</c:v>
                </c:pt>
                <c:pt idx="215">
                  <c:v>0.17</c:v>
                </c:pt>
                <c:pt idx="216">
                  <c:v>0.17</c:v>
                </c:pt>
                <c:pt idx="217">
                  <c:v>0.17</c:v>
                </c:pt>
                <c:pt idx="218">
                  <c:v>0.17</c:v>
                </c:pt>
                <c:pt idx="219">
                  <c:v>0.17</c:v>
                </c:pt>
                <c:pt idx="220">
                  <c:v>0.17</c:v>
                </c:pt>
                <c:pt idx="221">
                  <c:v>0.17</c:v>
                </c:pt>
                <c:pt idx="222">
                  <c:v>0.17</c:v>
                </c:pt>
                <c:pt idx="223">
                  <c:v>0.17</c:v>
                </c:pt>
                <c:pt idx="224">
                  <c:v>0.17</c:v>
                </c:pt>
                <c:pt idx="225">
                  <c:v>0.17</c:v>
                </c:pt>
                <c:pt idx="226">
                  <c:v>0.17</c:v>
                </c:pt>
                <c:pt idx="227">
                  <c:v>0.17</c:v>
                </c:pt>
                <c:pt idx="228">
                  <c:v>0.17</c:v>
                </c:pt>
                <c:pt idx="229">
                  <c:v>0.17</c:v>
                </c:pt>
                <c:pt idx="230">
                  <c:v>0.17</c:v>
                </c:pt>
                <c:pt idx="231">
                  <c:v>0.17</c:v>
                </c:pt>
                <c:pt idx="232">
                  <c:v>0.17</c:v>
                </c:pt>
                <c:pt idx="233">
                  <c:v>0.17</c:v>
                </c:pt>
                <c:pt idx="234">
                  <c:v>0.17</c:v>
                </c:pt>
                <c:pt idx="235">
                  <c:v>0.17</c:v>
                </c:pt>
                <c:pt idx="236">
                  <c:v>0.17</c:v>
                </c:pt>
                <c:pt idx="237">
                  <c:v>0.17</c:v>
                </c:pt>
                <c:pt idx="238">
                  <c:v>0.17</c:v>
                </c:pt>
                <c:pt idx="239">
                  <c:v>0.17</c:v>
                </c:pt>
                <c:pt idx="240">
                  <c:v>0.17</c:v>
                </c:pt>
                <c:pt idx="241">
                  <c:v>0.17</c:v>
                </c:pt>
                <c:pt idx="242">
                  <c:v>0.17</c:v>
                </c:pt>
                <c:pt idx="243">
                  <c:v>0.17</c:v>
                </c:pt>
                <c:pt idx="244">
                  <c:v>0.17</c:v>
                </c:pt>
                <c:pt idx="245">
                  <c:v>0.17</c:v>
                </c:pt>
                <c:pt idx="246">
                  <c:v>0.17</c:v>
                </c:pt>
                <c:pt idx="247">
                  <c:v>0.17</c:v>
                </c:pt>
                <c:pt idx="248">
                  <c:v>0.17</c:v>
                </c:pt>
                <c:pt idx="249">
                  <c:v>0.17</c:v>
                </c:pt>
                <c:pt idx="250">
                  <c:v>0.17</c:v>
                </c:pt>
                <c:pt idx="251">
                  <c:v>0.17</c:v>
                </c:pt>
                <c:pt idx="252">
                  <c:v>0.17</c:v>
                </c:pt>
                <c:pt idx="253">
                  <c:v>0.17</c:v>
                </c:pt>
                <c:pt idx="254">
                  <c:v>0.17</c:v>
                </c:pt>
                <c:pt idx="255">
                  <c:v>0.17</c:v>
                </c:pt>
                <c:pt idx="256">
                  <c:v>0.17</c:v>
                </c:pt>
                <c:pt idx="257">
                  <c:v>0.17</c:v>
                </c:pt>
                <c:pt idx="258">
                  <c:v>0.25</c:v>
                </c:pt>
                <c:pt idx="259">
                  <c:v>0.25</c:v>
                </c:pt>
                <c:pt idx="260">
                  <c:v>0.25</c:v>
                </c:pt>
                <c:pt idx="261">
                  <c:v>0.25</c:v>
                </c:pt>
                <c:pt idx="262">
                  <c:v>0.25</c:v>
                </c:pt>
                <c:pt idx="263">
                  <c:v>0.25</c:v>
                </c:pt>
                <c:pt idx="264">
                  <c:v>0.25</c:v>
                </c:pt>
                <c:pt idx="265">
                  <c:v>0.25</c:v>
                </c:pt>
                <c:pt idx="266">
                  <c:v>0.25</c:v>
                </c:pt>
                <c:pt idx="267">
                  <c:v>0.25</c:v>
                </c:pt>
                <c:pt idx="268">
                  <c:v>0.25</c:v>
                </c:pt>
                <c:pt idx="269">
                  <c:v>0.25</c:v>
                </c:pt>
                <c:pt idx="270">
                  <c:v>0.25</c:v>
                </c:pt>
                <c:pt idx="271">
                  <c:v>0.25</c:v>
                </c:pt>
                <c:pt idx="272">
                  <c:v>0.25</c:v>
                </c:pt>
                <c:pt idx="273">
                  <c:v>0.25</c:v>
                </c:pt>
                <c:pt idx="274">
                  <c:v>0.25</c:v>
                </c:pt>
                <c:pt idx="275">
                  <c:v>0.25</c:v>
                </c:pt>
                <c:pt idx="276">
                  <c:v>0.25</c:v>
                </c:pt>
                <c:pt idx="277">
                  <c:v>0.25</c:v>
                </c:pt>
                <c:pt idx="278">
                  <c:v>0.25</c:v>
                </c:pt>
                <c:pt idx="279">
                  <c:v>0.25</c:v>
                </c:pt>
                <c:pt idx="280">
                  <c:v>0.25</c:v>
                </c:pt>
                <c:pt idx="281">
                  <c:v>0.25</c:v>
                </c:pt>
                <c:pt idx="282">
                  <c:v>0.25</c:v>
                </c:pt>
                <c:pt idx="283">
                  <c:v>0.25</c:v>
                </c:pt>
                <c:pt idx="284">
                  <c:v>0.25</c:v>
                </c:pt>
                <c:pt idx="285">
                  <c:v>0.25</c:v>
                </c:pt>
                <c:pt idx="286">
                  <c:v>0.25</c:v>
                </c:pt>
                <c:pt idx="287">
                  <c:v>0.25</c:v>
                </c:pt>
                <c:pt idx="288">
                  <c:v>0.25</c:v>
                </c:pt>
                <c:pt idx="289">
                  <c:v>0.25</c:v>
                </c:pt>
                <c:pt idx="290">
                  <c:v>0.25</c:v>
                </c:pt>
                <c:pt idx="291">
                  <c:v>0.25</c:v>
                </c:pt>
                <c:pt idx="292">
                  <c:v>0.25</c:v>
                </c:pt>
                <c:pt idx="293">
                  <c:v>0.25</c:v>
                </c:pt>
                <c:pt idx="294">
                  <c:v>0.25</c:v>
                </c:pt>
                <c:pt idx="295">
                  <c:v>0.25</c:v>
                </c:pt>
                <c:pt idx="296">
                  <c:v>0.25</c:v>
                </c:pt>
                <c:pt idx="297">
                  <c:v>0.25</c:v>
                </c:pt>
                <c:pt idx="298">
                  <c:v>0.25</c:v>
                </c:pt>
                <c:pt idx="299">
                  <c:v>0.30000000000000032</c:v>
                </c:pt>
                <c:pt idx="300">
                  <c:v>0.30000000000000032</c:v>
                </c:pt>
                <c:pt idx="301">
                  <c:v>0.30000000000000032</c:v>
                </c:pt>
                <c:pt idx="302">
                  <c:v>0.30000000000000032</c:v>
                </c:pt>
                <c:pt idx="303">
                  <c:v>0.30000000000000032</c:v>
                </c:pt>
                <c:pt idx="304">
                  <c:v>0.30000000000000032</c:v>
                </c:pt>
                <c:pt idx="305">
                  <c:v>0.30000000000000032</c:v>
                </c:pt>
                <c:pt idx="306">
                  <c:v>0.30000000000000032</c:v>
                </c:pt>
                <c:pt idx="307">
                  <c:v>0.30000000000000032</c:v>
                </c:pt>
                <c:pt idx="308">
                  <c:v>0.30000000000000032</c:v>
                </c:pt>
                <c:pt idx="309">
                  <c:v>0.30000000000000032</c:v>
                </c:pt>
                <c:pt idx="310">
                  <c:v>0.3900000000000019</c:v>
                </c:pt>
                <c:pt idx="311">
                  <c:v>0.3900000000000019</c:v>
                </c:pt>
                <c:pt idx="312">
                  <c:v>0.3900000000000019</c:v>
                </c:pt>
                <c:pt idx="313">
                  <c:v>0.3900000000000019</c:v>
                </c:pt>
                <c:pt idx="314">
                  <c:v>0.3900000000000019</c:v>
                </c:pt>
                <c:pt idx="315">
                  <c:v>0.3900000000000019</c:v>
                </c:pt>
                <c:pt idx="316">
                  <c:v>0.3900000000000019</c:v>
                </c:pt>
                <c:pt idx="317">
                  <c:v>0.3900000000000019</c:v>
                </c:pt>
                <c:pt idx="318">
                  <c:v>0.3900000000000019</c:v>
                </c:pt>
                <c:pt idx="319">
                  <c:v>0.3900000000000019</c:v>
                </c:pt>
                <c:pt idx="320">
                  <c:v>0.3900000000000019</c:v>
                </c:pt>
                <c:pt idx="321">
                  <c:v>0.3900000000000019</c:v>
                </c:pt>
                <c:pt idx="322">
                  <c:v>0.3900000000000019</c:v>
                </c:pt>
                <c:pt idx="323">
                  <c:v>0.3900000000000019</c:v>
                </c:pt>
                <c:pt idx="324">
                  <c:v>0.3900000000000019</c:v>
                </c:pt>
                <c:pt idx="325">
                  <c:v>0.3900000000000019</c:v>
                </c:pt>
                <c:pt idx="326">
                  <c:v>0.3900000000000019</c:v>
                </c:pt>
                <c:pt idx="327">
                  <c:v>0.3900000000000019</c:v>
                </c:pt>
                <c:pt idx="328">
                  <c:v>0.3900000000000019</c:v>
                </c:pt>
                <c:pt idx="329">
                  <c:v>0.3900000000000019</c:v>
                </c:pt>
                <c:pt idx="330">
                  <c:v>0.3900000000000019</c:v>
                </c:pt>
                <c:pt idx="331">
                  <c:v>0.3900000000000019</c:v>
                </c:pt>
                <c:pt idx="332">
                  <c:v>0.3900000000000019</c:v>
                </c:pt>
                <c:pt idx="333">
                  <c:v>0.3900000000000019</c:v>
                </c:pt>
                <c:pt idx="334">
                  <c:v>0.3900000000000019</c:v>
                </c:pt>
                <c:pt idx="335">
                  <c:v>0.3900000000000019</c:v>
                </c:pt>
                <c:pt idx="336">
                  <c:v>0.3900000000000019</c:v>
                </c:pt>
                <c:pt idx="337">
                  <c:v>0.3900000000000019</c:v>
                </c:pt>
                <c:pt idx="338">
                  <c:v>0.3900000000000019</c:v>
                </c:pt>
                <c:pt idx="339">
                  <c:v>0.3900000000000019</c:v>
                </c:pt>
                <c:pt idx="340">
                  <c:v>0.3900000000000019</c:v>
                </c:pt>
                <c:pt idx="341">
                  <c:v>0.3900000000000019</c:v>
                </c:pt>
                <c:pt idx="342">
                  <c:v>0.3900000000000019</c:v>
                </c:pt>
                <c:pt idx="343">
                  <c:v>0.3900000000000019</c:v>
                </c:pt>
                <c:pt idx="344">
                  <c:v>0.3900000000000019</c:v>
                </c:pt>
                <c:pt idx="345">
                  <c:v>0.3900000000000019</c:v>
                </c:pt>
                <c:pt idx="346">
                  <c:v>0.3900000000000019</c:v>
                </c:pt>
                <c:pt idx="347">
                  <c:v>0.3900000000000019</c:v>
                </c:pt>
                <c:pt idx="348">
                  <c:v>0.3900000000000019</c:v>
                </c:pt>
                <c:pt idx="349">
                  <c:v>0.3900000000000019</c:v>
                </c:pt>
                <c:pt idx="350">
                  <c:v>0.3900000000000019</c:v>
                </c:pt>
                <c:pt idx="351">
                  <c:v>0.3900000000000019</c:v>
                </c:pt>
                <c:pt idx="352">
                  <c:v>0.3900000000000019</c:v>
                </c:pt>
                <c:pt idx="353">
                  <c:v>0.3900000000000019</c:v>
                </c:pt>
                <c:pt idx="354">
                  <c:v>0.3900000000000019</c:v>
                </c:pt>
                <c:pt idx="355">
                  <c:v>0.3900000000000019</c:v>
                </c:pt>
                <c:pt idx="356">
                  <c:v>0.3900000000000019</c:v>
                </c:pt>
                <c:pt idx="357">
                  <c:v>0.3900000000000019</c:v>
                </c:pt>
                <c:pt idx="358">
                  <c:v>0.3900000000000019</c:v>
                </c:pt>
                <c:pt idx="359">
                  <c:v>0.3900000000000019</c:v>
                </c:pt>
                <c:pt idx="360">
                  <c:v>0.3900000000000019</c:v>
                </c:pt>
                <c:pt idx="361">
                  <c:v>0.48000000000000032</c:v>
                </c:pt>
                <c:pt idx="362">
                  <c:v>0.48000000000000032</c:v>
                </c:pt>
                <c:pt idx="363">
                  <c:v>0.48000000000000032</c:v>
                </c:pt>
                <c:pt idx="364">
                  <c:v>0.48000000000000032</c:v>
                </c:pt>
                <c:pt idx="365">
                  <c:v>0.48000000000000032</c:v>
                </c:pt>
                <c:pt idx="366">
                  <c:v>0.48000000000000032</c:v>
                </c:pt>
                <c:pt idx="367">
                  <c:v>0.48000000000000032</c:v>
                </c:pt>
                <c:pt idx="368">
                  <c:v>0.48000000000000032</c:v>
                </c:pt>
                <c:pt idx="369">
                  <c:v>0.48000000000000032</c:v>
                </c:pt>
                <c:pt idx="370">
                  <c:v>0.48000000000000032</c:v>
                </c:pt>
                <c:pt idx="371">
                  <c:v>0.48000000000000032</c:v>
                </c:pt>
                <c:pt idx="372">
                  <c:v>0.48000000000000032</c:v>
                </c:pt>
                <c:pt idx="373">
                  <c:v>0.48000000000000032</c:v>
                </c:pt>
                <c:pt idx="374">
                  <c:v>0.48000000000000032</c:v>
                </c:pt>
                <c:pt idx="375">
                  <c:v>0.48000000000000032</c:v>
                </c:pt>
                <c:pt idx="376">
                  <c:v>0.48000000000000032</c:v>
                </c:pt>
                <c:pt idx="377">
                  <c:v>0.48000000000000032</c:v>
                </c:pt>
                <c:pt idx="378">
                  <c:v>0.48000000000000032</c:v>
                </c:pt>
                <c:pt idx="379">
                  <c:v>0.48000000000000032</c:v>
                </c:pt>
                <c:pt idx="380">
                  <c:v>0.48000000000000032</c:v>
                </c:pt>
                <c:pt idx="381">
                  <c:v>0.48000000000000032</c:v>
                </c:pt>
                <c:pt idx="382">
                  <c:v>0.48000000000000032</c:v>
                </c:pt>
                <c:pt idx="383">
                  <c:v>0.48000000000000032</c:v>
                </c:pt>
                <c:pt idx="384">
                  <c:v>0.48000000000000032</c:v>
                </c:pt>
                <c:pt idx="385">
                  <c:v>0.48000000000000032</c:v>
                </c:pt>
                <c:pt idx="386">
                  <c:v>0.48000000000000032</c:v>
                </c:pt>
                <c:pt idx="387">
                  <c:v>0.48000000000000032</c:v>
                </c:pt>
                <c:pt idx="388">
                  <c:v>0.48000000000000032</c:v>
                </c:pt>
                <c:pt idx="389">
                  <c:v>0.48000000000000032</c:v>
                </c:pt>
                <c:pt idx="390">
                  <c:v>0.48000000000000032</c:v>
                </c:pt>
                <c:pt idx="391">
                  <c:v>0.48000000000000032</c:v>
                </c:pt>
                <c:pt idx="392">
                  <c:v>0.48000000000000032</c:v>
                </c:pt>
                <c:pt idx="393">
                  <c:v>0.48000000000000032</c:v>
                </c:pt>
                <c:pt idx="394">
                  <c:v>0.48000000000000032</c:v>
                </c:pt>
                <c:pt idx="395">
                  <c:v>0.48000000000000032</c:v>
                </c:pt>
                <c:pt idx="396">
                  <c:v>0.48000000000000032</c:v>
                </c:pt>
                <c:pt idx="397">
                  <c:v>0.48000000000000032</c:v>
                </c:pt>
                <c:pt idx="398">
                  <c:v>0.48000000000000032</c:v>
                </c:pt>
                <c:pt idx="399">
                  <c:v>0.48000000000000032</c:v>
                </c:pt>
                <c:pt idx="400">
                  <c:v>0.48000000000000032</c:v>
                </c:pt>
                <c:pt idx="401">
                  <c:v>0.48000000000000032</c:v>
                </c:pt>
                <c:pt idx="402">
                  <c:v>0.48000000000000032</c:v>
                </c:pt>
                <c:pt idx="403">
                  <c:v>0.48000000000000032</c:v>
                </c:pt>
                <c:pt idx="404">
                  <c:v>0.48000000000000032</c:v>
                </c:pt>
                <c:pt idx="405">
                  <c:v>0.48000000000000032</c:v>
                </c:pt>
                <c:pt idx="406">
                  <c:v>0.48000000000000032</c:v>
                </c:pt>
                <c:pt idx="407">
                  <c:v>0.48000000000000032</c:v>
                </c:pt>
                <c:pt idx="408">
                  <c:v>0.48000000000000032</c:v>
                </c:pt>
                <c:pt idx="409">
                  <c:v>0.48000000000000032</c:v>
                </c:pt>
                <c:pt idx="410">
                  <c:v>0.48000000000000032</c:v>
                </c:pt>
                <c:pt idx="411">
                  <c:v>0.48000000000000032</c:v>
                </c:pt>
                <c:pt idx="412">
                  <c:v>0.48000000000000032</c:v>
                </c:pt>
                <c:pt idx="413">
                  <c:v>0.48000000000000032</c:v>
                </c:pt>
                <c:pt idx="414">
                  <c:v>0.48000000000000032</c:v>
                </c:pt>
                <c:pt idx="415">
                  <c:v>0.48000000000000032</c:v>
                </c:pt>
                <c:pt idx="416">
                  <c:v>0.48000000000000032</c:v>
                </c:pt>
                <c:pt idx="417">
                  <c:v>0.48000000000000032</c:v>
                </c:pt>
                <c:pt idx="418">
                  <c:v>0.48000000000000032</c:v>
                </c:pt>
                <c:pt idx="419">
                  <c:v>0.48000000000000032</c:v>
                </c:pt>
                <c:pt idx="420">
                  <c:v>0.48000000000000032</c:v>
                </c:pt>
                <c:pt idx="421">
                  <c:v>0.48000000000000032</c:v>
                </c:pt>
                <c:pt idx="422">
                  <c:v>0.48000000000000032</c:v>
                </c:pt>
                <c:pt idx="423">
                  <c:v>0.67000000000000426</c:v>
                </c:pt>
                <c:pt idx="424">
                  <c:v>0.67000000000000426</c:v>
                </c:pt>
                <c:pt idx="425">
                  <c:v>0.67000000000000426</c:v>
                </c:pt>
                <c:pt idx="426">
                  <c:v>0.67000000000000426</c:v>
                </c:pt>
                <c:pt idx="427">
                  <c:v>0.67000000000000426</c:v>
                </c:pt>
                <c:pt idx="428">
                  <c:v>0.67000000000000426</c:v>
                </c:pt>
                <c:pt idx="429">
                  <c:v>0.67000000000000426</c:v>
                </c:pt>
                <c:pt idx="430">
                  <c:v>0.67000000000000426</c:v>
                </c:pt>
                <c:pt idx="431">
                  <c:v>0.67000000000000426</c:v>
                </c:pt>
                <c:pt idx="432">
                  <c:v>0.67000000000000426</c:v>
                </c:pt>
                <c:pt idx="433">
                  <c:v>0.67000000000000426</c:v>
                </c:pt>
                <c:pt idx="434">
                  <c:v>0.67000000000000426</c:v>
                </c:pt>
                <c:pt idx="435">
                  <c:v>0.67000000000000426</c:v>
                </c:pt>
                <c:pt idx="436">
                  <c:v>0.67000000000000426</c:v>
                </c:pt>
                <c:pt idx="437">
                  <c:v>0.67000000000000426</c:v>
                </c:pt>
                <c:pt idx="438">
                  <c:v>0.67000000000000426</c:v>
                </c:pt>
                <c:pt idx="439">
                  <c:v>0.67000000000000426</c:v>
                </c:pt>
                <c:pt idx="440">
                  <c:v>0.67000000000000426</c:v>
                </c:pt>
                <c:pt idx="441">
                  <c:v>0.67000000000000426</c:v>
                </c:pt>
                <c:pt idx="442">
                  <c:v>0.67000000000000426</c:v>
                </c:pt>
                <c:pt idx="443">
                  <c:v>0.67000000000000426</c:v>
                </c:pt>
                <c:pt idx="444">
                  <c:v>0.67000000000000426</c:v>
                </c:pt>
                <c:pt idx="445">
                  <c:v>0.67000000000000426</c:v>
                </c:pt>
                <c:pt idx="446">
                  <c:v>0.67000000000000426</c:v>
                </c:pt>
                <c:pt idx="447">
                  <c:v>0.67000000000000426</c:v>
                </c:pt>
                <c:pt idx="448">
                  <c:v>0.67000000000000426</c:v>
                </c:pt>
                <c:pt idx="449">
                  <c:v>0.67000000000000426</c:v>
                </c:pt>
                <c:pt idx="450">
                  <c:v>0.67000000000000426</c:v>
                </c:pt>
                <c:pt idx="451">
                  <c:v>0.67000000000000426</c:v>
                </c:pt>
                <c:pt idx="452">
                  <c:v>0.67000000000000426</c:v>
                </c:pt>
                <c:pt idx="453">
                  <c:v>0.67000000000000426</c:v>
                </c:pt>
                <c:pt idx="454">
                  <c:v>0.67000000000000426</c:v>
                </c:pt>
                <c:pt idx="455">
                  <c:v>0.67000000000000426</c:v>
                </c:pt>
                <c:pt idx="456">
                  <c:v>0.67000000000000426</c:v>
                </c:pt>
                <c:pt idx="457">
                  <c:v>0.67000000000000426</c:v>
                </c:pt>
                <c:pt idx="458">
                  <c:v>0.67000000000000426</c:v>
                </c:pt>
                <c:pt idx="459">
                  <c:v>0.67000000000000426</c:v>
                </c:pt>
                <c:pt idx="460">
                  <c:v>0.67000000000000426</c:v>
                </c:pt>
                <c:pt idx="461">
                  <c:v>0.67000000000000426</c:v>
                </c:pt>
                <c:pt idx="462">
                  <c:v>0.67000000000000426</c:v>
                </c:pt>
                <c:pt idx="463">
                  <c:v>0.67000000000000426</c:v>
                </c:pt>
                <c:pt idx="464">
                  <c:v>0.67000000000000426</c:v>
                </c:pt>
                <c:pt idx="465">
                  <c:v>0.67000000000000426</c:v>
                </c:pt>
                <c:pt idx="466">
                  <c:v>0.67000000000000426</c:v>
                </c:pt>
                <c:pt idx="467">
                  <c:v>0.67000000000000426</c:v>
                </c:pt>
                <c:pt idx="468">
                  <c:v>0.67000000000000426</c:v>
                </c:pt>
                <c:pt idx="469">
                  <c:v>0.67000000000000426</c:v>
                </c:pt>
                <c:pt idx="470">
                  <c:v>0.67000000000000426</c:v>
                </c:pt>
                <c:pt idx="471">
                  <c:v>0.67000000000000426</c:v>
                </c:pt>
                <c:pt idx="472">
                  <c:v>0.67000000000000426</c:v>
                </c:pt>
                <c:pt idx="473">
                  <c:v>0.67000000000000426</c:v>
                </c:pt>
                <c:pt idx="474">
                  <c:v>0.94000000000000061</c:v>
                </c:pt>
                <c:pt idx="475">
                  <c:v>0.94000000000000061</c:v>
                </c:pt>
                <c:pt idx="476">
                  <c:v>0.94000000000000061</c:v>
                </c:pt>
                <c:pt idx="477">
                  <c:v>0.94000000000000061</c:v>
                </c:pt>
                <c:pt idx="478">
                  <c:v>0.94000000000000061</c:v>
                </c:pt>
                <c:pt idx="479">
                  <c:v>0.94000000000000061</c:v>
                </c:pt>
                <c:pt idx="480">
                  <c:v>0.94000000000000061</c:v>
                </c:pt>
                <c:pt idx="481">
                  <c:v>0.94000000000000061</c:v>
                </c:pt>
                <c:pt idx="482">
                  <c:v>0.94000000000000061</c:v>
                </c:pt>
                <c:pt idx="483">
                  <c:v>0.94000000000000061</c:v>
                </c:pt>
                <c:pt idx="484">
                  <c:v>0.97000000000000053</c:v>
                </c:pt>
                <c:pt idx="485">
                  <c:v>0.97000000000000053</c:v>
                </c:pt>
                <c:pt idx="486">
                  <c:v>0.97000000000000053</c:v>
                </c:pt>
                <c:pt idx="487">
                  <c:v>0.97000000000000053</c:v>
                </c:pt>
                <c:pt idx="488">
                  <c:v>0.97000000000000053</c:v>
                </c:pt>
                <c:pt idx="489">
                  <c:v>0.97000000000000053</c:v>
                </c:pt>
                <c:pt idx="490">
                  <c:v>0.97000000000000053</c:v>
                </c:pt>
                <c:pt idx="491">
                  <c:v>0.97000000000000053</c:v>
                </c:pt>
                <c:pt idx="492">
                  <c:v>0.97000000000000053</c:v>
                </c:pt>
                <c:pt idx="493">
                  <c:v>0.97000000000000053</c:v>
                </c:pt>
                <c:pt idx="494">
                  <c:v>0.97000000000000053</c:v>
                </c:pt>
                <c:pt idx="495">
                  <c:v>0.97000000000000053</c:v>
                </c:pt>
                <c:pt idx="496">
                  <c:v>0.97000000000000053</c:v>
                </c:pt>
                <c:pt idx="497">
                  <c:v>0.97000000000000053</c:v>
                </c:pt>
                <c:pt idx="498">
                  <c:v>0.97000000000000053</c:v>
                </c:pt>
                <c:pt idx="499">
                  <c:v>0.97000000000000053</c:v>
                </c:pt>
                <c:pt idx="500">
                  <c:v>0.97000000000000053</c:v>
                </c:pt>
                <c:pt idx="501">
                  <c:v>0.97000000000000053</c:v>
                </c:pt>
                <c:pt idx="502">
                  <c:v>0.97000000000000053</c:v>
                </c:pt>
                <c:pt idx="503">
                  <c:v>0.97000000000000053</c:v>
                </c:pt>
                <c:pt idx="504">
                  <c:v>0.97000000000000053</c:v>
                </c:pt>
                <c:pt idx="505">
                  <c:v>0.97000000000000053</c:v>
                </c:pt>
                <c:pt idx="506">
                  <c:v>0.97000000000000053</c:v>
                </c:pt>
                <c:pt idx="507">
                  <c:v>0.97000000000000053</c:v>
                </c:pt>
                <c:pt idx="508">
                  <c:v>0.97000000000000053</c:v>
                </c:pt>
                <c:pt idx="509">
                  <c:v>0.97000000000000053</c:v>
                </c:pt>
                <c:pt idx="510">
                  <c:v>0.97000000000000053</c:v>
                </c:pt>
                <c:pt idx="511">
                  <c:v>0.97000000000000053</c:v>
                </c:pt>
                <c:pt idx="512">
                  <c:v>0.97000000000000053</c:v>
                </c:pt>
                <c:pt idx="513">
                  <c:v>0.97000000000000053</c:v>
                </c:pt>
                <c:pt idx="514">
                  <c:v>0.97000000000000053</c:v>
                </c:pt>
                <c:pt idx="515">
                  <c:v>1.1800000000000066</c:v>
                </c:pt>
                <c:pt idx="516">
                  <c:v>1.1800000000000066</c:v>
                </c:pt>
                <c:pt idx="517">
                  <c:v>1.1800000000000066</c:v>
                </c:pt>
                <c:pt idx="518">
                  <c:v>1.1800000000000066</c:v>
                </c:pt>
                <c:pt idx="519">
                  <c:v>1.1800000000000066</c:v>
                </c:pt>
                <c:pt idx="520">
                  <c:v>1.1800000000000066</c:v>
                </c:pt>
                <c:pt idx="521">
                  <c:v>1.1800000000000066</c:v>
                </c:pt>
                <c:pt idx="522">
                  <c:v>1.1800000000000066</c:v>
                </c:pt>
                <c:pt idx="523">
                  <c:v>1.1800000000000066</c:v>
                </c:pt>
                <c:pt idx="524">
                  <c:v>1.1800000000000066</c:v>
                </c:pt>
                <c:pt idx="525">
                  <c:v>1.1800000000000066</c:v>
                </c:pt>
                <c:pt idx="526">
                  <c:v>1.1800000000000066</c:v>
                </c:pt>
                <c:pt idx="527">
                  <c:v>1.1800000000000066</c:v>
                </c:pt>
                <c:pt idx="528">
                  <c:v>1.1800000000000066</c:v>
                </c:pt>
                <c:pt idx="529">
                  <c:v>1.1800000000000066</c:v>
                </c:pt>
                <c:pt idx="530">
                  <c:v>1.1800000000000066</c:v>
                </c:pt>
                <c:pt idx="531">
                  <c:v>1.1800000000000066</c:v>
                </c:pt>
                <c:pt idx="532">
                  <c:v>1.1800000000000066</c:v>
                </c:pt>
                <c:pt idx="533">
                  <c:v>1.1800000000000066</c:v>
                </c:pt>
                <c:pt idx="534">
                  <c:v>1.1800000000000066</c:v>
                </c:pt>
                <c:pt idx="535">
                  <c:v>1.1800000000000066</c:v>
                </c:pt>
                <c:pt idx="536">
                  <c:v>1.1800000000000066</c:v>
                </c:pt>
                <c:pt idx="537">
                  <c:v>1.1800000000000066</c:v>
                </c:pt>
                <c:pt idx="538">
                  <c:v>1.1800000000000066</c:v>
                </c:pt>
                <c:pt idx="539">
                  <c:v>1.1800000000000066</c:v>
                </c:pt>
                <c:pt idx="540">
                  <c:v>1.1800000000000066</c:v>
                </c:pt>
                <c:pt idx="541">
                  <c:v>1.1800000000000066</c:v>
                </c:pt>
                <c:pt idx="542">
                  <c:v>1.1800000000000066</c:v>
                </c:pt>
                <c:pt idx="543">
                  <c:v>1.1800000000000066</c:v>
                </c:pt>
                <c:pt idx="544">
                  <c:v>1.1800000000000066</c:v>
                </c:pt>
                <c:pt idx="545">
                  <c:v>1.1800000000000066</c:v>
                </c:pt>
                <c:pt idx="546">
                  <c:v>1.1800000000000066</c:v>
                </c:pt>
                <c:pt idx="547">
                  <c:v>1.1800000000000066</c:v>
                </c:pt>
                <c:pt idx="548">
                  <c:v>1.1800000000000066</c:v>
                </c:pt>
                <c:pt idx="549">
                  <c:v>1.1800000000000066</c:v>
                </c:pt>
                <c:pt idx="550">
                  <c:v>1.1800000000000066</c:v>
                </c:pt>
                <c:pt idx="551">
                  <c:v>1.1800000000000066</c:v>
                </c:pt>
                <c:pt idx="552">
                  <c:v>1.1800000000000066</c:v>
                </c:pt>
                <c:pt idx="553">
                  <c:v>1.1800000000000066</c:v>
                </c:pt>
                <c:pt idx="554">
                  <c:v>1.1800000000000066</c:v>
                </c:pt>
                <c:pt idx="555">
                  <c:v>1.1800000000000066</c:v>
                </c:pt>
                <c:pt idx="556">
                  <c:v>1.1800000000000066</c:v>
                </c:pt>
                <c:pt idx="557">
                  <c:v>1.1800000000000066</c:v>
                </c:pt>
                <c:pt idx="558">
                  <c:v>1.1800000000000066</c:v>
                </c:pt>
                <c:pt idx="559">
                  <c:v>1.1800000000000066</c:v>
                </c:pt>
                <c:pt idx="560">
                  <c:v>1.1800000000000066</c:v>
                </c:pt>
                <c:pt idx="561">
                  <c:v>1.1800000000000066</c:v>
                </c:pt>
                <c:pt idx="562">
                  <c:v>1.1800000000000066</c:v>
                </c:pt>
                <c:pt idx="563">
                  <c:v>1.1800000000000066</c:v>
                </c:pt>
                <c:pt idx="564">
                  <c:v>1.1800000000000066</c:v>
                </c:pt>
                <c:pt idx="565">
                  <c:v>1.1800000000000066</c:v>
                </c:pt>
                <c:pt idx="566">
                  <c:v>1.1800000000000066</c:v>
                </c:pt>
                <c:pt idx="567">
                  <c:v>1.1800000000000066</c:v>
                </c:pt>
                <c:pt idx="568">
                  <c:v>1.1800000000000066</c:v>
                </c:pt>
                <c:pt idx="569">
                  <c:v>1.1800000000000066</c:v>
                </c:pt>
                <c:pt idx="570">
                  <c:v>1.1800000000000066</c:v>
                </c:pt>
                <c:pt idx="571">
                  <c:v>1.1800000000000066</c:v>
                </c:pt>
                <c:pt idx="572">
                  <c:v>1.1800000000000066</c:v>
                </c:pt>
                <c:pt idx="573">
                  <c:v>1.1800000000000066</c:v>
                </c:pt>
                <c:pt idx="574">
                  <c:v>1.1800000000000066</c:v>
                </c:pt>
                <c:pt idx="575">
                  <c:v>1.1800000000000066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2.0000000000000032E-2</c:v>
                </c:pt>
                <c:pt idx="588">
                  <c:v>2.0000000000000032E-2</c:v>
                </c:pt>
                <c:pt idx="589">
                  <c:v>2.0000000000000032E-2</c:v>
                </c:pt>
                <c:pt idx="590">
                  <c:v>2.0000000000000032E-2</c:v>
                </c:pt>
                <c:pt idx="591">
                  <c:v>2.0000000000000032E-2</c:v>
                </c:pt>
                <c:pt idx="592">
                  <c:v>2.0000000000000032E-2</c:v>
                </c:pt>
                <c:pt idx="593">
                  <c:v>2.0000000000000032E-2</c:v>
                </c:pt>
                <c:pt idx="594">
                  <c:v>2.0000000000000032E-2</c:v>
                </c:pt>
                <c:pt idx="595">
                  <c:v>2.0000000000000032E-2</c:v>
                </c:pt>
                <c:pt idx="596">
                  <c:v>2.0000000000000032E-2</c:v>
                </c:pt>
                <c:pt idx="597">
                  <c:v>8.0000000000000127E-2</c:v>
                </c:pt>
                <c:pt idx="598">
                  <c:v>8.0000000000000127E-2</c:v>
                </c:pt>
                <c:pt idx="599">
                  <c:v>8.0000000000000127E-2</c:v>
                </c:pt>
                <c:pt idx="600">
                  <c:v>8.0000000000000127E-2</c:v>
                </c:pt>
                <c:pt idx="601">
                  <c:v>8.0000000000000127E-2</c:v>
                </c:pt>
                <c:pt idx="602">
                  <c:v>8.0000000000000127E-2</c:v>
                </c:pt>
                <c:pt idx="603">
                  <c:v>8.0000000000000127E-2</c:v>
                </c:pt>
                <c:pt idx="604">
                  <c:v>8.0000000000000127E-2</c:v>
                </c:pt>
                <c:pt idx="605">
                  <c:v>8.0000000000000127E-2</c:v>
                </c:pt>
                <c:pt idx="606">
                  <c:v>8.0000000000000127E-2</c:v>
                </c:pt>
                <c:pt idx="607">
                  <c:v>0.18000000000000024</c:v>
                </c:pt>
                <c:pt idx="608">
                  <c:v>0.18000000000000024</c:v>
                </c:pt>
                <c:pt idx="609">
                  <c:v>0.18000000000000024</c:v>
                </c:pt>
                <c:pt idx="610">
                  <c:v>0.18000000000000024</c:v>
                </c:pt>
                <c:pt idx="611">
                  <c:v>0.18000000000000024</c:v>
                </c:pt>
                <c:pt idx="612">
                  <c:v>0.18000000000000024</c:v>
                </c:pt>
                <c:pt idx="613">
                  <c:v>0.18000000000000024</c:v>
                </c:pt>
                <c:pt idx="614">
                  <c:v>0.18000000000000024</c:v>
                </c:pt>
                <c:pt idx="615">
                  <c:v>0.18000000000000024</c:v>
                </c:pt>
                <c:pt idx="616">
                  <c:v>0.18000000000000024</c:v>
                </c:pt>
                <c:pt idx="617">
                  <c:v>0.18000000000000024</c:v>
                </c:pt>
                <c:pt idx="618">
                  <c:v>0.18000000000000024</c:v>
                </c:pt>
                <c:pt idx="619">
                  <c:v>0.18000000000000024</c:v>
                </c:pt>
                <c:pt idx="620">
                  <c:v>0.18000000000000024</c:v>
                </c:pt>
                <c:pt idx="621">
                  <c:v>0.18000000000000024</c:v>
                </c:pt>
                <c:pt idx="622">
                  <c:v>0.18000000000000024</c:v>
                </c:pt>
                <c:pt idx="623">
                  <c:v>0.18000000000000024</c:v>
                </c:pt>
                <c:pt idx="624">
                  <c:v>0.18000000000000024</c:v>
                </c:pt>
                <c:pt idx="625">
                  <c:v>0.18000000000000024</c:v>
                </c:pt>
                <c:pt idx="626">
                  <c:v>0.18000000000000024</c:v>
                </c:pt>
                <c:pt idx="627">
                  <c:v>0.18000000000000024</c:v>
                </c:pt>
                <c:pt idx="628">
                  <c:v>0.18000000000000024</c:v>
                </c:pt>
                <c:pt idx="629">
                  <c:v>0.18000000000000024</c:v>
                </c:pt>
                <c:pt idx="630">
                  <c:v>0.18000000000000024</c:v>
                </c:pt>
                <c:pt idx="631">
                  <c:v>0.18000000000000024</c:v>
                </c:pt>
                <c:pt idx="632">
                  <c:v>0.18000000000000024</c:v>
                </c:pt>
                <c:pt idx="633">
                  <c:v>0.18000000000000024</c:v>
                </c:pt>
                <c:pt idx="634">
                  <c:v>0.18000000000000024</c:v>
                </c:pt>
                <c:pt idx="635">
                  <c:v>0.18000000000000024</c:v>
                </c:pt>
                <c:pt idx="636">
                  <c:v>0.18000000000000024</c:v>
                </c:pt>
                <c:pt idx="637">
                  <c:v>0.18000000000000024</c:v>
                </c:pt>
                <c:pt idx="638">
                  <c:v>0.18000000000000024</c:v>
                </c:pt>
                <c:pt idx="639">
                  <c:v>0.18000000000000024</c:v>
                </c:pt>
                <c:pt idx="640">
                  <c:v>0.18000000000000024</c:v>
                </c:pt>
                <c:pt idx="641">
                  <c:v>0.18000000000000024</c:v>
                </c:pt>
                <c:pt idx="642">
                  <c:v>0.18000000000000024</c:v>
                </c:pt>
                <c:pt idx="643">
                  <c:v>0.18000000000000024</c:v>
                </c:pt>
                <c:pt idx="644">
                  <c:v>0.18000000000000024</c:v>
                </c:pt>
                <c:pt idx="645">
                  <c:v>0.18000000000000024</c:v>
                </c:pt>
                <c:pt idx="646">
                  <c:v>0.18000000000000024</c:v>
                </c:pt>
                <c:pt idx="647">
                  <c:v>0.18000000000000024</c:v>
                </c:pt>
                <c:pt idx="648">
                  <c:v>0.18000000000000024</c:v>
                </c:pt>
                <c:pt idx="649">
                  <c:v>0.18000000000000024</c:v>
                </c:pt>
                <c:pt idx="650">
                  <c:v>0.18000000000000024</c:v>
                </c:pt>
                <c:pt idx="651">
                  <c:v>0.18000000000000024</c:v>
                </c:pt>
                <c:pt idx="652">
                  <c:v>0.18000000000000024</c:v>
                </c:pt>
                <c:pt idx="653">
                  <c:v>0.18000000000000024</c:v>
                </c:pt>
                <c:pt idx="654">
                  <c:v>0.18000000000000024</c:v>
                </c:pt>
                <c:pt idx="655">
                  <c:v>0.18000000000000024</c:v>
                </c:pt>
                <c:pt idx="656">
                  <c:v>0.18000000000000024</c:v>
                </c:pt>
                <c:pt idx="657">
                  <c:v>0.18000000000000024</c:v>
                </c:pt>
                <c:pt idx="658">
                  <c:v>0.18000000000000024</c:v>
                </c:pt>
                <c:pt idx="659">
                  <c:v>0.29000000000000031</c:v>
                </c:pt>
                <c:pt idx="660">
                  <c:v>0.29000000000000031</c:v>
                </c:pt>
                <c:pt idx="661">
                  <c:v>0.29000000000000031</c:v>
                </c:pt>
                <c:pt idx="662">
                  <c:v>0.29000000000000031</c:v>
                </c:pt>
                <c:pt idx="663">
                  <c:v>0.29000000000000031</c:v>
                </c:pt>
                <c:pt idx="664">
                  <c:v>0.29000000000000031</c:v>
                </c:pt>
                <c:pt idx="665">
                  <c:v>0.29000000000000031</c:v>
                </c:pt>
                <c:pt idx="666">
                  <c:v>0.29000000000000031</c:v>
                </c:pt>
                <c:pt idx="667">
                  <c:v>0.29000000000000031</c:v>
                </c:pt>
                <c:pt idx="668">
                  <c:v>0.29000000000000031</c:v>
                </c:pt>
                <c:pt idx="669">
                  <c:v>0.29000000000000031</c:v>
                </c:pt>
                <c:pt idx="670">
                  <c:v>0.29000000000000031</c:v>
                </c:pt>
                <c:pt idx="671">
                  <c:v>0.29000000000000031</c:v>
                </c:pt>
                <c:pt idx="672">
                  <c:v>0.29000000000000031</c:v>
                </c:pt>
                <c:pt idx="673">
                  <c:v>0.29000000000000031</c:v>
                </c:pt>
                <c:pt idx="674">
                  <c:v>0.29000000000000031</c:v>
                </c:pt>
                <c:pt idx="675">
                  <c:v>0.29000000000000031</c:v>
                </c:pt>
                <c:pt idx="676">
                  <c:v>0.29000000000000031</c:v>
                </c:pt>
                <c:pt idx="677">
                  <c:v>0.29000000000000031</c:v>
                </c:pt>
                <c:pt idx="678">
                  <c:v>0.29000000000000031</c:v>
                </c:pt>
                <c:pt idx="679">
                  <c:v>0.29000000000000031</c:v>
                </c:pt>
                <c:pt idx="680">
                  <c:v>0.29000000000000031</c:v>
                </c:pt>
                <c:pt idx="681">
                  <c:v>0.29000000000000031</c:v>
                </c:pt>
                <c:pt idx="682">
                  <c:v>0.29000000000000031</c:v>
                </c:pt>
                <c:pt idx="683">
                  <c:v>0.29000000000000031</c:v>
                </c:pt>
                <c:pt idx="684">
                  <c:v>0.29000000000000031</c:v>
                </c:pt>
                <c:pt idx="685">
                  <c:v>0.29000000000000031</c:v>
                </c:pt>
                <c:pt idx="686">
                  <c:v>0.29000000000000031</c:v>
                </c:pt>
                <c:pt idx="687">
                  <c:v>0.29000000000000031</c:v>
                </c:pt>
                <c:pt idx="688">
                  <c:v>0.29000000000000031</c:v>
                </c:pt>
                <c:pt idx="689">
                  <c:v>0.29000000000000031</c:v>
                </c:pt>
                <c:pt idx="690">
                  <c:v>0.29000000000000031</c:v>
                </c:pt>
                <c:pt idx="691">
                  <c:v>0.29000000000000031</c:v>
                </c:pt>
                <c:pt idx="692">
                  <c:v>0.29000000000000031</c:v>
                </c:pt>
                <c:pt idx="693">
                  <c:v>0.29000000000000031</c:v>
                </c:pt>
                <c:pt idx="694">
                  <c:v>0.29000000000000031</c:v>
                </c:pt>
                <c:pt idx="695">
                  <c:v>0.29000000000000031</c:v>
                </c:pt>
                <c:pt idx="696">
                  <c:v>0.29000000000000031</c:v>
                </c:pt>
                <c:pt idx="697">
                  <c:v>0.29000000000000031</c:v>
                </c:pt>
                <c:pt idx="698">
                  <c:v>0.29000000000000031</c:v>
                </c:pt>
                <c:pt idx="699">
                  <c:v>0.29000000000000031</c:v>
                </c:pt>
                <c:pt idx="700">
                  <c:v>0.29000000000000031</c:v>
                </c:pt>
                <c:pt idx="701">
                  <c:v>0.29000000000000031</c:v>
                </c:pt>
                <c:pt idx="702">
                  <c:v>0.29000000000000031</c:v>
                </c:pt>
                <c:pt idx="703">
                  <c:v>0.29000000000000031</c:v>
                </c:pt>
                <c:pt idx="704">
                  <c:v>0.29000000000000031</c:v>
                </c:pt>
                <c:pt idx="705">
                  <c:v>0.29000000000000031</c:v>
                </c:pt>
                <c:pt idx="706">
                  <c:v>0.29000000000000031</c:v>
                </c:pt>
                <c:pt idx="707">
                  <c:v>0.29000000000000031</c:v>
                </c:pt>
                <c:pt idx="708">
                  <c:v>0.29000000000000031</c:v>
                </c:pt>
                <c:pt idx="709">
                  <c:v>0.29000000000000031</c:v>
                </c:pt>
                <c:pt idx="710">
                  <c:v>0.29000000000000031</c:v>
                </c:pt>
                <c:pt idx="711">
                  <c:v>0.29000000000000031</c:v>
                </c:pt>
                <c:pt idx="712">
                  <c:v>0.29000000000000031</c:v>
                </c:pt>
                <c:pt idx="713">
                  <c:v>0.29000000000000031</c:v>
                </c:pt>
                <c:pt idx="714">
                  <c:v>0.29000000000000031</c:v>
                </c:pt>
                <c:pt idx="715">
                  <c:v>0.29000000000000031</c:v>
                </c:pt>
                <c:pt idx="716">
                  <c:v>0.29000000000000031</c:v>
                </c:pt>
                <c:pt idx="717">
                  <c:v>0.29000000000000031</c:v>
                </c:pt>
                <c:pt idx="718">
                  <c:v>0.29000000000000031</c:v>
                </c:pt>
                <c:pt idx="719">
                  <c:v>0.29000000000000031</c:v>
                </c:pt>
                <c:pt idx="720">
                  <c:v>0.29000000000000031</c:v>
                </c:pt>
                <c:pt idx="721">
                  <c:v>0.29000000000000031</c:v>
                </c:pt>
                <c:pt idx="722">
                  <c:v>0.29000000000000031</c:v>
                </c:pt>
                <c:pt idx="723">
                  <c:v>0.29000000000000031</c:v>
                </c:pt>
                <c:pt idx="724">
                  <c:v>0.29000000000000031</c:v>
                </c:pt>
                <c:pt idx="725">
                  <c:v>0.29000000000000031</c:v>
                </c:pt>
                <c:pt idx="726">
                  <c:v>0.29000000000000031</c:v>
                </c:pt>
                <c:pt idx="727">
                  <c:v>0.29000000000000031</c:v>
                </c:pt>
                <c:pt idx="728">
                  <c:v>0.29000000000000031</c:v>
                </c:pt>
                <c:pt idx="729">
                  <c:v>0.29000000000000031</c:v>
                </c:pt>
                <c:pt idx="730">
                  <c:v>0.48000000000000032</c:v>
                </c:pt>
                <c:pt idx="731">
                  <c:v>0.48000000000000032</c:v>
                </c:pt>
                <c:pt idx="732">
                  <c:v>0.48000000000000032</c:v>
                </c:pt>
                <c:pt idx="733">
                  <c:v>0.48000000000000032</c:v>
                </c:pt>
                <c:pt idx="734">
                  <c:v>0.48000000000000032</c:v>
                </c:pt>
                <c:pt idx="735">
                  <c:v>0.48000000000000032</c:v>
                </c:pt>
                <c:pt idx="736">
                  <c:v>0.48000000000000032</c:v>
                </c:pt>
                <c:pt idx="737">
                  <c:v>0.48000000000000032</c:v>
                </c:pt>
                <c:pt idx="738">
                  <c:v>0.48000000000000032</c:v>
                </c:pt>
                <c:pt idx="739">
                  <c:v>0.48000000000000032</c:v>
                </c:pt>
                <c:pt idx="740">
                  <c:v>0.48000000000000032</c:v>
                </c:pt>
                <c:pt idx="741">
                  <c:v>0.48000000000000032</c:v>
                </c:pt>
                <c:pt idx="742">
                  <c:v>0.48000000000000032</c:v>
                </c:pt>
                <c:pt idx="743">
                  <c:v>0.48000000000000032</c:v>
                </c:pt>
                <c:pt idx="744">
                  <c:v>0.48000000000000032</c:v>
                </c:pt>
                <c:pt idx="745">
                  <c:v>0.48000000000000032</c:v>
                </c:pt>
                <c:pt idx="746">
                  <c:v>0.48000000000000032</c:v>
                </c:pt>
                <c:pt idx="747">
                  <c:v>0.48000000000000032</c:v>
                </c:pt>
                <c:pt idx="748">
                  <c:v>0.48000000000000032</c:v>
                </c:pt>
                <c:pt idx="749">
                  <c:v>0.48000000000000032</c:v>
                </c:pt>
                <c:pt idx="750">
                  <c:v>0.48000000000000032</c:v>
                </c:pt>
                <c:pt idx="751">
                  <c:v>0.48000000000000032</c:v>
                </c:pt>
                <c:pt idx="752">
                  <c:v>0.48000000000000032</c:v>
                </c:pt>
                <c:pt idx="753">
                  <c:v>0.48000000000000032</c:v>
                </c:pt>
                <c:pt idx="754">
                  <c:v>0.48000000000000032</c:v>
                </c:pt>
                <c:pt idx="755">
                  <c:v>0.48000000000000032</c:v>
                </c:pt>
                <c:pt idx="756">
                  <c:v>0.48000000000000032</c:v>
                </c:pt>
                <c:pt idx="757">
                  <c:v>0.48000000000000032</c:v>
                </c:pt>
                <c:pt idx="758">
                  <c:v>0.48000000000000032</c:v>
                </c:pt>
                <c:pt idx="759">
                  <c:v>0.48000000000000032</c:v>
                </c:pt>
                <c:pt idx="760">
                  <c:v>0.48000000000000032</c:v>
                </c:pt>
                <c:pt idx="761">
                  <c:v>0.48000000000000032</c:v>
                </c:pt>
                <c:pt idx="762">
                  <c:v>0.48000000000000032</c:v>
                </c:pt>
                <c:pt idx="763">
                  <c:v>0.48000000000000032</c:v>
                </c:pt>
                <c:pt idx="764">
                  <c:v>0.48000000000000032</c:v>
                </c:pt>
                <c:pt idx="765">
                  <c:v>0.48000000000000032</c:v>
                </c:pt>
                <c:pt idx="766">
                  <c:v>0.48000000000000032</c:v>
                </c:pt>
                <c:pt idx="767">
                  <c:v>0.48000000000000032</c:v>
                </c:pt>
                <c:pt idx="768">
                  <c:v>0.48000000000000032</c:v>
                </c:pt>
                <c:pt idx="769">
                  <c:v>0.48000000000000032</c:v>
                </c:pt>
                <c:pt idx="770">
                  <c:v>0.48000000000000032</c:v>
                </c:pt>
                <c:pt idx="771">
                  <c:v>0.48000000000000032</c:v>
                </c:pt>
                <c:pt idx="772">
                  <c:v>0.48000000000000032</c:v>
                </c:pt>
                <c:pt idx="773">
                  <c:v>0.48000000000000032</c:v>
                </c:pt>
                <c:pt idx="774">
                  <c:v>0.48000000000000032</c:v>
                </c:pt>
                <c:pt idx="775">
                  <c:v>0.48000000000000032</c:v>
                </c:pt>
                <c:pt idx="776">
                  <c:v>0.48000000000000032</c:v>
                </c:pt>
                <c:pt idx="777">
                  <c:v>0.48000000000000032</c:v>
                </c:pt>
                <c:pt idx="778">
                  <c:v>0.48000000000000032</c:v>
                </c:pt>
                <c:pt idx="779">
                  <c:v>0.48000000000000032</c:v>
                </c:pt>
                <c:pt idx="780">
                  <c:v>0.48000000000000032</c:v>
                </c:pt>
                <c:pt idx="781">
                  <c:v>0.48000000000000032</c:v>
                </c:pt>
                <c:pt idx="782">
                  <c:v>0.48000000000000032</c:v>
                </c:pt>
                <c:pt idx="783">
                  <c:v>0.48000000000000032</c:v>
                </c:pt>
                <c:pt idx="784">
                  <c:v>0.48000000000000032</c:v>
                </c:pt>
                <c:pt idx="785">
                  <c:v>0.48000000000000032</c:v>
                </c:pt>
                <c:pt idx="786">
                  <c:v>0.48000000000000032</c:v>
                </c:pt>
                <c:pt idx="787">
                  <c:v>0.48000000000000032</c:v>
                </c:pt>
                <c:pt idx="788">
                  <c:v>0.48000000000000032</c:v>
                </c:pt>
                <c:pt idx="789">
                  <c:v>0.48000000000000032</c:v>
                </c:pt>
                <c:pt idx="790">
                  <c:v>0.48000000000000032</c:v>
                </c:pt>
                <c:pt idx="791">
                  <c:v>0.48000000000000032</c:v>
                </c:pt>
                <c:pt idx="792">
                  <c:v>0.69000000000000128</c:v>
                </c:pt>
                <c:pt idx="793">
                  <c:v>0.69000000000000128</c:v>
                </c:pt>
                <c:pt idx="794">
                  <c:v>0.69000000000000128</c:v>
                </c:pt>
                <c:pt idx="795">
                  <c:v>0.69000000000000128</c:v>
                </c:pt>
                <c:pt idx="796">
                  <c:v>0.69000000000000128</c:v>
                </c:pt>
                <c:pt idx="797">
                  <c:v>0.69000000000000128</c:v>
                </c:pt>
                <c:pt idx="798">
                  <c:v>0.69000000000000128</c:v>
                </c:pt>
                <c:pt idx="799">
                  <c:v>0.69000000000000128</c:v>
                </c:pt>
                <c:pt idx="800">
                  <c:v>0.69000000000000128</c:v>
                </c:pt>
                <c:pt idx="801">
                  <c:v>0.69000000000000128</c:v>
                </c:pt>
                <c:pt idx="802">
                  <c:v>0.69000000000000128</c:v>
                </c:pt>
                <c:pt idx="803">
                  <c:v>0.69000000000000128</c:v>
                </c:pt>
                <c:pt idx="804">
                  <c:v>0.69000000000000128</c:v>
                </c:pt>
                <c:pt idx="805">
                  <c:v>0.69000000000000128</c:v>
                </c:pt>
                <c:pt idx="806">
                  <c:v>0.69000000000000128</c:v>
                </c:pt>
                <c:pt idx="807">
                  <c:v>0.69000000000000128</c:v>
                </c:pt>
                <c:pt idx="808">
                  <c:v>0.69000000000000128</c:v>
                </c:pt>
                <c:pt idx="809">
                  <c:v>0.69000000000000128</c:v>
                </c:pt>
                <c:pt idx="810">
                  <c:v>0.69000000000000128</c:v>
                </c:pt>
                <c:pt idx="811">
                  <c:v>0.69000000000000128</c:v>
                </c:pt>
                <c:pt idx="812">
                  <c:v>0.69000000000000128</c:v>
                </c:pt>
                <c:pt idx="813">
                  <c:v>0.69000000000000128</c:v>
                </c:pt>
                <c:pt idx="814">
                  <c:v>0.69000000000000128</c:v>
                </c:pt>
                <c:pt idx="815">
                  <c:v>0.69000000000000128</c:v>
                </c:pt>
                <c:pt idx="816">
                  <c:v>0.69000000000000128</c:v>
                </c:pt>
                <c:pt idx="817">
                  <c:v>0.69000000000000128</c:v>
                </c:pt>
                <c:pt idx="818">
                  <c:v>0.69000000000000128</c:v>
                </c:pt>
                <c:pt idx="819">
                  <c:v>0.69000000000000128</c:v>
                </c:pt>
                <c:pt idx="820">
                  <c:v>0.69000000000000128</c:v>
                </c:pt>
                <c:pt idx="821">
                  <c:v>0.69000000000000128</c:v>
                </c:pt>
                <c:pt idx="822">
                  <c:v>0.69000000000000128</c:v>
                </c:pt>
                <c:pt idx="823">
                  <c:v>0.69000000000000128</c:v>
                </c:pt>
                <c:pt idx="824">
                  <c:v>0.69000000000000128</c:v>
                </c:pt>
                <c:pt idx="825">
                  <c:v>0.69000000000000128</c:v>
                </c:pt>
                <c:pt idx="826">
                  <c:v>0.69000000000000128</c:v>
                </c:pt>
                <c:pt idx="827">
                  <c:v>0.69000000000000128</c:v>
                </c:pt>
                <c:pt idx="828">
                  <c:v>0.69000000000000128</c:v>
                </c:pt>
                <c:pt idx="829">
                  <c:v>0.69000000000000128</c:v>
                </c:pt>
                <c:pt idx="830">
                  <c:v>0.69000000000000128</c:v>
                </c:pt>
                <c:pt idx="831">
                  <c:v>0.69000000000000128</c:v>
                </c:pt>
                <c:pt idx="832">
                  <c:v>0.69000000000000128</c:v>
                </c:pt>
                <c:pt idx="833">
                  <c:v>0.69000000000000128</c:v>
                </c:pt>
                <c:pt idx="834">
                  <c:v>0.69000000000000128</c:v>
                </c:pt>
                <c:pt idx="835">
                  <c:v>0.69000000000000128</c:v>
                </c:pt>
                <c:pt idx="836">
                  <c:v>0.69000000000000128</c:v>
                </c:pt>
                <c:pt idx="837">
                  <c:v>0.69000000000000128</c:v>
                </c:pt>
                <c:pt idx="838">
                  <c:v>0.69000000000000128</c:v>
                </c:pt>
                <c:pt idx="839">
                  <c:v>0.69000000000000128</c:v>
                </c:pt>
                <c:pt idx="840">
                  <c:v>0.69000000000000128</c:v>
                </c:pt>
                <c:pt idx="841">
                  <c:v>0.69000000000000128</c:v>
                </c:pt>
                <c:pt idx="842">
                  <c:v>0.69000000000000128</c:v>
                </c:pt>
                <c:pt idx="843">
                  <c:v>0.69000000000000128</c:v>
                </c:pt>
                <c:pt idx="844">
                  <c:v>0.69000000000000128</c:v>
                </c:pt>
                <c:pt idx="845">
                  <c:v>0.69000000000000128</c:v>
                </c:pt>
                <c:pt idx="846">
                  <c:v>0.69000000000000128</c:v>
                </c:pt>
                <c:pt idx="847">
                  <c:v>0.69000000000000128</c:v>
                </c:pt>
                <c:pt idx="848">
                  <c:v>0.69000000000000128</c:v>
                </c:pt>
                <c:pt idx="849">
                  <c:v>0.69000000000000128</c:v>
                </c:pt>
                <c:pt idx="850">
                  <c:v>0.69000000000000128</c:v>
                </c:pt>
                <c:pt idx="851">
                  <c:v>0.69000000000000128</c:v>
                </c:pt>
                <c:pt idx="852">
                  <c:v>0.69000000000000128</c:v>
                </c:pt>
                <c:pt idx="853">
                  <c:v>0.69000000000000128</c:v>
                </c:pt>
                <c:pt idx="854">
                  <c:v>0.69000000000000128</c:v>
                </c:pt>
                <c:pt idx="855">
                  <c:v>0.69000000000000128</c:v>
                </c:pt>
                <c:pt idx="856">
                  <c:v>0.69000000000000128</c:v>
                </c:pt>
                <c:pt idx="857">
                  <c:v>0.69000000000000128</c:v>
                </c:pt>
                <c:pt idx="858">
                  <c:v>0.69000000000000128</c:v>
                </c:pt>
                <c:pt idx="859">
                  <c:v>0.69000000000000128</c:v>
                </c:pt>
                <c:pt idx="860">
                  <c:v>0.69000000000000128</c:v>
                </c:pt>
                <c:pt idx="861">
                  <c:v>0.69000000000000128</c:v>
                </c:pt>
                <c:pt idx="862">
                  <c:v>0.69000000000000128</c:v>
                </c:pt>
                <c:pt idx="863">
                  <c:v>0.69000000000000128</c:v>
                </c:pt>
                <c:pt idx="864">
                  <c:v>0.99</c:v>
                </c:pt>
                <c:pt idx="865">
                  <c:v>0.99</c:v>
                </c:pt>
                <c:pt idx="866">
                  <c:v>0.99</c:v>
                </c:pt>
                <c:pt idx="867">
                  <c:v>0.99</c:v>
                </c:pt>
                <c:pt idx="868">
                  <c:v>0.99</c:v>
                </c:pt>
                <c:pt idx="869">
                  <c:v>0.99</c:v>
                </c:pt>
                <c:pt idx="870">
                  <c:v>0.99</c:v>
                </c:pt>
                <c:pt idx="871">
                  <c:v>0.99</c:v>
                </c:pt>
                <c:pt idx="872">
                  <c:v>0.99</c:v>
                </c:pt>
                <c:pt idx="873">
                  <c:v>0.99</c:v>
                </c:pt>
                <c:pt idx="874">
                  <c:v>0.99</c:v>
                </c:pt>
                <c:pt idx="875">
                  <c:v>0.99</c:v>
                </c:pt>
                <c:pt idx="876">
                  <c:v>0.99</c:v>
                </c:pt>
                <c:pt idx="877">
                  <c:v>0.99</c:v>
                </c:pt>
                <c:pt idx="878">
                  <c:v>0.99</c:v>
                </c:pt>
                <c:pt idx="879">
                  <c:v>0.99</c:v>
                </c:pt>
                <c:pt idx="880">
                  <c:v>0.99</c:v>
                </c:pt>
                <c:pt idx="881">
                  <c:v>0.99</c:v>
                </c:pt>
                <c:pt idx="882">
                  <c:v>0.99</c:v>
                </c:pt>
                <c:pt idx="883">
                  <c:v>0.99</c:v>
                </c:pt>
                <c:pt idx="884">
                  <c:v>0.99</c:v>
                </c:pt>
                <c:pt idx="885">
                  <c:v>0.99</c:v>
                </c:pt>
                <c:pt idx="886">
                  <c:v>0.99</c:v>
                </c:pt>
                <c:pt idx="887">
                  <c:v>0.99</c:v>
                </c:pt>
                <c:pt idx="888">
                  <c:v>0.99</c:v>
                </c:pt>
                <c:pt idx="889">
                  <c:v>0.99</c:v>
                </c:pt>
                <c:pt idx="890">
                  <c:v>0.99</c:v>
                </c:pt>
                <c:pt idx="891">
                  <c:v>0.99</c:v>
                </c:pt>
                <c:pt idx="892">
                  <c:v>0.99</c:v>
                </c:pt>
                <c:pt idx="893">
                  <c:v>0.99</c:v>
                </c:pt>
                <c:pt idx="894">
                  <c:v>0.99</c:v>
                </c:pt>
                <c:pt idx="895">
                  <c:v>0.99</c:v>
                </c:pt>
                <c:pt idx="896">
                  <c:v>0.99</c:v>
                </c:pt>
                <c:pt idx="897">
                  <c:v>0.99</c:v>
                </c:pt>
                <c:pt idx="898">
                  <c:v>0.99</c:v>
                </c:pt>
                <c:pt idx="899">
                  <c:v>0.99</c:v>
                </c:pt>
                <c:pt idx="900">
                  <c:v>0.99</c:v>
                </c:pt>
                <c:pt idx="901">
                  <c:v>0.99</c:v>
                </c:pt>
                <c:pt idx="902">
                  <c:v>0.99</c:v>
                </c:pt>
                <c:pt idx="903">
                  <c:v>0.99</c:v>
                </c:pt>
                <c:pt idx="904">
                  <c:v>0.99</c:v>
                </c:pt>
                <c:pt idx="905">
                  <c:v>0.99</c:v>
                </c:pt>
                <c:pt idx="906">
                  <c:v>0.99</c:v>
                </c:pt>
                <c:pt idx="907">
                  <c:v>0.99</c:v>
                </c:pt>
                <c:pt idx="908">
                  <c:v>0.99</c:v>
                </c:pt>
                <c:pt idx="909">
                  <c:v>0.99</c:v>
                </c:pt>
                <c:pt idx="910">
                  <c:v>0.99</c:v>
                </c:pt>
                <c:pt idx="911">
                  <c:v>0.99</c:v>
                </c:pt>
                <c:pt idx="912">
                  <c:v>0.99</c:v>
                </c:pt>
                <c:pt idx="913">
                  <c:v>0.99</c:v>
                </c:pt>
                <c:pt idx="914">
                  <c:v>0.99</c:v>
                </c:pt>
                <c:pt idx="915">
                  <c:v>0.99</c:v>
                </c:pt>
                <c:pt idx="916">
                  <c:v>0.99</c:v>
                </c:pt>
                <c:pt idx="917">
                  <c:v>0.99</c:v>
                </c:pt>
                <c:pt idx="918">
                  <c:v>0.99</c:v>
                </c:pt>
                <c:pt idx="919">
                  <c:v>0.99</c:v>
                </c:pt>
                <c:pt idx="920">
                  <c:v>0.99</c:v>
                </c:pt>
                <c:pt idx="921">
                  <c:v>0.99</c:v>
                </c:pt>
                <c:pt idx="922">
                  <c:v>0.99</c:v>
                </c:pt>
                <c:pt idx="923">
                  <c:v>0.99</c:v>
                </c:pt>
                <c:pt idx="924">
                  <c:v>0.99</c:v>
                </c:pt>
                <c:pt idx="925">
                  <c:v>0.99</c:v>
                </c:pt>
                <c:pt idx="926">
                  <c:v>0.99</c:v>
                </c:pt>
                <c:pt idx="927">
                  <c:v>0.99</c:v>
                </c:pt>
                <c:pt idx="928">
                  <c:v>0.99</c:v>
                </c:pt>
                <c:pt idx="929">
                  <c:v>0.99</c:v>
                </c:pt>
                <c:pt idx="930">
                  <c:v>0.99</c:v>
                </c:pt>
                <c:pt idx="931">
                  <c:v>0.99</c:v>
                </c:pt>
                <c:pt idx="932">
                  <c:v>0.99</c:v>
                </c:pt>
                <c:pt idx="933">
                  <c:v>0.99</c:v>
                </c:pt>
                <c:pt idx="934">
                  <c:v>0.99</c:v>
                </c:pt>
                <c:pt idx="935">
                  <c:v>1.1800000000000066</c:v>
                </c:pt>
                <c:pt idx="936">
                  <c:v>1.1800000000000066</c:v>
                </c:pt>
                <c:pt idx="937">
                  <c:v>1.1800000000000066</c:v>
                </c:pt>
                <c:pt idx="938">
                  <c:v>1.1800000000000066</c:v>
                </c:pt>
                <c:pt idx="939">
                  <c:v>1.1800000000000066</c:v>
                </c:pt>
                <c:pt idx="940">
                  <c:v>1.1800000000000066</c:v>
                </c:pt>
                <c:pt idx="941">
                  <c:v>1.1800000000000066</c:v>
                </c:pt>
                <c:pt idx="942">
                  <c:v>1.1800000000000066</c:v>
                </c:pt>
                <c:pt idx="943">
                  <c:v>1.1800000000000066</c:v>
                </c:pt>
                <c:pt idx="944">
                  <c:v>1.1800000000000066</c:v>
                </c:pt>
                <c:pt idx="945">
                  <c:v>1.1800000000000066</c:v>
                </c:pt>
                <c:pt idx="946">
                  <c:v>1.1800000000000066</c:v>
                </c:pt>
                <c:pt idx="947">
                  <c:v>1.1800000000000066</c:v>
                </c:pt>
                <c:pt idx="948">
                  <c:v>1.1800000000000066</c:v>
                </c:pt>
                <c:pt idx="949">
                  <c:v>1.1800000000000066</c:v>
                </c:pt>
                <c:pt idx="950">
                  <c:v>1.1800000000000066</c:v>
                </c:pt>
                <c:pt idx="951">
                  <c:v>1.1800000000000066</c:v>
                </c:pt>
                <c:pt idx="952">
                  <c:v>1.1800000000000066</c:v>
                </c:pt>
                <c:pt idx="953">
                  <c:v>1.1800000000000066</c:v>
                </c:pt>
                <c:pt idx="954">
                  <c:v>1.1800000000000066</c:v>
                </c:pt>
                <c:pt idx="955">
                  <c:v>1.1800000000000066</c:v>
                </c:pt>
                <c:pt idx="956">
                  <c:v>1.1800000000000066</c:v>
                </c:pt>
                <c:pt idx="957">
                  <c:v>1.1800000000000066</c:v>
                </c:pt>
                <c:pt idx="958">
                  <c:v>1.1800000000000066</c:v>
                </c:pt>
                <c:pt idx="959">
                  <c:v>1.1800000000000066</c:v>
                </c:pt>
                <c:pt idx="960">
                  <c:v>1.1800000000000066</c:v>
                </c:pt>
                <c:pt idx="961">
                  <c:v>1.1800000000000066</c:v>
                </c:pt>
                <c:pt idx="962">
                  <c:v>1.1800000000000066</c:v>
                </c:pt>
                <c:pt idx="963">
                  <c:v>1.1800000000000066</c:v>
                </c:pt>
                <c:pt idx="964">
                  <c:v>1.1800000000000066</c:v>
                </c:pt>
                <c:pt idx="965">
                  <c:v>1.1800000000000066</c:v>
                </c:pt>
                <c:pt idx="966">
                  <c:v>1.1800000000000066</c:v>
                </c:pt>
                <c:pt idx="967">
                  <c:v>1.1800000000000066</c:v>
                </c:pt>
                <c:pt idx="968">
                  <c:v>1.1800000000000066</c:v>
                </c:pt>
                <c:pt idx="969">
                  <c:v>1.1800000000000066</c:v>
                </c:pt>
                <c:pt idx="970">
                  <c:v>1.1800000000000066</c:v>
                </c:pt>
                <c:pt idx="971">
                  <c:v>1.1800000000000066</c:v>
                </c:pt>
                <c:pt idx="972">
                  <c:v>1.1800000000000066</c:v>
                </c:pt>
                <c:pt idx="973">
                  <c:v>1.1800000000000066</c:v>
                </c:pt>
                <c:pt idx="974">
                  <c:v>1.1800000000000066</c:v>
                </c:pt>
                <c:pt idx="975">
                  <c:v>1.1800000000000066</c:v>
                </c:pt>
                <c:pt idx="976">
                  <c:v>1.1800000000000066</c:v>
                </c:pt>
                <c:pt idx="977">
                  <c:v>1.1800000000000066</c:v>
                </c:pt>
                <c:pt idx="978">
                  <c:v>1.1800000000000066</c:v>
                </c:pt>
                <c:pt idx="979">
                  <c:v>1.1800000000000066</c:v>
                </c:pt>
                <c:pt idx="980">
                  <c:v>1.1800000000000066</c:v>
                </c:pt>
                <c:pt idx="981">
                  <c:v>1.1800000000000066</c:v>
                </c:pt>
                <c:pt idx="982">
                  <c:v>1.1800000000000066</c:v>
                </c:pt>
                <c:pt idx="983">
                  <c:v>1.1800000000000066</c:v>
                </c:pt>
                <c:pt idx="984">
                  <c:v>1.1800000000000066</c:v>
                </c:pt>
                <c:pt idx="985">
                  <c:v>1.1800000000000066</c:v>
                </c:pt>
                <c:pt idx="986">
                  <c:v>1.1800000000000066</c:v>
                </c:pt>
                <c:pt idx="987">
                  <c:v>1.1800000000000066</c:v>
                </c:pt>
                <c:pt idx="988">
                  <c:v>1.1800000000000066</c:v>
                </c:pt>
                <c:pt idx="989">
                  <c:v>1.1800000000000066</c:v>
                </c:pt>
                <c:pt idx="990">
                  <c:v>1.1800000000000066</c:v>
                </c:pt>
                <c:pt idx="991">
                  <c:v>1.1800000000000066</c:v>
                </c:pt>
                <c:pt idx="992">
                  <c:v>1.1800000000000066</c:v>
                </c:pt>
                <c:pt idx="993">
                  <c:v>1.1800000000000066</c:v>
                </c:pt>
                <c:pt idx="994">
                  <c:v>1.1800000000000066</c:v>
                </c:pt>
                <c:pt idx="995">
                  <c:v>1.1800000000000066</c:v>
                </c:pt>
                <c:pt idx="996">
                  <c:v>1.1800000000000066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4.0000000000000063E-2</c:v>
                </c:pt>
                <c:pt idx="1008">
                  <c:v>4.0000000000000063E-2</c:v>
                </c:pt>
                <c:pt idx="1009">
                  <c:v>4.0000000000000063E-2</c:v>
                </c:pt>
                <c:pt idx="1010">
                  <c:v>4.0000000000000063E-2</c:v>
                </c:pt>
                <c:pt idx="1011">
                  <c:v>4.0000000000000063E-2</c:v>
                </c:pt>
                <c:pt idx="1012">
                  <c:v>4.0000000000000063E-2</c:v>
                </c:pt>
                <c:pt idx="1013">
                  <c:v>4.0000000000000063E-2</c:v>
                </c:pt>
                <c:pt idx="1014">
                  <c:v>4.0000000000000063E-2</c:v>
                </c:pt>
                <c:pt idx="1015">
                  <c:v>4.0000000000000063E-2</c:v>
                </c:pt>
                <c:pt idx="1016">
                  <c:v>4.0000000000000063E-2</c:v>
                </c:pt>
                <c:pt idx="1017">
                  <c:v>4.0000000000000063E-2</c:v>
                </c:pt>
                <c:pt idx="1018">
                  <c:v>0.34000000000000041</c:v>
                </c:pt>
                <c:pt idx="1019">
                  <c:v>0.34000000000000041</c:v>
                </c:pt>
                <c:pt idx="1020">
                  <c:v>0.34000000000000041</c:v>
                </c:pt>
                <c:pt idx="1021">
                  <c:v>0.34000000000000041</c:v>
                </c:pt>
                <c:pt idx="1022">
                  <c:v>0.34000000000000041</c:v>
                </c:pt>
                <c:pt idx="1023">
                  <c:v>0.34000000000000041</c:v>
                </c:pt>
                <c:pt idx="1024">
                  <c:v>0.34000000000000041</c:v>
                </c:pt>
                <c:pt idx="1025">
                  <c:v>0.34000000000000041</c:v>
                </c:pt>
                <c:pt idx="1026">
                  <c:v>0.34000000000000041</c:v>
                </c:pt>
                <c:pt idx="1027">
                  <c:v>0.34000000000000041</c:v>
                </c:pt>
                <c:pt idx="1028">
                  <c:v>0.34000000000000041</c:v>
                </c:pt>
                <c:pt idx="1029">
                  <c:v>0.34000000000000041</c:v>
                </c:pt>
                <c:pt idx="1030">
                  <c:v>0.34000000000000041</c:v>
                </c:pt>
                <c:pt idx="1031">
                  <c:v>0.34000000000000041</c:v>
                </c:pt>
                <c:pt idx="1032">
                  <c:v>0.34000000000000041</c:v>
                </c:pt>
                <c:pt idx="1033">
                  <c:v>0.34000000000000041</c:v>
                </c:pt>
                <c:pt idx="1034">
                  <c:v>0.34000000000000041</c:v>
                </c:pt>
                <c:pt idx="1035">
                  <c:v>0.34000000000000041</c:v>
                </c:pt>
                <c:pt idx="1036">
                  <c:v>0.34000000000000041</c:v>
                </c:pt>
                <c:pt idx="1037">
                  <c:v>0.34000000000000041</c:v>
                </c:pt>
                <c:pt idx="1038">
                  <c:v>0.44000000000000028</c:v>
                </c:pt>
                <c:pt idx="1039">
                  <c:v>0.44000000000000028</c:v>
                </c:pt>
                <c:pt idx="1040">
                  <c:v>0.44000000000000028</c:v>
                </c:pt>
                <c:pt idx="1041">
                  <c:v>0.44000000000000028</c:v>
                </c:pt>
                <c:pt idx="1042">
                  <c:v>0.44000000000000028</c:v>
                </c:pt>
                <c:pt idx="1043">
                  <c:v>0.44000000000000028</c:v>
                </c:pt>
                <c:pt idx="1044">
                  <c:v>0.44000000000000028</c:v>
                </c:pt>
                <c:pt idx="1045">
                  <c:v>0.44000000000000028</c:v>
                </c:pt>
                <c:pt idx="1046">
                  <c:v>0.44000000000000028</c:v>
                </c:pt>
                <c:pt idx="1047">
                  <c:v>0.44000000000000028</c:v>
                </c:pt>
                <c:pt idx="1048">
                  <c:v>0.44000000000000028</c:v>
                </c:pt>
                <c:pt idx="1049">
                  <c:v>0.44000000000000028</c:v>
                </c:pt>
                <c:pt idx="1050">
                  <c:v>0.44000000000000028</c:v>
                </c:pt>
                <c:pt idx="1051">
                  <c:v>0.44000000000000028</c:v>
                </c:pt>
                <c:pt idx="1052">
                  <c:v>0.44000000000000028</c:v>
                </c:pt>
                <c:pt idx="1053">
                  <c:v>0.44000000000000028</c:v>
                </c:pt>
                <c:pt idx="1054">
                  <c:v>0.44000000000000028</c:v>
                </c:pt>
                <c:pt idx="1055">
                  <c:v>0.44000000000000028</c:v>
                </c:pt>
                <c:pt idx="1056">
                  <c:v>0.44000000000000028</c:v>
                </c:pt>
                <c:pt idx="1057">
                  <c:v>0.44000000000000028</c:v>
                </c:pt>
                <c:pt idx="1058">
                  <c:v>0.44000000000000028</c:v>
                </c:pt>
                <c:pt idx="1059">
                  <c:v>0.44000000000000028</c:v>
                </c:pt>
                <c:pt idx="1060">
                  <c:v>0.44000000000000028</c:v>
                </c:pt>
                <c:pt idx="1061">
                  <c:v>0.44000000000000028</c:v>
                </c:pt>
                <c:pt idx="1062">
                  <c:v>0.44000000000000028</c:v>
                </c:pt>
                <c:pt idx="1063">
                  <c:v>0.44000000000000028</c:v>
                </c:pt>
                <c:pt idx="1064">
                  <c:v>0.44000000000000028</c:v>
                </c:pt>
                <c:pt idx="1065">
                  <c:v>0.44000000000000028</c:v>
                </c:pt>
                <c:pt idx="1066">
                  <c:v>0.44000000000000028</c:v>
                </c:pt>
                <c:pt idx="1067">
                  <c:v>0.44000000000000028</c:v>
                </c:pt>
                <c:pt idx="1068">
                  <c:v>0.44000000000000028</c:v>
                </c:pt>
                <c:pt idx="1069">
                  <c:v>0.44000000000000028</c:v>
                </c:pt>
                <c:pt idx="1070">
                  <c:v>0.44000000000000028</c:v>
                </c:pt>
                <c:pt idx="1071">
                  <c:v>0.44000000000000028</c:v>
                </c:pt>
                <c:pt idx="1072">
                  <c:v>0.44000000000000028</c:v>
                </c:pt>
                <c:pt idx="1073">
                  <c:v>0.44000000000000028</c:v>
                </c:pt>
                <c:pt idx="1074">
                  <c:v>0.44000000000000028</c:v>
                </c:pt>
                <c:pt idx="1075">
                  <c:v>0.44000000000000028</c:v>
                </c:pt>
                <c:pt idx="1076">
                  <c:v>0.44000000000000028</c:v>
                </c:pt>
                <c:pt idx="1077">
                  <c:v>0.44000000000000028</c:v>
                </c:pt>
                <c:pt idx="1078">
                  <c:v>0.44000000000000028</c:v>
                </c:pt>
                <c:pt idx="1079">
                  <c:v>0.49000000000000032</c:v>
                </c:pt>
                <c:pt idx="1080">
                  <c:v>0.49000000000000032</c:v>
                </c:pt>
                <c:pt idx="1081">
                  <c:v>0.49000000000000032</c:v>
                </c:pt>
                <c:pt idx="1082">
                  <c:v>0.49000000000000032</c:v>
                </c:pt>
                <c:pt idx="1083">
                  <c:v>0.49000000000000032</c:v>
                </c:pt>
                <c:pt idx="1084">
                  <c:v>0.49000000000000032</c:v>
                </c:pt>
                <c:pt idx="1085">
                  <c:v>0.49000000000000032</c:v>
                </c:pt>
                <c:pt idx="1086">
                  <c:v>0.49000000000000032</c:v>
                </c:pt>
                <c:pt idx="1087">
                  <c:v>0.49000000000000032</c:v>
                </c:pt>
                <c:pt idx="1088">
                  <c:v>0.49000000000000032</c:v>
                </c:pt>
                <c:pt idx="1089">
                  <c:v>0.49000000000000032</c:v>
                </c:pt>
                <c:pt idx="1090">
                  <c:v>0.49000000000000032</c:v>
                </c:pt>
                <c:pt idx="1091">
                  <c:v>0.49000000000000032</c:v>
                </c:pt>
                <c:pt idx="1092">
                  <c:v>0.49000000000000032</c:v>
                </c:pt>
                <c:pt idx="1093">
                  <c:v>0.49000000000000032</c:v>
                </c:pt>
                <c:pt idx="1094">
                  <c:v>0.49000000000000032</c:v>
                </c:pt>
                <c:pt idx="1095">
                  <c:v>0.49000000000000032</c:v>
                </c:pt>
                <c:pt idx="1096">
                  <c:v>0.49000000000000032</c:v>
                </c:pt>
                <c:pt idx="1097">
                  <c:v>0.49000000000000032</c:v>
                </c:pt>
                <c:pt idx="1098">
                  <c:v>0.49000000000000032</c:v>
                </c:pt>
                <c:pt idx="1099">
                  <c:v>0.49000000000000032</c:v>
                </c:pt>
                <c:pt idx="1100">
                  <c:v>0.49000000000000032</c:v>
                </c:pt>
                <c:pt idx="1101">
                  <c:v>0.49000000000000032</c:v>
                </c:pt>
                <c:pt idx="1102">
                  <c:v>0.49000000000000032</c:v>
                </c:pt>
                <c:pt idx="1103">
                  <c:v>0.49000000000000032</c:v>
                </c:pt>
                <c:pt idx="1104">
                  <c:v>0.49000000000000032</c:v>
                </c:pt>
                <c:pt idx="1105">
                  <c:v>0.49000000000000032</c:v>
                </c:pt>
                <c:pt idx="1106">
                  <c:v>0.49000000000000032</c:v>
                </c:pt>
                <c:pt idx="1107">
                  <c:v>0.49000000000000032</c:v>
                </c:pt>
                <c:pt idx="1108">
                  <c:v>0.49000000000000032</c:v>
                </c:pt>
                <c:pt idx="1109">
                  <c:v>0.49000000000000032</c:v>
                </c:pt>
                <c:pt idx="1110">
                  <c:v>0.49000000000000032</c:v>
                </c:pt>
                <c:pt idx="1111">
                  <c:v>0.49000000000000032</c:v>
                </c:pt>
                <c:pt idx="1112">
                  <c:v>0.49000000000000032</c:v>
                </c:pt>
                <c:pt idx="1113">
                  <c:v>0.49000000000000032</c:v>
                </c:pt>
                <c:pt idx="1114">
                  <c:v>0.49000000000000032</c:v>
                </c:pt>
                <c:pt idx="1115">
                  <c:v>0.49000000000000032</c:v>
                </c:pt>
                <c:pt idx="1116">
                  <c:v>0.49000000000000032</c:v>
                </c:pt>
                <c:pt idx="1117">
                  <c:v>0.49000000000000032</c:v>
                </c:pt>
                <c:pt idx="1118">
                  <c:v>0.49000000000000032</c:v>
                </c:pt>
                <c:pt idx="1119">
                  <c:v>0.49000000000000032</c:v>
                </c:pt>
                <c:pt idx="1120">
                  <c:v>0.49000000000000032</c:v>
                </c:pt>
                <c:pt idx="1121">
                  <c:v>0.49000000000000032</c:v>
                </c:pt>
                <c:pt idx="1122">
                  <c:v>0.49000000000000032</c:v>
                </c:pt>
                <c:pt idx="1123">
                  <c:v>0.49000000000000032</c:v>
                </c:pt>
                <c:pt idx="1124">
                  <c:v>0.49000000000000032</c:v>
                </c:pt>
                <c:pt idx="1125">
                  <c:v>0.49000000000000032</c:v>
                </c:pt>
                <c:pt idx="1126">
                  <c:v>0.49000000000000032</c:v>
                </c:pt>
                <c:pt idx="1127">
                  <c:v>0.49000000000000032</c:v>
                </c:pt>
                <c:pt idx="1128">
                  <c:v>0.49000000000000032</c:v>
                </c:pt>
                <c:pt idx="1129">
                  <c:v>0.49000000000000032</c:v>
                </c:pt>
                <c:pt idx="1130">
                  <c:v>0.49000000000000032</c:v>
                </c:pt>
                <c:pt idx="1131">
                  <c:v>0.49000000000000032</c:v>
                </c:pt>
                <c:pt idx="1132">
                  <c:v>0.49000000000000032</c:v>
                </c:pt>
                <c:pt idx="1133">
                  <c:v>0.49000000000000032</c:v>
                </c:pt>
                <c:pt idx="1134">
                  <c:v>0.49000000000000032</c:v>
                </c:pt>
                <c:pt idx="1135">
                  <c:v>0.49000000000000032</c:v>
                </c:pt>
                <c:pt idx="1136">
                  <c:v>0.49000000000000032</c:v>
                </c:pt>
                <c:pt idx="1137">
                  <c:v>0.49000000000000032</c:v>
                </c:pt>
                <c:pt idx="1138">
                  <c:v>0.49000000000000032</c:v>
                </c:pt>
                <c:pt idx="1139">
                  <c:v>0.49000000000000032</c:v>
                </c:pt>
                <c:pt idx="1140">
                  <c:v>0.49000000000000032</c:v>
                </c:pt>
                <c:pt idx="1141">
                  <c:v>0.49000000000000032</c:v>
                </c:pt>
                <c:pt idx="1142">
                  <c:v>0.49000000000000032</c:v>
                </c:pt>
                <c:pt idx="1143">
                  <c:v>0.49000000000000032</c:v>
                </c:pt>
                <c:pt idx="1144">
                  <c:v>0.49000000000000032</c:v>
                </c:pt>
                <c:pt idx="1145">
                  <c:v>0.49000000000000032</c:v>
                </c:pt>
                <c:pt idx="1146">
                  <c:v>0.49000000000000032</c:v>
                </c:pt>
                <c:pt idx="1147">
                  <c:v>0.49000000000000032</c:v>
                </c:pt>
                <c:pt idx="1148">
                  <c:v>0.49000000000000032</c:v>
                </c:pt>
                <c:pt idx="1149">
                  <c:v>0.49000000000000032</c:v>
                </c:pt>
                <c:pt idx="1150">
                  <c:v>0.49000000000000032</c:v>
                </c:pt>
                <c:pt idx="1151">
                  <c:v>0.49000000000000032</c:v>
                </c:pt>
                <c:pt idx="1152">
                  <c:v>0.49000000000000032</c:v>
                </c:pt>
                <c:pt idx="1153">
                  <c:v>0.49000000000000032</c:v>
                </c:pt>
                <c:pt idx="1154">
                  <c:v>0.49000000000000032</c:v>
                </c:pt>
                <c:pt idx="1155">
                  <c:v>0.49000000000000032</c:v>
                </c:pt>
                <c:pt idx="1156">
                  <c:v>0.49000000000000032</c:v>
                </c:pt>
                <c:pt idx="1157">
                  <c:v>0.49000000000000032</c:v>
                </c:pt>
                <c:pt idx="1158">
                  <c:v>0.49000000000000032</c:v>
                </c:pt>
                <c:pt idx="1159">
                  <c:v>0.49000000000000032</c:v>
                </c:pt>
                <c:pt idx="1160">
                  <c:v>0.49000000000000032</c:v>
                </c:pt>
                <c:pt idx="1161">
                  <c:v>0.69000000000000128</c:v>
                </c:pt>
                <c:pt idx="1162">
                  <c:v>0.69000000000000128</c:v>
                </c:pt>
                <c:pt idx="1163">
                  <c:v>0.69000000000000128</c:v>
                </c:pt>
                <c:pt idx="1164">
                  <c:v>0.69000000000000128</c:v>
                </c:pt>
                <c:pt idx="1165">
                  <c:v>0.69000000000000128</c:v>
                </c:pt>
                <c:pt idx="1166">
                  <c:v>0.69000000000000128</c:v>
                </c:pt>
                <c:pt idx="1167">
                  <c:v>0.69000000000000128</c:v>
                </c:pt>
                <c:pt idx="1168">
                  <c:v>0.69000000000000128</c:v>
                </c:pt>
                <c:pt idx="1169">
                  <c:v>0.69000000000000128</c:v>
                </c:pt>
                <c:pt idx="1170">
                  <c:v>0.69000000000000128</c:v>
                </c:pt>
                <c:pt idx="1171">
                  <c:v>0.69000000000000128</c:v>
                </c:pt>
                <c:pt idx="1172">
                  <c:v>0.69000000000000128</c:v>
                </c:pt>
                <c:pt idx="1173">
                  <c:v>0.69000000000000128</c:v>
                </c:pt>
                <c:pt idx="1174">
                  <c:v>0.69000000000000128</c:v>
                </c:pt>
                <c:pt idx="1175">
                  <c:v>0.69000000000000128</c:v>
                </c:pt>
                <c:pt idx="1176">
                  <c:v>0.69000000000000128</c:v>
                </c:pt>
                <c:pt idx="1177">
                  <c:v>0.69000000000000128</c:v>
                </c:pt>
                <c:pt idx="1178">
                  <c:v>0.69000000000000128</c:v>
                </c:pt>
                <c:pt idx="1179">
                  <c:v>0.69000000000000128</c:v>
                </c:pt>
                <c:pt idx="1180">
                  <c:v>0.69000000000000128</c:v>
                </c:pt>
                <c:pt idx="1181">
                  <c:v>0.69000000000000128</c:v>
                </c:pt>
                <c:pt idx="1182">
                  <c:v>0.69000000000000128</c:v>
                </c:pt>
                <c:pt idx="1183">
                  <c:v>0.69000000000000128</c:v>
                </c:pt>
                <c:pt idx="1184">
                  <c:v>0.69000000000000128</c:v>
                </c:pt>
                <c:pt idx="1185">
                  <c:v>0.69000000000000128</c:v>
                </c:pt>
                <c:pt idx="1186">
                  <c:v>0.69000000000000128</c:v>
                </c:pt>
                <c:pt idx="1187">
                  <c:v>0.69000000000000128</c:v>
                </c:pt>
                <c:pt idx="1188">
                  <c:v>0.69000000000000128</c:v>
                </c:pt>
                <c:pt idx="1189">
                  <c:v>0.69000000000000128</c:v>
                </c:pt>
                <c:pt idx="1190">
                  <c:v>0.69000000000000128</c:v>
                </c:pt>
                <c:pt idx="1191">
                  <c:v>0.69000000000000128</c:v>
                </c:pt>
                <c:pt idx="1192">
                  <c:v>0.69000000000000128</c:v>
                </c:pt>
                <c:pt idx="1193">
                  <c:v>0.69000000000000128</c:v>
                </c:pt>
                <c:pt idx="1194">
                  <c:v>0.69000000000000128</c:v>
                </c:pt>
                <c:pt idx="1195">
                  <c:v>0.69000000000000128</c:v>
                </c:pt>
                <c:pt idx="1196">
                  <c:v>0.69000000000000128</c:v>
                </c:pt>
                <c:pt idx="1197">
                  <c:v>0.69000000000000128</c:v>
                </c:pt>
                <c:pt idx="1198">
                  <c:v>0.69000000000000128</c:v>
                </c:pt>
                <c:pt idx="1199">
                  <c:v>0.69000000000000128</c:v>
                </c:pt>
                <c:pt idx="1200">
                  <c:v>0.69000000000000128</c:v>
                </c:pt>
                <c:pt idx="1201">
                  <c:v>0.69000000000000128</c:v>
                </c:pt>
                <c:pt idx="1202">
                  <c:v>0.69000000000000128</c:v>
                </c:pt>
                <c:pt idx="1203">
                  <c:v>0.69000000000000128</c:v>
                </c:pt>
                <c:pt idx="1204">
                  <c:v>0.69000000000000128</c:v>
                </c:pt>
                <c:pt idx="1205">
                  <c:v>0.69000000000000128</c:v>
                </c:pt>
                <c:pt idx="1206">
                  <c:v>0.69000000000000128</c:v>
                </c:pt>
                <c:pt idx="1207">
                  <c:v>0.69000000000000128</c:v>
                </c:pt>
                <c:pt idx="1208">
                  <c:v>0.69000000000000128</c:v>
                </c:pt>
                <c:pt idx="1209">
                  <c:v>0.69000000000000128</c:v>
                </c:pt>
                <c:pt idx="1210">
                  <c:v>0.69000000000000128</c:v>
                </c:pt>
                <c:pt idx="1211">
                  <c:v>0.69000000000000128</c:v>
                </c:pt>
                <c:pt idx="1212">
                  <c:v>0.69000000000000128</c:v>
                </c:pt>
                <c:pt idx="1213">
                  <c:v>0.69000000000000128</c:v>
                </c:pt>
                <c:pt idx="1214">
                  <c:v>0.69000000000000128</c:v>
                </c:pt>
                <c:pt idx="1215">
                  <c:v>0.69000000000000128</c:v>
                </c:pt>
                <c:pt idx="1216">
                  <c:v>0.69000000000000128</c:v>
                </c:pt>
                <c:pt idx="1217">
                  <c:v>0.69000000000000128</c:v>
                </c:pt>
                <c:pt idx="1218">
                  <c:v>0.69000000000000128</c:v>
                </c:pt>
                <c:pt idx="1219">
                  <c:v>0.69000000000000128</c:v>
                </c:pt>
                <c:pt idx="1220">
                  <c:v>0.69000000000000128</c:v>
                </c:pt>
                <c:pt idx="1221">
                  <c:v>0.69000000000000128</c:v>
                </c:pt>
                <c:pt idx="1222">
                  <c:v>0.69000000000000128</c:v>
                </c:pt>
                <c:pt idx="1223">
                  <c:v>1.1800000000000066</c:v>
                </c:pt>
                <c:pt idx="1224">
                  <c:v>1.1800000000000066</c:v>
                </c:pt>
                <c:pt idx="1225">
                  <c:v>1.1800000000000066</c:v>
                </c:pt>
                <c:pt idx="1226">
                  <c:v>1.1800000000000066</c:v>
                </c:pt>
                <c:pt idx="1227">
                  <c:v>1.1800000000000066</c:v>
                </c:pt>
                <c:pt idx="1228">
                  <c:v>1.1800000000000066</c:v>
                </c:pt>
                <c:pt idx="1229">
                  <c:v>1.1800000000000066</c:v>
                </c:pt>
                <c:pt idx="1230">
                  <c:v>1.1800000000000066</c:v>
                </c:pt>
                <c:pt idx="1231">
                  <c:v>1.1800000000000066</c:v>
                </c:pt>
                <c:pt idx="1232">
                  <c:v>1.1800000000000066</c:v>
                </c:pt>
                <c:pt idx="1233">
                  <c:v>1.1800000000000066</c:v>
                </c:pt>
                <c:pt idx="1234">
                  <c:v>1.1800000000000066</c:v>
                </c:pt>
                <c:pt idx="1235">
                  <c:v>1.1800000000000066</c:v>
                </c:pt>
                <c:pt idx="1236">
                  <c:v>1.1800000000000066</c:v>
                </c:pt>
                <c:pt idx="1237">
                  <c:v>1.1800000000000066</c:v>
                </c:pt>
                <c:pt idx="1238">
                  <c:v>1.1800000000000066</c:v>
                </c:pt>
                <c:pt idx="1239">
                  <c:v>1.1800000000000066</c:v>
                </c:pt>
                <c:pt idx="1240">
                  <c:v>1.1800000000000066</c:v>
                </c:pt>
                <c:pt idx="1241">
                  <c:v>1.1800000000000066</c:v>
                </c:pt>
                <c:pt idx="1242">
                  <c:v>1.1800000000000066</c:v>
                </c:pt>
                <c:pt idx="1243">
                  <c:v>1.1800000000000066</c:v>
                </c:pt>
                <c:pt idx="1244">
                  <c:v>1.1800000000000066</c:v>
                </c:pt>
                <c:pt idx="1245">
                  <c:v>1.1800000000000066</c:v>
                </c:pt>
                <c:pt idx="1246">
                  <c:v>1.1800000000000066</c:v>
                </c:pt>
                <c:pt idx="1247">
                  <c:v>1.1800000000000066</c:v>
                </c:pt>
                <c:pt idx="1248">
                  <c:v>1.1800000000000066</c:v>
                </c:pt>
                <c:pt idx="1249">
                  <c:v>1.1800000000000066</c:v>
                </c:pt>
                <c:pt idx="1250">
                  <c:v>1.1800000000000066</c:v>
                </c:pt>
                <c:pt idx="1251">
                  <c:v>1.1800000000000066</c:v>
                </c:pt>
                <c:pt idx="1252">
                  <c:v>1.1800000000000066</c:v>
                </c:pt>
                <c:pt idx="1253">
                  <c:v>1.1800000000000066</c:v>
                </c:pt>
                <c:pt idx="1254">
                  <c:v>1.1800000000000066</c:v>
                </c:pt>
                <c:pt idx="1255">
                  <c:v>1.1800000000000066</c:v>
                </c:pt>
                <c:pt idx="1256">
                  <c:v>1.1800000000000066</c:v>
                </c:pt>
                <c:pt idx="1257">
                  <c:v>1.1800000000000066</c:v>
                </c:pt>
                <c:pt idx="1258">
                  <c:v>1.1800000000000066</c:v>
                </c:pt>
                <c:pt idx="1259">
                  <c:v>1.1800000000000066</c:v>
                </c:pt>
                <c:pt idx="1260">
                  <c:v>1.1800000000000066</c:v>
                </c:pt>
                <c:pt idx="1261">
                  <c:v>1.1800000000000066</c:v>
                </c:pt>
                <c:pt idx="1262">
                  <c:v>1.1800000000000066</c:v>
                </c:pt>
                <c:pt idx="1263">
                  <c:v>1.1800000000000066</c:v>
                </c:pt>
                <c:pt idx="1264">
                  <c:v>1.1800000000000066</c:v>
                </c:pt>
                <c:pt idx="1265">
                  <c:v>1.1800000000000066</c:v>
                </c:pt>
                <c:pt idx="1266">
                  <c:v>1.1800000000000066</c:v>
                </c:pt>
                <c:pt idx="1267">
                  <c:v>1.1800000000000066</c:v>
                </c:pt>
                <c:pt idx="1268">
                  <c:v>1.1800000000000066</c:v>
                </c:pt>
                <c:pt idx="1269">
                  <c:v>1.1800000000000066</c:v>
                </c:pt>
                <c:pt idx="1270">
                  <c:v>1.1800000000000066</c:v>
                </c:pt>
                <c:pt idx="1271">
                  <c:v>1.1800000000000066</c:v>
                </c:pt>
                <c:pt idx="1272">
                  <c:v>1.1800000000000066</c:v>
                </c:pt>
                <c:pt idx="1273">
                  <c:v>1.1800000000000066</c:v>
                </c:pt>
                <c:pt idx="1274">
                  <c:v>1.1800000000000066</c:v>
                </c:pt>
                <c:pt idx="1275">
                  <c:v>1.1800000000000066</c:v>
                </c:pt>
                <c:pt idx="1276">
                  <c:v>1.1800000000000066</c:v>
                </c:pt>
                <c:pt idx="1277">
                  <c:v>1.1800000000000066</c:v>
                </c:pt>
                <c:pt idx="1278">
                  <c:v>1.1800000000000066</c:v>
                </c:pt>
                <c:pt idx="1279">
                  <c:v>1.1800000000000066</c:v>
                </c:pt>
                <c:pt idx="1280">
                  <c:v>1.1800000000000066</c:v>
                </c:pt>
                <c:pt idx="1281">
                  <c:v>1.1800000000000066</c:v>
                </c:pt>
                <c:pt idx="1282">
                  <c:v>1.1800000000000066</c:v>
                </c:pt>
                <c:pt idx="1283">
                  <c:v>1.1800000000000066</c:v>
                </c:pt>
                <c:pt idx="1284">
                  <c:v>1.27</c:v>
                </c:pt>
                <c:pt idx="1285">
                  <c:v>1.27</c:v>
                </c:pt>
                <c:pt idx="1286">
                  <c:v>1.27</c:v>
                </c:pt>
                <c:pt idx="1287">
                  <c:v>1.27</c:v>
                </c:pt>
                <c:pt idx="1288">
                  <c:v>1.27</c:v>
                </c:pt>
                <c:pt idx="1289">
                  <c:v>1.27</c:v>
                </c:pt>
                <c:pt idx="1290">
                  <c:v>1.27</c:v>
                </c:pt>
                <c:pt idx="1291">
                  <c:v>1.27</c:v>
                </c:pt>
                <c:pt idx="1292">
                  <c:v>1.27</c:v>
                </c:pt>
                <c:pt idx="1293">
                  <c:v>1.27</c:v>
                </c:pt>
                <c:pt idx="1294">
                  <c:v>1.27</c:v>
                </c:pt>
                <c:pt idx="1295">
                  <c:v>1.27</c:v>
                </c:pt>
                <c:pt idx="1296">
                  <c:v>1.27</c:v>
                </c:pt>
                <c:pt idx="1297">
                  <c:v>1.27</c:v>
                </c:pt>
                <c:pt idx="1298">
                  <c:v>1.27</c:v>
                </c:pt>
                <c:pt idx="1299">
                  <c:v>1.27</c:v>
                </c:pt>
                <c:pt idx="1300">
                  <c:v>1.27</c:v>
                </c:pt>
                <c:pt idx="1301">
                  <c:v>1.27</c:v>
                </c:pt>
                <c:pt idx="1302">
                  <c:v>1.27</c:v>
                </c:pt>
                <c:pt idx="1303">
                  <c:v>1.27</c:v>
                </c:pt>
                <c:pt idx="1304">
                  <c:v>1.27</c:v>
                </c:pt>
                <c:pt idx="1305">
                  <c:v>1.27</c:v>
                </c:pt>
                <c:pt idx="1306">
                  <c:v>1.27</c:v>
                </c:pt>
                <c:pt idx="1307">
                  <c:v>1.27</c:v>
                </c:pt>
                <c:pt idx="1308">
                  <c:v>1.27</c:v>
                </c:pt>
                <c:pt idx="1309">
                  <c:v>1.27</c:v>
                </c:pt>
                <c:pt idx="1310">
                  <c:v>1.27</c:v>
                </c:pt>
                <c:pt idx="1311">
                  <c:v>1.27</c:v>
                </c:pt>
                <c:pt idx="1312">
                  <c:v>1.27</c:v>
                </c:pt>
                <c:pt idx="1313">
                  <c:v>1.27</c:v>
                </c:pt>
                <c:pt idx="1314">
                  <c:v>1.27</c:v>
                </c:pt>
                <c:pt idx="1315">
                  <c:v>1.27</c:v>
                </c:pt>
                <c:pt idx="1316">
                  <c:v>1.27</c:v>
                </c:pt>
                <c:pt idx="1317">
                  <c:v>1.27</c:v>
                </c:pt>
                <c:pt idx="1318">
                  <c:v>1.27</c:v>
                </c:pt>
                <c:pt idx="1319">
                  <c:v>1.27</c:v>
                </c:pt>
                <c:pt idx="1320">
                  <c:v>1.27</c:v>
                </c:pt>
                <c:pt idx="1321">
                  <c:v>1.27</c:v>
                </c:pt>
                <c:pt idx="1322">
                  <c:v>1.27</c:v>
                </c:pt>
                <c:pt idx="1323">
                  <c:v>1.27</c:v>
                </c:pt>
                <c:pt idx="1324">
                  <c:v>1.27</c:v>
                </c:pt>
                <c:pt idx="1325">
                  <c:v>1.27</c:v>
                </c:pt>
                <c:pt idx="1326">
                  <c:v>1.27</c:v>
                </c:pt>
                <c:pt idx="1327">
                  <c:v>1.27</c:v>
                </c:pt>
                <c:pt idx="1328">
                  <c:v>1.27</c:v>
                </c:pt>
                <c:pt idx="1329">
                  <c:v>1.27</c:v>
                </c:pt>
                <c:pt idx="1330">
                  <c:v>1.27</c:v>
                </c:pt>
                <c:pt idx="1331">
                  <c:v>1.27</c:v>
                </c:pt>
                <c:pt idx="1332">
                  <c:v>1.27</c:v>
                </c:pt>
                <c:pt idx="1333">
                  <c:v>1.27</c:v>
                </c:pt>
                <c:pt idx="1334">
                  <c:v>1.27</c:v>
                </c:pt>
                <c:pt idx="1335">
                  <c:v>1.27</c:v>
                </c:pt>
                <c:pt idx="1336">
                  <c:v>1.27</c:v>
                </c:pt>
                <c:pt idx="1337">
                  <c:v>1.27</c:v>
                </c:pt>
                <c:pt idx="1338">
                  <c:v>1.27</c:v>
                </c:pt>
                <c:pt idx="1339">
                  <c:v>1.27</c:v>
                </c:pt>
                <c:pt idx="1340">
                  <c:v>1.27</c:v>
                </c:pt>
                <c:pt idx="1341">
                  <c:v>1.27</c:v>
                </c:pt>
                <c:pt idx="1342">
                  <c:v>1.27</c:v>
                </c:pt>
                <c:pt idx="1343">
                  <c:v>1.27</c:v>
                </c:pt>
                <c:pt idx="1344">
                  <c:v>1.27</c:v>
                </c:pt>
                <c:pt idx="1345">
                  <c:v>1.27</c:v>
                </c:pt>
                <c:pt idx="1346">
                  <c:v>1.6</c:v>
                </c:pt>
                <c:pt idx="1347">
                  <c:v>1.6</c:v>
                </c:pt>
                <c:pt idx="1348">
                  <c:v>1.6</c:v>
                </c:pt>
                <c:pt idx="1349">
                  <c:v>1.6</c:v>
                </c:pt>
                <c:pt idx="1350">
                  <c:v>1.6</c:v>
                </c:pt>
                <c:pt idx="1351">
                  <c:v>1.6</c:v>
                </c:pt>
                <c:pt idx="1352">
                  <c:v>1.6</c:v>
                </c:pt>
                <c:pt idx="1353">
                  <c:v>1.6</c:v>
                </c:pt>
                <c:pt idx="1354">
                  <c:v>1.6</c:v>
                </c:pt>
                <c:pt idx="1355">
                  <c:v>1.6</c:v>
                </c:pt>
                <c:pt idx="1356">
                  <c:v>1.6</c:v>
                </c:pt>
                <c:pt idx="1357">
                  <c:v>1.6</c:v>
                </c:pt>
                <c:pt idx="1358">
                  <c:v>1.6</c:v>
                </c:pt>
                <c:pt idx="1359">
                  <c:v>1.6</c:v>
                </c:pt>
                <c:pt idx="1360">
                  <c:v>1.6</c:v>
                </c:pt>
                <c:pt idx="1361">
                  <c:v>1.6</c:v>
                </c:pt>
                <c:pt idx="1362">
                  <c:v>1.6</c:v>
                </c:pt>
                <c:pt idx="1363">
                  <c:v>1.6</c:v>
                </c:pt>
                <c:pt idx="1364">
                  <c:v>1.6</c:v>
                </c:pt>
                <c:pt idx="1365">
                  <c:v>1.6</c:v>
                </c:pt>
                <c:pt idx="1366">
                  <c:v>1.6</c:v>
                </c:pt>
                <c:pt idx="1367">
                  <c:v>1.6</c:v>
                </c:pt>
                <c:pt idx="1368">
                  <c:v>1.6</c:v>
                </c:pt>
                <c:pt idx="1369">
                  <c:v>1.6</c:v>
                </c:pt>
                <c:pt idx="1370">
                  <c:v>1.6</c:v>
                </c:pt>
                <c:pt idx="1371">
                  <c:v>1.6</c:v>
                </c:pt>
                <c:pt idx="1372">
                  <c:v>1.6</c:v>
                </c:pt>
                <c:pt idx="1373">
                  <c:v>1.6</c:v>
                </c:pt>
                <c:pt idx="1374">
                  <c:v>1.6</c:v>
                </c:pt>
                <c:pt idx="1375">
                  <c:v>1.6</c:v>
                </c:pt>
                <c:pt idx="1376">
                  <c:v>1.6</c:v>
                </c:pt>
                <c:pt idx="1377">
                  <c:v>1.6</c:v>
                </c:pt>
                <c:pt idx="1378">
                  <c:v>1.6</c:v>
                </c:pt>
                <c:pt idx="1379">
                  <c:v>1.6</c:v>
                </c:pt>
                <c:pt idx="1380">
                  <c:v>1.6</c:v>
                </c:pt>
                <c:pt idx="1381">
                  <c:v>1.6</c:v>
                </c:pt>
                <c:pt idx="1382">
                  <c:v>1.6</c:v>
                </c:pt>
                <c:pt idx="1383">
                  <c:v>1.6</c:v>
                </c:pt>
                <c:pt idx="1384">
                  <c:v>1.6</c:v>
                </c:pt>
                <c:pt idx="1385">
                  <c:v>1.6</c:v>
                </c:pt>
                <c:pt idx="1386">
                  <c:v>1.6</c:v>
                </c:pt>
                <c:pt idx="1387">
                  <c:v>1.6</c:v>
                </c:pt>
                <c:pt idx="1388">
                  <c:v>1.6</c:v>
                </c:pt>
                <c:pt idx="1389">
                  <c:v>1.6</c:v>
                </c:pt>
                <c:pt idx="1390">
                  <c:v>1.6</c:v>
                </c:pt>
                <c:pt idx="1391">
                  <c:v>1.6</c:v>
                </c:pt>
                <c:pt idx="1392">
                  <c:v>1.6</c:v>
                </c:pt>
                <c:pt idx="1393">
                  <c:v>1.6</c:v>
                </c:pt>
                <c:pt idx="1394">
                  <c:v>1.6</c:v>
                </c:pt>
                <c:pt idx="1395">
                  <c:v>1.6</c:v>
                </c:pt>
                <c:pt idx="1396">
                  <c:v>1.6</c:v>
                </c:pt>
                <c:pt idx="1397">
                  <c:v>0</c:v>
                </c:pt>
                <c:pt idx="1398">
                  <c:v>0</c:v>
                </c:pt>
                <c:pt idx="1399">
                  <c:v>0</c:v>
                </c:pt>
                <c:pt idx="1400">
                  <c:v>0</c:v>
                </c:pt>
                <c:pt idx="1401">
                  <c:v>0</c:v>
                </c:pt>
                <c:pt idx="1402">
                  <c:v>0</c:v>
                </c:pt>
                <c:pt idx="1403">
                  <c:v>0</c:v>
                </c:pt>
                <c:pt idx="1404">
                  <c:v>0</c:v>
                </c:pt>
                <c:pt idx="1405">
                  <c:v>0</c:v>
                </c:pt>
                <c:pt idx="1406">
                  <c:v>0</c:v>
                </c:pt>
                <c:pt idx="1407">
                  <c:v>4.0000000000000063E-2</c:v>
                </c:pt>
                <c:pt idx="1408">
                  <c:v>4.0000000000000063E-2</c:v>
                </c:pt>
                <c:pt idx="1409">
                  <c:v>4.0000000000000063E-2</c:v>
                </c:pt>
                <c:pt idx="1410">
                  <c:v>4.0000000000000063E-2</c:v>
                </c:pt>
                <c:pt idx="1411">
                  <c:v>4.0000000000000063E-2</c:v>
                </c:pt>
                <c:pt idx="1412">
                  <c:v>4.0000000000000063E-2</c:v>
                </c:pt>
                <c:pt idx="1413">
                  <c:v>4.0000000000000063E-2</c:v>
                </c:pt>
                <c:pt idx="1414">
                  <c:v>4.0000000000000063E-2</c:v>
                </c:pt>
                <c:pt idx="1415">
                  <c:v>4.0000000000000063E-2</c:v>
                </c:pt>
                <c:pt idx="1416">
                  <c:v>4.0000000000000063E-2</c:v>
                </c:pt>
                <c:pt idx="1417">
                  <c:v>4.0000000000000063E-2</c:v>
                </c:pt>
                <c:pt idx="1418">
                  <c:v>4.0000000000000063E-2</c:v>
                </c:pt>
                <c:pt idx="1419">
                  <c:v>4.0000000000000063E-2</c:v>
                </c:pt>
                <c:pt idx="1420">
                  <c:v>4.0000000000000063E-2</c:v>
                </c:pt>
                <c:pt idx="1421">
                  <c:v>4.0000000000000063E-2</c:v>
                </c:pt>
                <c:pt idx="1422">
                  <c:v>4.0000000000000063E-2</c:v>
                </c:pt>
                <c:pt idx="1423">
                  <c:v>4.0000000000000063E-2</c:v>
                </c:pt>
                <c:pt idx="1424">
                  <c:v>4.0000000000000063E-2</c:v>
                </c:pt>
                <c:pt idx="1425">
                  <c:v>4.0000000000000063E-2</c:v>
                </c:pt>
                <c:pt idx="1426">
                  <c:v>4.0000000000000063E-2</c:v>
                </c:pt>
                <c:pt idx="1427">
                  <c:v>4.0000000000000063E-2</c:v>
                </c:pt>
                <c:pt idx="1428">
                  <c:v>4.0000000000000063E-2</c:v>
                </c:pt>
                <c:pt idx="1429">
                  <c:v>4.0000000000000063E-2</c:v>
                </c:pt>
                <c:pt idx="1430">
                  <c:v>4.0000000000000063E-2</c:v>
                </c:pt>
                <c:pt idx="1431">
                  <c:v>4.0000000000000063E-2</c:v>
                </c:pt>
                <c:pt idx="1432">
                  <c:v>4.0000000000000063E-2</c:v>
                </c:pt>
                <c:pt idx="1433">
                  <c:v>4.0000000000000063E-2</c:v>
                </c:pt>
                <c:pt idx="1434">
                  <c:v>4.0000000000000063E-2</c:v>
                </c:pt>
                <c:pt idx="1435">
                  <c:v>4.0000000000000063E-2</c:v>
                </c:pt>
                <c:pt idx="1436">
                  <c:v>4.0000000000000063E-2</c:v>
                </c:pt>
                <c:pt idx="1437">
                  <c:v>4.0000000000000063E-2</c:v>
                </c:pt>
                <c:pt idx="1438">
                  <c:v>0.34000000000000041</c:v>
                </c:pt>
                <c:pt idx="1439">
                  <c:v>0.34000000000000041</c:v>
                </c:pt>
                <c:pt idx="1440">
                  <c:v>0.34000000000000041</c:v>
                </c:pt>
                <c:pt idx="1441">
                  <c:v>0.34000000000000041</c:v>
                </c:pt>
                <c:pt idx="1442">
                  <c:v>0.34000000000000041</c:v>
                </c:pt>
                <c:pt idx="1443">
                  <c:v>0.34000000000000041</c:v>
                </c:pt>
                <c:pt idx="1444">
                  <c:v>0.34000000000000041</c:v>
                </c:pt>
                <c:pt idx="1445">
                  <c:v>0.34000000000000041</c:v>
                </c:pt>
                <c:pt idx="1446">
                  <c:v>0.34000000000000041</c:v>
                </c:pt>
                <c:pt idx="1447">
                  <c:v>0.34000000000000041</c:v>
                </c:pt>
                <c:pt idx="1448">
                  <c:v>0.34000000000000041</c:v>
                </c:pt>
                <c:pt idx="1449">
                  <c:v>0.34000000000000041</c:v>
                </c:pt>
                <c:pt idx="1450">
                  <c:v>0.34000000000000041</c:v>
                </c:pt>
                <c:pt idx="1451">
                  <c:v>0.34000000000000041</c:v>
                </c:pt>
                <c:pt idx="1452">
                  <c:v>0.34000000000000041</c:v>
                </c:pt>
                <c:pt idx="1453">
                  <c:v>0.34000000000000041</c:v>
                </c:pt>
                <c:pt idx="1454">
                  <c:v>0.34000000000000041</c:v>
                </c:pt>
                <c:pt idx="1455">
                  <c:v>0.34000000000000041</c:v>
                </c:pt>
                <c:pt idx="1456">
                  <c:v>0.34000000000000041</c:v>
                </c:pt>
                <c:pt idx="1457">
                  <c:v>0.34000000000000041</c:v>
                </c:pt>
                <c:pt idx="1458">
                  <c:v>0.34000000000000041</c:v>
                </c:pt>
                <c:pt idx="1459">
                  <c:v>0.44000000000000028</c:v>
                </c:pt>
                <c:pt idx="1460">
                  <c:v>0.44000000000000028</c:v>
                </c:pt>
                <c:pt idx="1461">
                  <c:v>0.44000000000000028</c:v>
                </c:pt>
                <c:pt idx="1462">
                  <c:v>0.44000000000000028</c:v>
                </c:pt>
                <c:pt idx="1463">
                  <c:v>0.44000000000000028</c:v>
                </c:pt>
                <c:pt idx="1464">
                  <c:v>0.44000000000000028</c:v>
                </c:pt>
                <c:pt idx="1465">
                  <c:v>0.44000000000000028</c:v>
                </c:pt>
                <c:pt idx="1466">
                  <c:v>0.44000000000000028</c:v>
                </c:pt>
                <c:pt idx="1467">
                  <c:v>0.44000000000000028</c:v>
                </c:pt>
                <c:pt idx="1468">
                  <c:v>0.44000000000000028</c:v>
                </c:pt>
                <c:pt idx="1469">
                  <c:v>0.53</c:v>
                </c:pt>
                <c:pt idx="1470">
                  <c:v>0.53</c:v>
                </c:pt>
                <c:pt idx="1471">
                  <c:v>0.53</c:v>
                </c:pt>
                <c:pt idx="1472">
                  <c:v>0.53</c:v>
                </c:pt>
                <c:pt idx="1473">
                  <c:v>0.53</c:v>
                </c:pt>
                <c:pt idx="1474">
                  <c:v>0.53</c:v>
                </c:pt>
                <c:pt idx="1475">
                  <c:v>0.53</c:v>
                </c:pt>
                <c:pt idx="1476">
                  <c:v>0.53</c:v>
                </c:pt>
                <c:pt idx="1477">
                  <c:v>0.53</c:v>
                </c:pt>
                <c:pt idx="1478">
                  <c:v>0.53</c:v>
                </c:pt>
                <c:pt idx="1479">
                  <c:v>0.53</c:v>
                </c:pt>
                <c:pt idx="1480">
                  <c:v>0.53</c:v>
                </c:pt>
                <c:pt idx="1481">
                  <c:v>0.53</c:v>
                </c:pt>
                <c:pt idx="1482">
                  <c:v>0.53</c:v>
                </c:pt>
                <c:pt idx="1483">
                  <c:v>0.53</c:v>
                </c:pt>
                <c:pt idx="1484">
                  <c:v>0.53</c:v>
                </c:pt>
                <c:pt idx="1485">
                  <c:v>0.53</c:v>
                </c:pt>
                <c:pt idx="1486">
                  <c:v>0.53</c:v>
                </c:pt>
                <c:pt idx="1487">
                  <c:v>0.53</c:v>
                </c:pt>
                <c:pt idx="1488">
                  <c:v>0.53</c:v>
                </c:pt>
                <c:pt idx="1489">
                  <c:v>0.53</c:v>
                </c:pt>
                <c:pt idx="1490">
                  <c:v>0.53</c:v>
                </c:pt>
                <c:pt idx="1491">
                  <c:v>0.53</c:v>
                </c:pt>
                <c:pt idx="1492">
                  <c:v>0.53</c:v>
                </c:pt>
                <c:pt idx="1493">
                  <c:v>0.53</c:v>
                </c:pt>
                <c:pt idx="1494">
                  <c:v>0.53</c:v>
                </c:pt>
                <c:pt idx="1495">
                  <c:v>0.53</c:v>
                </c:pt>
                <c:pt idx="1496">
                  <c:v>0.53</c:v>
                </c:pt>
                <c:pt idx="1497">
                  <c:v>0.53</c:v>
                </c:pt>
                <c:pt idx="1498">
                  <c:v>0.53</c:v>
                </c:pt>
                <c:pt idx="1499">
                  <c:v>0.53</c:v>
                </c:pt>
                <c:pt idx="1500">
                  <c:v>0.53</c:v>
                </c:pt>
                <c:pt idx="1501">
                  <c:v>0.53</c:v>
                </c:pt>
                <c:pt idx="1502">
                  <c:v>0.53</c:v>
                </c:pt>
                <c:pt idx="1503">
                  <c:v>0.53</c:v>
                </c:pt>
                <c:pt idx="1504">
                  <c:v>0.53</c:v>
                </c:pt>
                <c:pt idx="1505">
                  <c:v>0.53</c:v>
                </c:pt>
                <c:pt idx="1506">
                  <c:v>0.53</c:v>
                </c:pt>
                <c:pt idx="1507">
                  <c:v>0.53</c:v>
                </c:pt>
                <c:pt idx="1508">
                  <c:v>0.53</c:v>
                </c:pt>
                <c:pt idx="1509">
                  <c:v>0.53</c:v>
                </c:pt>
                <c:pt idx="1510">
                  <c:v>0.73000000000000065</c:v>
                </c:pt>
                <c:pt idx="1511">
                  <c:v>0.73000000000000065</c:v>
                </c:pt>
                <c:pt idx="1512">
                  <c:v>0.73000000000000065</c:v>
                </c:pt>
                <c:pt idx="1513">
                  <c:v>0.73000000000000065</c:v>
                </c:pt>
                <c:pt idx="1514">
                  <c:v>0.73000000000000065</c:v>
                </c:pt>
                <c:pt idx="1515">
                  <c:v>0.73000000000000065</c:v>
                </c:pt>
                <c:pt idx="1516">
                  <c:v>0.73000000000000065</c:v>
                </c:pt>
                <c:pt idx="1517">
                  <c:v>0.73000000000000065</c:v>
                </c:pt>
                <c:pt idx="1518">
                  <c:v>0.73000000000000065</c:v>
                </c:pt>
                <c:pt idx="1519">
                  <c:v>0.73000000000000065</c:v>
                </c:pt>
                <c:pt idx="1520">
                  <c:v>0.73000000000000065</c:v>
                </c:pt>
                <c:pt idx="1521">
                  <c:v>0.73000000000000065</c:v>
                </c:pt>
                <c:pt idx="1522">
                  <c:v>0.73000000000000065</c:v>
                </c:pt>
                <c:pt idx="1523">
                  <c:v>0.73000000000000065</c:v>
                </c:pt>
                <c:pt idx="1524">
                  <c:v>0.73000000000000065</c:v>
                </c:pt>
                <c:pt idx="1525">
                  <c:v>0.73000000000000065</c:v>
                </c:pt>
                <c:pt idx="1526">
                  <c:v>0.73000000000000065</c:v>
                </c:pt>
                <c:pt idx="1527">
                  <c:v>0.73000000000000065</c:v>
                </c:pt>
                <c:pt idx="1528">
                  <c:v>0.73000000000000065</c:v>
                </c:pt>
                <c:pt idx="1529">
                  <c:v>0.73000000000000065</c:v>
                </c:pt>
                <c:pt idx="1530">
                  <c:v>0.73000000000000065</c:v>
                </c:pt>
                <c:pt idx="1531">
                  <c:v>0.73000000000000065</c:v>
                </c:pt>
                <c:pt idx="1532">
                  <c:v>0.73000000000000065</c:v>
                </c:pt>
                <c:pt idx="1533">
                  <c:v>0.73000000000000065</c:v>
                </c:pt>
                <c:pt idx="1534">
                  <c:v>0.73000000000000065</c:v>
                </c:pt>
                <c:pt idx="1535">
                  <c:v>0.73000000000000065</c:v>
                </c:pt>
                <c:pt idx="1536">
                  <c:v>0.73000000000000065</c:v>
                </c:pt>
                <c:pt idx="1537">
                  <c:v>0.73000000000000065</c:v>
                </c:pt>
                <c:pt idx="1538">
                  <c:v>0.73000000000000065</c:v>
                </c:pt>
                <c:pt idx="1539">
                  <c:v>0.73000000000000065</c:v>
                </c:pt>
                <c:pt idx="1540">
                  <c:v>0.73000000000000065</c:v>
                </c:pt>
                <c:pt idx="1541">
                  <c:v>0.73000000000000065</c:v>
                </c:pt>
                <c:pt idx="1542">
                  <c:v>0.73000000000000065</c:v>
                </c:pt>
                <c:pt idx="1543">
                  <c:v>0.73000000000000065</c:v>
                </c:pt>
                <c:pt idx="1544">
                  <c:v>0.73000000000000065</c:v>
                </c:pt>
                <c:pt idx="1545">
                  <c:v>0.73000000000000065</c:v>
                </c:pt>
                <c:pt idx="1546">
                  <c:v>0.73000000000000065</c:v>
                </c:pt>
                <c:pt idx="1547">
                  <c:v>0.73000000000000065</c:v>
                </c:pt>
                <c:pt idx="1548">
                  <c:v>0.73000000000000065</c:v>
                </c:pt>
                <c:pt idx="1549">
                  <c:v>0.73000000000000065</c:v>
                </c:pt>
                <c:pt idx="1550">
                  <c:v>0.73000000000000065</c:v>
                </c:pt>
                <c:pt idx="1551">
                  <c:v>0.73000000000000065</c:v>
                </c:pt>
                <c:pt idx="1552">
                  <c:v>0.73000000000000065</c:v>
                </c:pt>
                <c:pt idx="1553">
                  <c:v>0.73000000000000065</c:v>
                </c:pt>
                <c:pt idx="1554">
                  <c:v>0.73000000000000065</c:v>
                </c:pt>
                <c:pt idx="1555">
                  <c:v>0.73000000000000065</c:v>
                </c:pt>
                <c:pt idx="1556">
                  <c:v>0.73000000000000065</c:v>
                </c:pt>
                <c:pt idx="1557">
                  <c:v>0.73000000000000065</c:v>
                </c:pt>
                <c:pt idx="1558">
                  <c:v>0.73000000000000065</c:v>
                </c:pt>
                <c:pt idx="1559">
                  <c:v>0.73000000000000065</c:v>
                </c:pt>
                <c:pt idx="1560">
                  <c:v>0.73000000000000065</c:v>
                </c:pt>
                <c:pt idx="1561">
                  <c:v>0.73000000000000065</c:v>
                </c:pt>
                <c:pt idx="1562">
                  <c:v>0.73000000000000065</c:v>
                </c:pt>
                <c:pt idx="1563">
                  <c:v>0.73000000000000065</c:v>
                </c:pt>
                <c:pt idx="1564">
                  <c:v>0.73000000000000065</c:v>
                </c:pt>
                <c:pt idx="1565">
                  <c:v>0.73000000000000065</c:v>
                </c:pt>
                <c:pt idx="1566">
                  <c:v>0.73000000000000065</c:v>
                </c:pt>
                <c:pt idx="1567">
                  <c:v>0.73000000000000065</c:v>
                </c:pt>
                <c:pt idx="1568">
                  <c:v>0.73000000000000065</c:v>
                </c:pt>
                <c:pt idx="1569">
                  <c:v>0.73000000000000065</c:v>
                </c:pt>
                <c:pt idx="1570">
                  <c:v>0.73000000000000065</c:v>
                </c:pt>
                <c:pt idx="1571">
                  <c:v>0.73000000000000065</c:v>
                </c:pt>
                <c:pt idx="1572">
                  <c:v>0.73000000000000065</c:v>
                </c:pt>
                <c:pt idx="1573">
                  <c:v>0.73000000000000065</c:v>
                </c:pt>
                <c:pt idx="1574">
                  <c:v>0.73000000000000065</c:v>
                </c:pt>
                <c:pt idx="1575">
                  <c:v>0.73000000000000065</c:v>
                </c:pt>
                <c:pt idx="1576">
                  <c:v>0.73000000000000065</c:v>
                </c:pt>
                <c:pt idx="1577">
                  <c:v>0.73000000000000065</c:v>
                </c:pt>
                <c:pt idx="1578">
                  <c:v>0.73000000000000065</c:v>
                </c:pt>
                <c:pt idx="1579">
                  <c:v>0.73000000000000065</c:v>
                </c:pt>
                <c:pt idx="1580">
                  <c:v>0.73000000000000065</c:v>
                </c:pt>
                <c:pt idx="1581">
                  <c:v>0.73000000000000065</c:v>
                </c:pt>
                <c:pt idx="1582">
                  <c:v>0.97000000000000053</c:v>
                </c:pt>
                <c:pt idx="1583">
                  <c:v>0.97000000000000053</c:v>
                </c:pt>
                <c:pt idx="1584">
                  <c:v>0.97000000000000053</c:v>
                </c:pt>
                <c:pt idx="1585">
                  <c:v>0.97000000000000053</c:v>
                </c:pt>
                <c:pt idx="1586">
                  <c:v>0.97000000000000053</c:v>
                </c:pt>
                <c:pt idx="1587">
                  <c:v>0.97000000000000053</c:v>
                </c:pt>
                <c:pt idx="1588">
                  <c:v>0.97000000000000053</c:v>
                </c:pt>
                <c:pt idx="1589">
                  <c:v>0.97000000000000053</c:v>
                </c:pt>
                <c:pt idx="1590">
                  <c:v>0.97000000000000053</c:v>
                </c:pt>
                <c:pt idx="1591">
                  <c:v>0.97000000000000053</c:v>
                </c:pt>
                <c:pt idx="1592">
                  <c:v>0.97000000000000053</c:v>
                </c:pt>
                <c:pt idx="1593">
                  <c:v>0.97000000000000053</c:v>
                </c:pt>
                <c:pt idx="1594">
                  <c:v>0.97000000000000053</c:v>
                </c:pt>
                <c:pt idx="1595">
                  <c:v>0.97000000000000053</c:v>
                </c:pt>
                <c:pt idx="1596">
                  <c:v>0.97000000000000053</c:v>
                </c:pt>
                <c:pt idx="1597">
                  <c:v>0.97000000000000053</c:v>
                </c:pt>
                <c:pt idx="1598">
                  <c:v>0.97000000000000053</c:v>
                </c:pt>
                <c:pt idx="1599">
                  <c:v>0.97000000000000053</c:v>
                </c:pt>
                <c:pt idx="1600">
                  <c:v>0.97000000000000053</c:v>
                </c:pt>
                <c:pt idx="1601">
                  <c:v>0.97000000000000053</c:v>
                </c:pt>
                <c:pt idx="1602">
                  <c:v>0.97000000000000053</c:v>
                </c:pt>
                <c:pt idx="1603">
                  <c:v>0.97000000000000053</c:v>
                </c:pt>
                <c:pt idx="1604">
                  <c:v>0.97000000000000053</c:v>
                </c:pt>
                <c:pt idx="1605">
                  <c:v>0.97000000000000053</c:v>
                </c:pt>
                <c:pt idx="1606">
                  <c:v>0.97000000000000053</c:v>
                </c:pt>
                <c:pt idx="1607">
                  <c:v>0.97000000000000053</c:v>
                </c:pt>
                <c:pt idx="1608">
                  <c:v>0.97000000000000053</c:v>
                </c:pt>
                <c:pt idx="1609">
                  <c:v>0.97000000000000053</c:v>
                </c:pt>
                <c:pt idx="1610">
                  <c:v>0.97000000000000053</c:v>
                </c:pt>
                <c:pt idx="1611">
                  <c:v>0.97000000000000053</c:v>
                </c:pt>
                <c:pt idx="1612">
                  <c:v>0.97000000000000053</c:v>
                </c:pt>
                <c:pt idx="1613">
                  <c:v>0.97000000000000053</c:v>
                </c:pt>
                <c:pt idx="1614">
                  <c:v>0.97000000000000053</c:v>
                </c:pt>
                <c:pt idx="1615">
                  <c:v>0.97000000000000053</c:v>
                </c:pt>
                <c:pt idx="1616">
                  <c:v>0.97000000000000053</c:v>
                </c:pt>
                <c:pt idx="1617">
                  <c:v>0.97000000000000053</c:v>
                </c:pt>
                <c:pt idx="1618">
                  <c:v>0.97000000000000053</c:v>
                </c:pt>
                <c:pt idx="1619">
                  <c:v>0.97000000000000053</c:v>
                </c:pt>
                <c:pt idx="1620">
                  <c:v>0.97000000000000053</c:v>
                </c:pt>
                <c:pt idx="1621">
                  <c:v>0.97000000000000053</c:v>
                </c:pt>
                <c:pt idx="1622">
                  <c:v>0.97000000000000053</c:v>
                </c:pt>
                <c:pt idx="1623">
                  <c:v>0.97000000000000053</c:v>
                </c:pt>
                <c:pt idx="1624">
                  <c:v>0.97000000000000053</c:v>
                </c:pt>
                <c:pt idx="1625">
                  <c:v>0.97000000000000053</c:v>
                </c:pt>
                <c:pt idx="1626">
                  <c:v>0.97000000000000053</c:v>
                </c:pt>
                <c:pt idx="1627">
                  <c:v>0.97000000000000053</c:v>
                </c:pt>
                <c:pt idx="1628">
                  <c:v>0.97000000000000053</c:v>
                </c:pt>
                <c:pt idx="1629">
                  <c:v>0.97000000000000053</c:v>
                </c:pt>
                <c:pt idx="1630">
                  <c:v>0.97000000000000053</c:v>
                </c:pt>
                <c:pt idx="1631">
                  <c:v>0.97000000000000053</c:v>
                </c:pt>
                <c:pt idx="1632">
                  <c:v>0.97000000000000053</c:v>
                </c:pt>
                <c:pt idx="1633">
                  <c:v>0.97000000000000053</c:v>
                </c:pt>
                <c:pt idx="1634">
                  <c:v>0.97000000000000053</c:v>
                </c:pt>
                <c:pt idx="1635">
                  <c:v>0.97000000000000053</c:v>
                </c:pt>
                <c:pt idx="1636">
                  <c:v>0.97000000000000053</c:v>
                </c:pt>
                <c:pt idx="1637">
                  <c:v>0.97000000000000053</c:v>
                </c:pt>
                <c:pt idx="1638">
                  <c:v>0.97000000000000053</c:v>
                </c:pt>
                <c:pt idx="1639">
                  <c:v>0.97000000000000053</c:v>
                </c:pt>
                <c:pt idx="1640">
                  <c:v>0.97000000000000053</c:v>
                </c:pt>
                <c:pt idx="1641">
                  <c:v>0.97000000000000053</c:v>
                </c:pt>
                <c:pt idx="1642">
                  <c:v>0.97000000000000053</c:v>
                </c:pt>
                <c:pt idx="1643">
                  <c:v>0.97000000000000053</c:v>
                </c:pt>
                <c:pt idx="1644">
                  <c:v>0.97000000000000053</c:v>
                </c:pt>
                <c:pt idx="1645">
                  <c:v>0.97000000000000053</c:v>
                </c:pt>
                <c:pt idx="1646">
                  <c:v>0.97000000000000053</c:v>
                </c:pt>
                <c:pt idx="1647">
                  <c:v>0.97000000000000053</c:v>
                </c:pt>
                <c:pt idx="1648">
                  <c:v>0.97000000000000053</c:v>
                </c:pt>
                <c:pt idx="1649">
                  <c:v>0.97000000000000053</c:v>
                </c:pt>
                <c:pt idx="1650">
                  <c:v>0.97000000000000053</c:v>
                </c:pt>
                <c:pt idx="1651">
                  <c:v>0.97000000000000053</c:v>
                </c:pt>
                <c:pt idx="1652">
                  <c:v>0.97000000000000053</c:v>
                </c:pt>
                <c:pt idx="1653">
                  <c:v>0.97000000000000053</c:v>
                </c:pt>
                <c:pt idx="1654">
                  <c:v>1.27</c:v>
                </c:pt>
                <c:pt idx="1655">
                  <c:v>1.27</c:v>
                </c:pt>
                <c:pt idx="1656">
                  <c:v>1.27</c:v>
                </c:pt>
                <c:pt idx="1657">
                  <c:v>1.27</c:v>
                </c:pt>
                <c:pt idx="1658">
                  <c:v>1.27</c:v>
                </c:pt>
                <c:pt idx="1659">
                  <c:v>1.27</c:v>
                </c:pt>
                <c:pt idx="1660">
                  <c:v>1.27</c:v>
                </c:pt>
                <c:pt idx="1661">
                  <c:v>1.27</c:v>
                </c:pt>
                <c:pt idx="1662">
                  <c:v>1.27</c:v>
                </c:pt>
                <c:pt idx="1663">
                  <c:v>1.27</c:v>
                </c:pt>
                <c:pt idx="1664">
                  <c:v>1.27</c:v>
                </c:pt>
                <c:pt idx="1665">
                  <c:v>1.27</c:v>
                </c:pt>
                <c:pt idx="1666">
                  <c:v>1.27</c:v>
                </c:pt>
                <c:pt idx="1667">
                  <c:v>1.27</c:v>
                </c:pt>
                <c:pt idx="1668">
                  <c:v>1.27</c:v>
                </c:pt>
                <c:pt idx="1669">
                  <c:v>1.27</c:v>
                </c:pt>
                <c:pt idx="1670">
                  <c:v>1.27</c:v>
                </c:pt>
                <c:pt idx="1671">
                  <c:v>1.27</c:v>
                </c:pt>
                <c:pt idx="1672">
                  <c:v>1.27</c:v>
                </c:pt>
                <c:pt idx="1673">
                  <c:v>1.27</c:v>
                </c:pt>
                <c:pt idx="1674">
                  <c:v>1.27</c:v>
                </c:pt>
                <c:pt idx="1675">
                  <c:v>1.27</c:v>
                </c:pt>
                <c:pt idx="1676">
                  <c:v>1.27</c:v>
                </c:pt>
                <c:pt idx="1677">
                  <c:v>1.27</c:v>
                </c:pt>
                <c:pt idx="1678">
                  <c:v>1.27</c:v>
                </c:pt>
                <c:pt idx="1679">
                  <c:v>1.27</c:v>
                </c:pt>
                <c:pt idx="1680">
                  <c:v>1.27</c:v>
                </c:pt>
                <c:pt idx="1681">
                  <c:v>1.27</c:v>
                </c:pt>
                <c:pt idx="1682">
                  <c:v>1.27</c:v>
                </c:pt>
                <c:pt idx="1683">
                  <c:v>1.27</c:v>
                </c:pt>
                <c:pt idx="1684">
                  <c:v>1.27</c:v>
                </c:pt>
                <c:pt idx="1685">
                  <c:v>1.27</c:v>
                </c:pt>
                <c:pt idx="1686">
                  <c:v>1.27</c:v>
                </c:pt>
                <c:pt idx="1687">
                  <c:v>1.27</c:v>
                </c:pt>
                <c:pt idx="1688">
                  <c:v>1.27</c:v>
                </c:pt>
                <c:pt idx="1689">
                  <c:v>1.27</c:v>
                </c:pt>
                <c:pt idx="1690">
                  <c:v>1.27</c:v>
                </c:pt>
                <c:pt idx="1691">
                  <c:v>1.27</c:v>
                </c:pt>
                <c:pt idx="1692">
                  <c:v>1.27</c:v>
                </c:pt>
                <c:pt idx="1693">
                  <c:v>1.27</c:v>
                </c:pt>
                <c:pt idx="1694">
                  <c:v>1.27</c:v>
                </c:pt>
                <c:pt idx="1695">
                  <c:v>1.27</c:v>
                </c:pt>
                <c:pt idx="1696">
                  <c:v>1.27</c:v>
                </c:pt>
                <c:pt idx="1697">
                  <c:v>1.27</c:v>
                </c:pt>
                <c:pt idx="1698">
                  <c:v>1.27</c:v>
                </c:pt>
                <c:pt idx="1699">
                  <c:v>1.27</c:v>
                </c:pt>
                <c:pt idx="1700">
                  <c:v>1.27</c:v>
                </c:pt>
                <c:pt idx="1701">
                  <c:v>1.27</c:v>
                </c:pt>
                <c:pt idx="1702">
                  <c:v>1.27</c:v>
                </c:pt>
                <c:pt idx="1703">
                  <c:v>1.27</c:v>
                </c:pt>
                <c:pt idx="1704">
                  <c:v>1.27</c:v>
                </c:pt>
                <c:pt idx="1705">
                  <c:v>1.27</c:v>
                </c:pt>
                <c:pt idx="1706">
                  <c:v>1.27</c:v>
                </c:pt>
                <c:pt idx="1707">
                  <c:v>1.27</c:v>
                </c:pt>
                <c:pt idx="1708">
                  <c:v>1.27</c:v>
                </c:pt>
                <c:pt idx="1709">
                  <c:v>1.27</c:v>
                </c:pt>
                <c:pt idx="1710">
                  <c:v>1.27</c:v>
                </c:pt>
                <c:pt idx="1711">
                  <c:v>1.27</c:v>
                </c:pt>
                <c:pt idx="1712">
                  <c:v>1.27</c:v>
                </c:pt>
                <c:pt idx="1713">
                  <c:v>1.27</c:v>
                </c:pt>
                <c:pt idx="1714">
                  <c:v>1.27</c:v>
                </c:pt>
                <c:pt idx="1715">
                  <c:v>1.27</c:v>
                </c:pt>
                <c:pt idx="1716">
                  <c:v>1.27</c:v>
                </c:pt>
                <c:pt idx="1717">
                  <c:v>1.27</c:v>
                </c:pt>
                <c:pt idx="1718">
                  <c:v>1.27</c:v>
                </c:pt>
                <c:pt idx="1719">
                  <c:v>1.27</c:v>
                </c:pt>
                <c:pt idx="1720">
                  <c:v>1.27</c:v>
                </c:pt>
                <c:pt idx="1721">
                  <c:v>1.27</c:v>
                </c:pt>
                <c:pt idx="1722">
                  <c:v>1.27</c:v>
                </c:pt>
                <c:pt idx="1723">
                  <c:v>1.27</c:v>
                </c:pt>
                <c:pt idx="1724">
                  <c:v>1.27</c:v>
                </c:pt>
                <c:pt idx="1725">
                  <c:v>1.27</c:v>
                </c:pt>
                <c:pt idx="1726">
                  <c:v>1.6</c:v>
                </c:pt>
                <c:pt idx="1727">
                  <c:v>1.6</c:v>
                </c:pt>
                <c:pt idx="1728">
                  <c:v>1.6</c:v>
                </c:pt>
                <c:pt idx="1729">
                  <c:v>1.6</c:v>
                </c:pt>
                <c:pt idx="1730">
                  <c:v>1.6</c:v>
                </c:pt>
                <c:pt idx="1731">
                  <c:v>1.6</c:v>
                </c:pt>
                <c:pt idx="1732">
                  <c:v>1.6</c:v>
                </c:pt>
                <c:pt idx="1733">
                  <c:v>1.6</c:v>
                </c:pt>
                <c:pt idx="1734">
                  <c:v>1.6</c:v>
                </c:pt>
                <c:pt idx="1735">
                  <c:v>1.6</c:v>
                </c:pt>
                <c:pt idx="1736">
                  <c:v>1.6</c:v>
                </c:pt>
                <c:pt idx="1737">
                  <c:v>1.6</c:v>
                </c:pt>
                <c:pt idx="1738">
                  <c:v>1.6</c:v>
                </c:pt>
                <c:pt idx="1739">
                  <c:v>1.6</c:v>
                </c:pt>
                <c:pt idx="1740">
                  <c:v>1.6</c:v>
                </c:pt>
                <c:pt idx="1741">
                  <c:v>1.6</c:v>
                </c:pt>
                <c:pt idx="1742">
                  <c:v>1.6</c:v>
                </c:pt>
                <c:pt idx="1743">
                  <c:v>1.6</c:v>
                </c:pt>
                <c:pt idx="1744">
                  <c:v>1.6</c:v>
                </c:pt>
                <c:pt idx="1745">
                  <c:v>1.6</c:v>
                </c:pt>
                <c:pt idx="1746">
                  <c:v>1.6</c:v>
                </c:pt>
                <c:pt idx="1747">
                  <c:v>1.6</c:v>
                </c:pt>
                <c:pt idx="1748">
                  <c:v>1.6</c:v>
                </c:pt>
                <c:pt idx="1749">
                  <c:v>1.6</c:v>
                </c:pt>
                <c:pt idx="1750">
                  <c:v>1.6</c:v>
                </c:pt>
                <c:pt idx="1751">
                  <c:v>1.6</c:v>
                </c:pt>
                <c:pt idx="1752">
                  <c:v>1.6</c:v>
                </c:pt>
                <c:pt idx="1753">
                  <c:v>1.6</c:v>
                </c:pt>
                <c:pt idx="1754">
                  <c:v>1.6</c:v>
                </c:pt>
                <c:pt idx="1755">
                  <c:v>1.6</c:v>
                </c:pt>
                <c:pt idx="1756">
                  <c:v>1.6</c:v>
                </c:pt>
                <c:pt idx="1757">
                  <c:v>1.6</c:v>
                </c:pt>
                <c:pt idx="1758">
                  <c:v>1.6</c:v>
                </c:pt>
                <c:pt idx="1759">
                  <c:v>1.6</c:v>
                </c:pt>
                <c:pt idx="1760">
                  <c:v>1.6</c:v>
                </c:pt>
                <c:pt idx="1761">
                  <c:v>1.6</c:v>
                </c:pt>
                <c:pt idx="1762">
                  <c:v>1.6</c:v>
                </c:pt>
                <c:pt idx="1763">
                  <c:v>1.6</c:v>
                </c:pt>
                <c:pt idx="1764">
                  <c:v>1.6</c:v>
                </c:pt>
                <c:pt idx="1765">
                  <c:v>1.6</c:v>
                </c:pt>
                <c:pt idx="1766">
                  <c:v>1.6</c:v>
                </c:pt>
                <c:pt idx="1767">
                  <c:v>1.6</c:v>
                </c:pt>
                <c:pt idx="1768">
                  <c:v>1.6</c:v>
                </c:pt>
                <c:pt idx="1769">
                  <c:v>1.6</c:v>
                </c:pt>
                <c:pt idx="1770">
                  <c:v>1.6</c:v>
                </c:pt>
                <c:pt idx="1771">
                  <c:v>1.6</c:v>
                </c:pt>
                <c:pt idx="1772">
                  <c:v>1.6</c:v>
                </c:pt>
                <c:pt idx="1773">
                  <c:v>1.6</c:v>
                </c:pt>
                <c:pt idx="1774">
                  <c:v>1.6</c:v>
                </c:pt>
                <c:pt idx="1775">
                  <c:v>1.6</c:v>
                </c:pt>
                <c:pt idx="1776">
                  <c:v>1.6</c:v>
                </c:pt>
                <c:pt idx="1777">
                  <c:v>0</c:v>
                </c:pt>
                <c:pt idx="1778">
                  <c:v>0</c:v>
                </c:pt>
                <c:pt idx="1779">
                  <c:v>0</c:v>
                </c:pt>
                <c:pt idx="1780">
                  <c:v>0</c:v>
                </c:pt>
                <c:pt idx="1781">
                  <c:v>0</c:v>
                </c:pt>
                <c:pt idx="1782">
                  <c:v>0</c:v>
                </c:pt>
                <c:pt idx="1783">
                  <c:v>0</c:v>
                </c:pt>
                <c:pt idx="1784">
                  <c:v>0</c:v>
                </c:pt>
                <c:pt idx="1785">
                  <c:v>0</c:v>
                </c:pt>
                <c:pt idx="1786">
                  <c:v>0</c:v>
                </c:pt>
                <c:pt idx="1787">
                  <c:v>0</c:v>
                </c:pt>
                <c:pt idx="1788">
                  <c:v>0</c:v>
                </c:pt>
                <c:pt idx="1789">
                  <c:v>0</c:v>
                </c:pt>
                <c:pt idx="1790">
                  <c:v>0</c:v>
                </c:pt>
                <c:pt idx="1791">
                  <c:v>0</c:v>
                </c:pt>
                <c:pt idx="1792">
                  <c:v>0</c:v>
                </c:pt>
                <c:pt idx="1793">
                  <c:v>0</c:v>
                </c:pt>
                <c:pt idx="1794">
                  <c:v>0</c:v>
                </c:pt>
                <c:pt idx="1795">
                  <c:v>0</c:v>
                </c:pt>
                <c:pt idx="1796">
                  <c:v>0</c:v>
                </c:pt>
                <c:pt idx="1797">
                  <c:v>4.0000000000000063E-2</c:v>
                </c:pt>
                <c:pt idx="1798">
                  <c:v>4.0000000000000063E-2</c:v>
                </c:pt>
                <c:pt idx="1799">
                  <c:v>4.0000000000000063E-2</c:v>
                </c:pt>
                <c:pt idx="1800">
                  <c:v>4.0000000000000063E-2</c:v>
                </c:pt>
                <c:pt idx="1801">
                  <c:v>4.0000000000000063E-2</c:v>
                </c:pt>
                <c:pt idx="1802">
                  <c:v>4.0000000000000063E-2</c:v>
                </c:pt>
                <c:pt idx="1803">
                  <c:v>4.0000000000000063E-2</c:v>
                </c:pt>
                <c:pt idx="1804">
                  <c:v>4.0000000000000063E-2</c:v>
                </c:pt>
                <c:pt idx="1805">
                  <c:v>4.0000000000000063E-2</c:v>
                </c:pt>
                <c:pt idx="1806">
                  <c:v>4.0000000000000063E-2</c:v>
                </c:pt>
                <c:pt idx="1807">
                  <c:v>4.0000000000000063E-2</c:v>
                </c:pt>
                <c:pt idx="1808">
                  <c:v>0.4</c:v>
                </c:pt>
                <c:pt idx="1809">
                  <c:v>0.4</c:v>
                </c:pt>
                <c:pt idx="1810">
                  <c:v>0.4</c:v>
                </c:pt>
                <c:pt idx="1811">
                  <c:v>0.4</c:v>
                </c:pt>
                <c:pt idx="1812">
                  <c:v>0.4</c:v>
                </c:pt>
                <c:pt idx="1813">
                  <c:v>0.4</c:v>
                </c:pt>
                <c:pt idx="1814">
                  <c:v>0.4</c:v>
                </c:pt>
                <c:pt idx="1815">
                  <c:v>0.4</c:v>
                </c:pt>
                <c:pt idx="1816">
                  <c:v>0.4</c:v>
                </c:pt>
                <c:pt idx="1817">
                  <c:v>0.4</c:v>
                </c:pt>
                <c:pt idx="1818">
                  <c:v>0.48000000000000032</c:v>
                </c:pt>
                <c:pt idx="1819">
                  <c:v>0.48000000000000032</c:v>
                </c:pt>
                <c:pt idx="1820">
                  <c:v>0.48000000000000032</c:v>
                </c:pt>
                <c:pt idx="1821">
                  <c:v>0.48000000000000032</c:v>
                </c:pt>
                <c:pt idx="1822">
                  <c:v>0.48000000000000032</c:v>
                </c:pt>
                <c:pt idx="1823">
                  <c:v>0.48000000000000032</c:v>
                </c:pt>
                <c:pt idx="1824">
                  <c:v>0.48000000000000032</c:v>
                </c:pt>
                <c:pt idx="1825">
                  <c:v>0.48000000000000032</c:v>
                </c:pt>
                <c:pt idx="1826">
                  <c:v>0.48000000000000032</c:v>
                </c:pt>
                <c:pt idx="1827">
                  <c:v>0.48000000000000032</c:v>
                </c:pt>
                <c:pt idx="1828">
                  <c:v>0.65000000000000391</c:v>
                </c:pt>
                <c:pt idx="1829">
                  <c:v>0.65000000000000391</c:v>
                </c:pt>
                <c:pt idx="1830">
                  <c:v>0.65000000000000391</c:v>
                </c:pt>
                <c:pt idx="1831">
                  <c:v>0.65000000000000391</c:v>
                </c:pt>
                <c:pt idx="1832">
                  <c:v>0.65000000000000391</c:v>
                </c:pt>
                <c:pt idx="1833">
                  <c:v>0.65000000000000391</c:v>
                </c:pt>
                <c:pt idx="1834">
                  <c:v>0.65000000000000391</c:v>
                </c:pt>
                <c:pt idx="1835">
                  <c:v>0.65000000000000391</c:v>
                </c:pt>
                <c:pt idx="1836">
                  <c:v>0.65000000000000391</c:v>
                </c:pt>
                <c:pt idx="1837">
                  <c:v>0.65000000000000391</c:v>
                </c:pt>
                <c:pt idx="1838">
                  <c:v>0.65000000000000391</c:v>
                </c:pt>
                <c:pt idx="1839">
                  <c:v>0.65000000000000391</c:v>
                </c:pt>
                <c:pt idx="1840">
                  <c:v>0.65000000000000391</c:v>
                </c:pt>
                <c:pt idx="1841">
                  <c:v>0.65000000000000391</c:v>
                </c:pt>
                <c:pt idx="1842">
                  <c:v>0.65000000000000391</c:v>
                </c:pt>
                <c:pt idx="1843">
                  <c:v>0.65000000000000391</c:v>
                </c:pt>
                <c:pt idx="1844">
                  <c:v>0.65000000000000391</c:v>
                </c:pt>
                <c:pt idx="1845">
                  <c:v>0.65000000000000391</c:v>
                </c:pt>
                <c:pt idx="1846">
                  <c:v>0.65000000000000391</c:v>
                </c:pt>
                <c:pt idx="1847">
                  <c:v>0.65000000000000391</c:v>
                </c:pt>
                <c:pt idx="1848">
                  <c:v>0.65000000000000391</c:v>
                </c:pt>
                <c:pt idx="1849">
                  <c:v>0.65000000000000391</c:v>
                </c:pt>
                <c:pt idx="1850">
                  <c:v>0.65000000000000391</c:v>
                </c:pt>
                <c:pt idx="1851">
                  <c:v>0.65000000000000391</c:v>
                </c:pt>
                <c:pt idx="1852">
                  <c:v>0.65000000000000391</c:v>
                </c:pt>
                <c:pt idx="1853">
                  <c:v>0.65000000000000391</c:v>
                </c:pt>
                <c:pt idx="1854">
                  <c:v>0.65000000000000391</c:v>
                </c:pt>
                <c:pt idx="1855">
                  <c:v>0.65000000000000391</c:v>
                </c:pt>
                <c:pt idx="1856">
                  <c:v>0.65000000000000391</c:v>
                </c:pt>
                <c:pt idx="1857">
                  <c:v>0.65000000000000391</c:v>
                </c:pt>
                <c:pt idx="1858">
                  <c:v>0.65000000000000391</c:v>
                </c:pt>
                <c:pt idx="1859">
                  <c:v>0.69000000000000128</c:v>
                </c:pt>
                <c:pt idx="1860">
                  <c:v>0.69000000000000128</c:v>
                </c:pt>
                <c:pt idx="1861">
                  <c:v>0.69000000000000128</c:v>
                </c:pt>
                <c:pt idx="1862">
                  <c:v>0.69000000000000128</c:v>
                </c:pt>
                <c:pt idx="1863">
                  <c:v>0.69000000000000128</c:v>
                </c:pt>
                <c:pt idx="1864">
                  <c:v>0.69000000000000128</c:v>
                </c:pt>
                <c:pt idx="1865">
                  <c:v>0.69000000000000128</c:v>
                </c:pt>
                <c:pt idx="1866">
                  <c:v>0.69000000000000128</c:v>
                </c:pt>
                <c:pt idx="1867">
                  <c:v>0.69000000000000128</c:v>
                </c:pt>
                <c:pt idx="1868">
                  <c:v>0.69000000000000128</c:v>
                </c:pt>
                <c:pt idx="1869">
                  <c:v>0.87000000000000333</c:v>
                </c:pt>
                <c:pt idx="1870">
                  <c:v>0.87000000000000333</c:v>
                </c:pt>
                <c:pt idx="1871">
                  <c:v>0.87000000000000333</c:v>
                </c:pt>
                <c:pt idx="1872">
                  <c:v>0.87000000000000333</c:v>
                </c:pt>
                <c:pt idx="1873">
                  <c:v>0.87000000000000333</c:v>
                </c:pt>
                <c:pt idx="1874">
                  <c:v>0.87000000000000333</c:v>
                </c:pt>
                <c:pt idx="1875">
                  <c:v>0.87000000000000333</c:v>
                </c:pt>
                <c:pt idx="1876">
                  <c:v>0.87000000000000333</c:v>
                </c:pt>
                <c:pt idx="1877">
                  <c:v>0.87000000000000333</c:v>
                </c:pt>
                <c:pt idx="1878">
                  <c:v>0.87000000000000333</c:v>
                </c:pt>
                <c:pt idx="1879">
                  <c:v>0.87000000000000333</c:v>
                </c:pt>
                <c:pt idx="1880">
                  <c:v>0.87000000000000333</c:v>
                </c:pt>
                <c:pt idx="1881">
                  <c:v>0.87000000000000333</c:v>
                </c:pt>
                <c:pt idx="1882">
                  <c:v>0.87000000000000333</c:v>
                </c:pt>
                <c:pt idx="1883">
                  <c:v>0.87000000000000333</c:v>
                </c:pt>
                <c:pt idx="1884">
                  <c:v>0.87000000000000333</c:v>
                </c:pt>
                <c:pt idx="1885">
                  <c:v>0.87000000000000333</c:v>
                </c:pt>
                <c:pt idx="1886">
                  <c:v>0.87000000000000333</c:v>
                </c:pt>
                <c:pt idx="1887">
                  <c:v>0.87000000000000333</c:v>
                </c:pt>
                <c:pt idx="1888">
                  <c:v>0.87000000000000333</c:v>
                </c:pt>
                <c:pt idx="1889">
                  <c:v>0.87000000000000333</c:v>
                </c:pt>
                <c:pt idx="1890">
                  <c:v>0.87000000000000333</c:v>
                </c:pt>
                <c:pt idx="1891">
                  <c:v>0.87000000000000333</c:v>
                </c:pt>
                <c:pt idx="1892">
                  <c:v>0.87000000000000333</c:v>
                </c:pt>
                <c:pt idx="1893">
                  <c:v>0.87000000000000333</c:v>
                </c:pt>
                <c:pt idx="1894">
                  <c:v>0.87000000000000333</c:v>
                </c:pt>
                <c:pt idx="1895">
                  <c:v>0.87000000000000333</c:v>
                </c:pt>
                <c:pt idx="1896">
                  <c:v>0.87000000000000333</c:v>
                </c:pt>
                <c:pt idx="1897">
                  <c:v>0.87000000000000333</c:v>
                </c:pt>
                <c:pt idx="1898">
                  <c:v>0.87000000000000333</c:v>
                </c:pt>
                <c:pt idx="1899">
                  <c:v>0.87000000000000333</c:v>
                </c:pt>
                <c:pt idx="1900">
                  <c:v>0.87000000000000333</c:v>
                </c:pt>
                <c:pt idx="1901">
                  <c:v>0.87000000000000333</c:v>
                </c:pt>
                <c:pt idx="1902">
                  <c:v>0.87000000000000333</c:v>
                </c:pt>
                <c:pt idx="1903">
                  <c:v>0.87000000000000333</c:v>
                </c:pt>
                <c:pt idx="1904">
                  <c:v>0.87000000000000333</c:v>
                </c:pt>
                <c:pt idx="1905">
                  <c:v>0.87000000000000333</c:v>
                </c:pt>
                <c:pt idx="1906">
                  <c:v>0.87000000000000333</c:v>
                </c:pt>
                <c:pt idx="1907">
                  <c:v>0.87000000000000333</c:v>
                </c:pt>
                <c:pt idx="1908">
                  <c:v>0.87000000000000333</c:v>
                </c:pt>
                <c:pt idx="1909">
                  <c:v>0.87000000000000333</c:v>
                </c:pt>
                <c:pt idx="1910">
                  <c:v>0.87000000000000333</c:v>
                </c:pt>
                <c:pt idx="1911">
                  <c:v>0.87000000000000333</c:v>
                </c:pt>
                <c:pt idx="1912">
                  <c:v>0.87000000000000333</c:v>
                </c:pt>
                <c:pt idx="1913">
                  <c:v>0.87000000000000333</c:v>
                </c:pt>
                <c:pt idx="1914">
                  <c:v>0.87000000000000333</c:v>
                </c:pt>
                <c:pt idx="1915">
                  <c:v>0.87000000000000333</c:v>
                </c:pt>
                <c:pt idx="1916">
                  <c:v>0.87000000000000333</c:v>
                </c:pt>
                <c:pt idx="1917">
                  <c:v>0.87000000000000333</c:v>
                </c:pt>
                <c:pt idx="1918">
                  <c:v>0.87000000000000333</c:v>
                </c:pt>
                <c:pt idx="1919">
                  <c:v>0.87000000000000333</c:v>
                </c:pt>
                <c:pt idx="1920">
                  <c:v>0.87000000000000333</c:v>
                </c:pt>
                <c:pt idx="1921">
                  <c:v>0.87000000000000333</c:v>
                </c:pt>
                <c:pt idx="1922">
                  <c:v>0.87000000000000333</c:v>
                </c:pt>
                <c:pt idx="1923">
                  <c:v>0.87000000000000333</c:v>
                </c:pt>
                <c:pt idx="1924">
                  <c:v>0.87000000000000333</c:v>
                </c:pt>
                <c:pt idx="1925">
                  <c:v>0.87000000000000333</c:v>
                </c:pt>
                <c:pt idx="1926">
                  <c:v>0.87000000000000333</c:v>
                </c:pt>
                <c:pt idx="1927">
                  <c:v>0.87000000000000333</c:v>
                </c:pt>
                <c:pt idx="1928">
                  <c:v>0.87000000000000333</c:v>
                </c:pt>
                <c:pt idx="1929">
                  <c:v>0.87000000000000333</c:v>
                </c:pt>
                <c:pt idx="1930">
                  <c:v>0.87000000000000333</c:v>
                </c:pt>
                <c:pt idx="1931">
                  <c:v>1.1000000000000001</c:v>
                </c:pt>
                <c:pt idx="1932">
                  <c:v>1.1000000000000001</c:v>
                </c:pt>
                <c:pt idx="1933">
                  <c:v>1.1000000000000001</c:v>
                </c:pt>
                <c:pt idx="1934">
                  <c:v>1.1000000000000001</c:v>
                </c:pt>
                <c:pt idx="1935">
                  <c:v>1.1000000000000001</c:v>
                </c:pt>
                <c:pt idx="1936">
                  <c:v>1.1000000000000001</c:v>
                </c:pt>
                <c:pt idx="1937">
                  <c:v>1.1000000000000001</c:v>
                </c:pt>
                <c:pt idx="1938">
                  <c:v>1.1000000000000001</c:v>
                </c:pt>
                <c:pt idx="1939">
                  <c:v>1.1000000000000001</c:v>
                </c:pt>
                <c:pt idx="1940">
                  <c:v>1.1000000000000001</c:v>
                </c:pt>
                <c:pt idx="1941">
                  <c:v>1.1000000000000001</c:v>
                </c:pt>
                <c:pt idx="1942">
                  <c:v>1.1000000000000001</c:v>
                </c:pt>
                <c:pt idx="1943">
                  <c:v>1.1000000000000001</c:v>
                </c:pt>
                <c:pt idx="1944">
                  <c:v>1.1000000000000001</c:v>
                </c:pt>
                <c:pt idx="1945">
                  <c:v>1.1000000000000001</c:v>
                </c:pt>
                <c:pt idx="1946">
                  <c:v>1.1000000000000001</c:v>
                </c:pt>
                <c:pt idx="1947">
                  <c:v>1.1000000000000001</c:v>
                </c:pt>
                <c:pt idx="1948">
                  <c:v>1.1000000000000001</c:v>
                </c:pt>
                <c:pt idx="1949">
                  <c:v>1.1000000000000001</c:v>
                </c:pt>
                <c:pt idx="1950">
                  <c:v>1.1000000000000001</c:v>
                </c:pt>
                <c:pt idx="1951">
                  <c:v>1.1000000000000001</c:v>
                </c:pt>
                <c:pt idx="1952">
                  <c:v>1.1000000000000001</c:v>
                </c:pt>
                <c:pt idx="1953">
                  <c:v>1.1000000000000001</c:v>
                </c:pt>
                <c:pt idx="1954">
                  <c:v>1.1000000000000001</c:v>
                </c:pt>
                <c:pt idx="1955">
                  <c:v>1.1000000000000001</c:v>
                </c:pt>
                <c:pt idx="1956">
                  <c:v>1.1000000000000001</c:v>
                </c:pt>
                <c:pt idx="1957">
                  <c:v>1.1000000000000001</c:v>
                </c:pt>
                <c:pt idx="1958">
                  <c:v>1.1000000000000001</c:v>
                </c:pt>
                <c:pt idx="1959">
                  <c:v>1.1000000000000001</c:v>
                </c:pt>
                <c:pt idx="1960">
                  <c:v>1.1000000000000001</c:v>
                </c:pt>
                <c:pt idx="1961">
                  <c:v>1.1000000000000001</c:v>
                </c:pt>
                <c:pt idx="1962">
                  <c:v>1.1000000000000001</c:v>
                </c:pt>
                <c:pt idx="1963">
                  <c:v>1.1000000000000001</c:v>
                </c:pt>
                <c:pt idx="1964">
                  <c:v>1.1000000000000001</c:v>
                </c:pt>
                <c:pt idx="1965">
                  <c:v>1.1000000000000001</c:v>
                </c:pt>
                <c:pt idx="1966">
                  <c:v>1.1000000000000001</c:v>
                </c:pt>
                <c:pt idx="1967">
                  <c:v>1.1000000000000001</c:v>
                </c:pt>
                <c:pt idx="1968">
                  <c:v>1.1000000000000001</c:v>
                </c:pt>
                <c:pt idx="1969">
                  <c:v>1.1000000000000001</c:v>
                </c:pt>
                <c:pt idx="1970">
                  <c:v>1.1000000000000001</c:v>
                </c:pt>
                <c:pt idx="1971">
                  <c:v>1.1000000000000001</c:v>
                </c:pt>
                <c:pt idx="1972">
                  <c:v>1.1000000000000001</c:v>
                </c:pt>
                <c:pt idx="1973">
                  <c:v>1.1000000000000001</c:v>
                </c:pt>
                <c:pt idx="1974">
                  <c:v>1.1000000000000001</c:v>
                </c:pt>
                <c:pt idx="1975">
                  <c:v>1.1000000000000001</c:v>
                </c:pt>
                <c:pt idx="1976">
                  <c:v>1.1000000000000001</c:v>
                </c:pt>
                <c:pt idx="1977">
                  <c:v>1.1000000000000001</c:v>
                </c:pt>
                <c:pt idx="1978">
                  <c:v>1.1000000000000001</c:v>
                </c:pt>
                <c:pt idx="1979">
                  <c:v>1.1000000000000001</c:v>
                </c:pt>
                <c:pt idx="1980">
                  <c:v>1.1000000000000001</c:v>
                </c:pt>
                <c:pt idx="1981">
                  <c:v>1.1000000000000001</c:v>
                </c:pt>
                <c:pt idx="1982">
                  <c:v>1.1000000000000001</c:v>
                </c:pt>
                <c:pt idx="1983">
                  <c:v>1.1000000000000001</c:v>
                </c:pt>
                <c:pt idx="1984">
                  <c:v>1.1000000000000001</c:v>
                </c:pt>
                <c:pt idx="1985">
                  <c:v>1.1000000000000001</c:v>
                </c:pt>
                <c:pt idx="1986">
                  <c:v>1.1000000000000001</c:v>
                </c:pt>
                <c:pt idx="1987">
                  <c:v>1.1000000000000001</c:v>
                </c:pt>
                <c:pt idx="1988">
                  <c:v>1.1000000000000001</c:v>
                </c:pt>
                <c:pt idx="1989">
                  <c:v>1.1000000000000001</c:v>
                </c:pt>
                <c:pt idx="1990">
                  <c:v>1.1000000000000001</c:v>
                </c:pt>
                <c:pt idx="1991">
                  <c:v>1.1000000000000001</c:v>
                </c:pt>
                <c:pt idx="1992">
                  <c:v>1.1000000000000001</c:v>
                </c:pt>
                <c:pt idx="1993">
                  <c:v>1.1000000000000001</c:v>
                </c:pt>
                <c:pt idx="1994">
                  <c:v>1.1000000000000001</c:v>
                </c:pt>
                <c:pt idx="1995">
                  <c:v>1.1000000000000001</c:v>
                </c:pt>
                <c:pt idx="1996">
                  <c:v>1.1000000000000001</c:v>
                </c:pt>
                <c:pt idx="1997">
                  <c:v>1.1000000000000001</c:v>
                </c:pt>
                <c:pt idx="1998">
                  <c:v>1.1000000000000001</c:v>
                </c:pt>
                <c:pt idx="1999">
                  <c:v>1.1000000000000001</c:v>
                </c:pt>
                <c:pt idx="2000">
                  <c:v>1.1000000000000001</c:v>
                </c:pt>
                <c:pt idx="2001">
                  <c:v>1.1000000000000001</c:v>
                </c:pt>
                <c:pt idx="2002">
                  <c:v>1.1000000000000001</c:v>
                </c:pt>
                <c:pt idx="2003">
                  <c:v>1.28</c:v>
                </c:pt>
                <c:pt idx="2004">
                  <c:v>1.28</c:v>
                </c:pt>
                <c:pt idx="2005">
                  <c:v>1.28</c:v>
                </c:pt>
                <c:pt idx="2006">
                  <c:v>1.28</c:v>
                </c:pt>
                <c:pt idx="2007">
                  <c:v>1.28</c:v>
                </c:pt>
                <c:pt idx="2008">
                  <c:v>1.28</c:v>
                </c:pt>
                <c:pt idx="2009">
                  <c:v>1.28</c:v>
                </c:pt>
                <c:pt idx="2010">
                  <c:v>1.28</c:v>
                </c:pt>
                <c:pt idx="2011">
                  <c:v>1.28</c:v>
                </c:pt>
                <c:pt idx="2012">
                  <c:v>1.28</c:v>
                </c:pt>
                <c:pt idx="2013">
                  <c:v>1.28</c:v>
                </c:pt>
                <c:pt idx="2014">
                  <c:v>1.28</c:v>
                </c:pt>
                <c:pt idx="2015">
                  <c:v>1.28</c:v>
                </c:pt>
                <c:pt idx="2016">
                  <c:v>1.28</c:v>
                </c:pt>
                <c:pt idx="2017">
                  <c:v>1.28</c:v>
                </c:pt>
                <c:pt idx="2018">
                  <c:v>1.28</c:v>
                </c:pt>
                <c:pt idx="2019">
                  <c:v>1.28</c:v>
                </c:pt>
                <c:pt idx="2020">
                  <c:v>1.28</c:v>
                </c:pt>
                <c:pt idx="2021">
                  <c:v>1.28</c:v>
                </c:pt>
                <c:pt idx="2022">
                  <c:v>1.28</c:v>
                </c:pt>
                <c:pt idx="2023">
                  <c:v>1.28</c:v>
                </c:pt>
                <c:pt idx="2024">
                  <c:v>1.28</c:v>
                </c:pt>
                <c:pt idx="2025">
                  <c:v>1.28</c:v>
                </c:pt>
                <c:pt idx="2026">
                  <c:v>1.28</c:v>
                </c:pt>
                <c:pt idx="2027">
                  <c:v>1.28</c:v>
                </c:pt>
                <c:pt idx="2028">
                  <c:v>1.28</c:v>
                </c:pt>
                <c:pt idx="2029">
                  <c:v>1.28</c:v>
                </c:pt>
                <c:pt idx="2030">
                  <c:v>1.28</c:v>
                </c:pt>
                <c:pt idx="2031">
                  <c:v>1.28</c:v>
                </c:pt>
                <c:pt idx="2032">
                  <c:v>1.28</c:v>
                </c:pt>
                <c:pt idx="2033">
                  <c:v>1.28</c:v>
                </c:pt>
                <c:pt idx="2034">
                  <c:v>1.28</c:v>
                </c:pt>
                <c:pt idx="2035">
                  <c:v>1.28</c:v>
                </c:pt>
                <c:pt idx="2036">
                  <c:v>1.28</c:v>
                </c:pt>
                <c:pt idx="2037">
                  <c:v>1.28</c:v>
                </c:pt>
                <c:pt idx="2038">
                  <c:v>1.28</c:v>
                </c:pt>
                <c:pt idx="2039">
                  <c:v>1.28</c:v>
                </c:pt>
                <c:pt idx="2040">
                  <c:v>1.28</c:v>
                </c:pt>
                <c:pt idx="2041">
                  <c:v>1.28</c:v>
                </c:pt>
                <c:pt idx="2042">
                  <c:v>1.28</c:v>
                </c:pt>
                <c:pt idx="2043">
                  <c:v>1.28</c:v>
                </c:pt>
                <c:pt idx="2044">
                  <c:v>1.28</c:v>
                </c:pt>
                <c:pt idx="2045">
                  <c:v>1.28</c:v>
                </c:pt>
                <c:pt idx="2046">
                  <c:v>1.28</c:v>
                </c:pt>
                <c:pt idx="2047">
                  <c:v>1.28</c:v>
                </c:pt>
                <c:pt idx="2048">
                  <c:v>1.28</c:v>
                </c:pt>
                <c:pt idx="2049">
                  <c:v>1.28</c:v>
                </c:pt>
                <c:pt idx="2050">
                  <c:v>1.28</c:v>
                </c:pt>
                <c:pt idx="2051">
                  <c:v>1.28</c:v>
                </c:pt>
                <c:pt idx="2052">
                  <c:v>1.28</c:v>
                </c:pt>
                <c:pt idx="2053">
                  <c:v>1.28</c:v>
                </c:pt>
                <c:pt idx="2054">
                  <c:v>1.28</c:v>
                </c:pt>
                <c:pt idx="2055">
                  <c:v>1.28</c:v>
                </c:pt>
                <c:pt idx="2056">
                  <c:v>1.28</c:v>
                </c:pt>
                <c:pt idx="2057">
                  <c:v>1.28</c:v>
                </c:pt>
                <c:pt idx="2058">
                  <c:v>1.28</c:v>
                </c:pt>
                <c:pt idx="2059">
                  <c:v>1.28</c:v>
                </c:pt>
                <c:pt idx="2060">
                  <c:v>1.28</c:v>
                </c:pt>
                <c:pt idx="2061">
                  <c:v>1.28</c:v>
                </c:pt>
                <c:pt idx="2062">
                  <c:v>1.28</c:v>
                </c:pt>
                <c:pt idx="2063">
                  <c:v>1.28</c:v>
                </c:pt>
                <c:pt idx="2064">
                  <c:v>1.28</c:v>
                </c:pt>
                <c:pt idx="2065">
                  <c:v>1.28</c:v>
                </c:pt>
                <c:pt idx="2066">
                  <c:v>1.28</c:v>
                </c:pt>
                <c:pt idx="2067">
                  <c:v>1.28</c:v>
                </c:pt>
                <c:pt idx="2068">
                  <c:v>1.28</c:v>
                </c:pt>
                <c:pt idx="2069">
                  <c:v>1.28</c:v>
                </c:pt>
                <c:pt idx="2070">
                  <c:v>1.28</c:v>
                </c:pt>
                <c:pt idx="2071">
                  <c:v>1.28</c:v>
                </c:pt>
                <c:pt idx="2072">
                  <c:v>1.28</c:v>
                </c:pt>
                <c:pt idx="2073">
                  <c:v>1.28</c:v>
                </c:pt>
                <c:pt idx="2074">
                  <c:v>1.28</c:v>
                </c:pt>
                <c:pt idx="2075">
                  <c:v>1.28</c:v>
                </c:pt>
                <c:pt idx="2076">
                  <c:v>1.28</c:v>
                </c:pt>
                <c:pt idx="2077">
                  <c:v>1.28</c:v>
                </c:pt>
                <c:pt idx="2078">
                  <c:v>1.28</c:v>
                </c:pt>
                <c:pt idx="2079">
                  <c:v>1.28</c:v>
                </c:pt>
                <c:pt idx="2080">
                  <c:v>1.28</c:v>
                </c:pt>
                <c:pt idx="2081">
                  <c:v>1.28</c:v>
                </c:pt>
                <c:pt idx="2082">
                  <c:v>1.28</c:v>
                </c:pt>
                <c:pt idx="2083">
                  <c:v>1.28</c:v>
                </c:pt>
                <c:pt idx="2084">
                  <c:v>1.28</c:v>
                </c:pt>
                <c:pt idx="2085">
                  <c:v>1.59</c:v>
                </c:pt>
                <c:pt idx="2086">
                  <c:v>1.59</c:v>
                </c:pt>
                <c:pt idx="2087">
                  <c:v>1.59</c:v>
                </c:pt>
                <c:pt idx="2088">
                  <c:v>1.59</c:v>
                </c:pt>
                <c:pt idx="2089">
                  <c:v>1.59</c:v>
                </c:pt>
                <c:pt idx="2090">
                  <c:v>1.59</c:v>
                </c:pt>
                <c:pt idx="2091">
                  <c:v>1.59</c:v>
                </c:pt>
                <c:pt idx="2092">
                  <c:v>1.59</c:v>
                </c:pt>
                <c:pt idx="2093">
                  <c:v>1.59</c:v>
                </c:pt>
                <c:pt idx="2094">
                  <c:v>1.59</c:v>
                </c:pt>
                <c:pt idx="2095">
                  <c:v>1.59</c:v>
                </c:pt>
                <c:pt idx="2096">
                  <c:v>1.59</c:v>
                </c:pt>
                <c:pt idx="2097">
                  <c:v>1.59</c:v>
                </c:pt>
                <c:pt idx="2098">
                  <c:v>1.59</c:v>
                </c:pt>
                <c:pt idx="2099">
                  <c:v>1.59</c:v>
                </c:pt>
                <c:pt idx="2100">
                  <c:v>1.59</c:v>
                </c:pt>
                <c:pt idx="2101">
                  <c:v>1.59</c:v>
                </c:pt>
                <c:pt idx="2102">
                  <c:v>1.59</c:v>
                </c:pt>
                <c:pt idx="2103">
                  <c:v>1.59</c:v>
                </c:pt>
                <c:pt idx="2104">
                  <c:v>1.59</c:v>
                </c:pt>
                <c:pt idx="2105">
                  <c:v>1.59</c:v>
                </c:pt>
                <c:pt idx="2106">
                  <c:v>1.59</c:v>
                </c:pt>
                <c:pt idx="2107">
                  <c:v>1.59</c:v>
                </c:pt>
                <c:pt idx="2108">
                  <c:v>1.59</c:v>
                </c:pt>
                <c:pt idx="2109">
                  <c:v>1.59</c:v>
                </c:pt>
                <c:pt idx="2110">
                  <c:v>1.59</c:v>
                </c:pt>
                <c:pt idx="2111">
                  <c:v>1.59</c:v>
                </c:pt>
                <c:pt idx="2112">
                  <c:v>1.59</c:v>
                </c:pt>
                <c:pt idx="2113">
                  <c:v>1.59</c:v>
                </c:pt>
                <c:pt idx="2114">
                  <c:v>1.59</c:v>
                </c:pt>
                <c:pt idx="2115">
                  <c:v>0</c:v>
                </c:pt>
                <c:pt idx="2116">
                  <c:v>0</c:v>
                </c:pt>
                <c:pt idx="2117">
                  <c:v>0</c:v>
                </c:pt>
                <c:pt idx="2118">
                  <c:v>0</c:v>
                </c:pt>
                <c:pt idx="2119">
                  <c:v>0</c:v>
                </c:pt>
                <c:pt idx="2120">
                  <c:v>0</c:v>
                </c:pt>
                <c:pt idx="2121">
                  <c:v>0</c:v>
                </c:pt>
                <c:pt idx="2122">
                  <c:v>0</c:v>
                </c:pt>
                <c:pt idx="2123">
                  <c:v>0</c:v>
                </c:pt>
                <c:pt idx="2124">
                  <c:v>0</c:v>
                </c:pt>
                <c:pt idx="2125">
                  <c:v>0</c:v>
                </c:pt>
                <c:pt idx="2126">
                  <c:v>0.4</c:v>
                </c:pt>
                <c:pt idx="2127">
                  <c:v>0.4</c:v>
                </c:pt>
                <c:pt idx="2128">
                  <c:v>0.4</c:v>
                </c:pt>
                <c:pt idx="2129">
                  <c:v>0.4</c:v>
                </c:pt>
                <c:pt idx="2130">
                  <c:v>0.4</c:v>
                </c:pt>
                <c:pt idx="2131">
                  <c:v>0.4</c:v>
                </c:pt>
                <c:pt idx="2132">
                  <c:v>0.4</c:v>
                </c:pt>
                <c:pt idx="2133">
                  <c:v>0.4</c:v>
                </c:pt>
                <c:pt idx="2134">
                  <c:v>0.4</c:v>
                </c:pt>
                <c:pt idx="2135">
                  <c:v>0.4</c:v>
                </c:pt>
                <c:pt idx="2136">
                  <c:v>0.4</c:v>
                </c:pt>
                <c:pt idx="2137">
                  <c:v>0.4</c:v>
                </c:pt>
                <c:pt idx="2138">
                  <c:v>0.4</c:v>
                </c:pt>
                <c:pt idx="2139">
                  <c:v>0.4</c:v>
                </c:pt>
                <c:pt idx="2140">
                  <c:v>0.4</c:v>
                </c:pt>
                <c:pt idx="2141">
                  <c:v>0.4</c:v>
                </c:pt>
                <c:pt idx="2142">
                  <c:v>0.4</c:v>
                </c:pt>
                <c:pt idx="2143">
                  <c:v>0.4</c:v>
                </c:pt>
                <c:pt idx="2144">
                  <c:v>0.4</c:v>
                </c:pt>
                <c:pt idx="2145">
                  <c:v>0.4</c:v>
                </c:pt>
                <c:pt idx="2146">
                  <c:v>0.4</c:v>
                </c:pt>
                <c:pt idx="2147">
                  <c:v>0.4</c:v>
                </c:pt>
                <c:pt idx="2148">
                  <c:v>0.4</c:v>
                </c:pt>
                <c:pt idx="2149">
                  <c:v>0.4</c:v>
                </c:pt>
                <c:pt idx="2150">
                  <c:v>0.4</c:v>
                </c:pt>
                <c:pt idx="2151">
                  <c:v>0.4</c:v>
                </c:pt>
                <c:pt idx="2152">
                  <c:v>0.4</c:v>
                </c:pt>
                <c:pt idx="2153">
                  <c:v>0.4</c:v>
                </c:pt>
                <c:pt idx="2154">
                  <c:v>0.4</c:v>
                </c:pt>
                <c:pt idx="2155">
                  <c:v>0.4</c:v>
                </c:pt>
                <c:pt idx="2156">
                  <c:v>0.4</c:v>
                </c:pt>
                <c:pt idx="2157">
                  <c:v>0.4</c:v>
                </c:pt>
                <c:pt idx="2158">
                  <c:v>0.4</c:v>
                </c:pt>
                <c:pt idx="2159">
                  <c:v>0.4</c:v>
                </c:pt>
                <c:pt idx="2160">
                  <c:v>0.4</c:v>
                </c:pt>
                <c:pt idx="2161">
                  <c:v>0.4</c:v>
                </c:pt>
                <c:pt idx="2162">
                  <c:v>0.4</c:v>
                </c:pt>
                <c:pt idx="2163">
                  <c:v>0.4</c:v>
                </c:pt>
                <c:pt idx="2164">
                  <c:v>0.4</c:v>
                </c:pt>
                <c:pt idx="2165">
                  <c:v>0.4</c:v>
                </c:pt>
                <c:pt idx="2166">
                  <c:v>0.4</c:v>
                </c:pt>
                <c:pt idx="2167">
                  <c:v>0.4</c:v>
                </c:pt>
                <c:pt idx="2168">
                  <c:v>0.4</c:v>
                </c:pt>
                <c:pt idx="2169">
                  <c:v>0.4</c:v>
                </c:pt>
                <c:pt idx="2170">
                  <c:v>0.4</c:v>
                </c:pt>
                <c:pt idx="2171">
                  <c:v>0.4</c:v>
                </c:pt>
                <c:pt idx="2172">
                  <c:v>0.4</c:v>
                </c:pt>
                <c:pt idx="2173">
                  <c:v>0.4</c:v>
                </c:pt>
                <c:pt idx="2174">
                  <c:v>0.4</c:v>
                </c:pt>
                <c:pt idx="2175">
                  <c:v>0.4</c:v>
                </c:pt>
                <c:pt idx="2176">
                  <c:v>0.4</c:v>
                </c:pt>
                <c:pt idx="2177">
                  <c:v>0.74000000000000332</c:v>
                </c:pt>
                <c:pt idx="2178">
                  <c:v>0.74000000000000332</c:v>
                </c:pt>
                <c:pt idx="2179">
                  <c:v>0.74000000000000332</c:v>
                </c:pt>
                <c:pt idx="2180">
                  <c:v>0.74000000000000332</c:v>
                </c:pt>
                <c:pt idx="2181">
                  <c:v>0.74000000000000332</c:v>
                </c:pt>
                <c:pt idx="2182">
                  <c:v>0.74000000000000332</c:v>
                </c:pt>
                <c:pt idx="2183">
                  <c:v>0.74000000000000332</c:v>
                </c:pt>
                <c:pt idx="2184">
                  <c:v>0.74000000000000332</c:v>
                </c:pt>
                <c:pt idx="2185">
                  <c:v>0.74000000000000332</c:v>
                </c:pt>
                <c:pt idx="2186">
                  <c:v>0.74000000000000332</c:v>
                </c:pt>
                <c:pt idx="2187">
                  <c:v>0.74000000000000332</c:v>
                </c:pt>
                <c:pt idx="2188">
                  <c:v>0.74000000000000332</c:v>
                </c:pt>
                <c:pt idx="2189">
                  <c:v>0.74000000000000332</c:v>
                </c:pt>
                <c:pt idx="2190">
                  <c:v>0.74000000000000332</c:v>
                </c:pt>
                <c:pt idx="2191">
                  <c:v>0.74000000000000332</c:v>
                </c:pt>
                <c:pt idx="2192">
                  <c:v>0.74000000000000332</c:v>
                </c:pt>
                <c:pt idx="2193">
                  <c:v>0.74000000000000332</c:v>
                </c:pt>
                <c:pt idx="2194">
                  <c:v>0.74000000000000332</c:v>
                </c:pt>
                <c:pt idx="2195">
                  <c:v>0.74000000000000332</c:v>
                </c:pt>
                <c:pt idx="2196">
                  <c:v>0.74000000000000332</c:v>
                </c:pt>
                <c:pt idx="2197">
                  <c:v>0.74000000000000332</c:v>
                </c:pt>
                <c:pt idx="2198">
                  <c:v>0.74000000000000332</c:v>
                </c:pt>
                <c:pt idx="2199">
                  <c:v>0.74000000000000332</c:v>
                </c:pt>
                <c:pt idx="2200">
                  <c:v>0.74000000000000332</c:v>
                </c:pt>
                <c:pt idx="2201">
                  <c:v>0.74000000000000332</c:v>
                </c:pt>
                <c:pt idx="2202">
                  <c:v>0.74000000000000332</c:v>
                </c:pt>
                <c:pt idx="2203">
                  <c:v>0.74000000000000332</c:v>
                </c:pt>
                <c:pt idx="2204">
                  <c:v>0.74000000000000332</c:v>
                </c:pt>
                <c:pt idx="2205">
                  <c:v>0.74000000000000332</c:v>
                </c:pt>
                <c:pt idx="2206">
                  <c:v>0.74000000000000332</c:v>
                </c:pt>
                <c:pt idx="2207">
                  <c:v>0.74000000000000332</c:v>
                </c:pt>
                <c:pt idx="2208">
                  <c:v>0.74000000000000332</c:v>
                </c:pt>
                <c:pt idx="2209">
                  <c:v>0.74000000000000332</c:v>
                </c:pt>
                <c:pt idx="2210">
                  <c:v>0.74000000000000332</c:v>
                </c:pt>
                <c:pt idx="2211">
                  <c:v>0.74000000000000332</c:v>
                </c:pt>
                <c:pt idx="2212">
                  <c:v>0.74000000000000332</c:v>
                </c:pt>
                <c:pt idx="2213">
                  <c:v>0.74000000000000332</c:v>
                </c:pt>
                <c:pt idx="2214">
                  <c:v>0.74000000000000332</c:v>
                </c:pt>
                <c:pt idx="2215">
                  <c:v>0.74000000000000332</c:v>
                </c:pt>
                <c:pt idx="2216">
                  <c:v>0.74000000000000332</c:v>
                </c:pt>
                <c:pt idx="2217">
                  <c:v>0.74000000000000332</c:v>
                </c:pt>
                <c:pt idx="2218">
                  <c:v>0.74000000000000332</c:v>
                </c:pt>
                <c:pt idx="2219">
                  <c:v>0.74000000000000332</c:v>
                </c:pt>
                <c:pt idx="2220">
                  <c:v>0.74000000000000332</c:v>
                </c:pt>
                <c:pt idx="2221">
                  <c:v>0.74000000000000332</c:v>
                </c:pt>
                <c:pt idx="2222">
                  <c:v>0.74000000000000332</c:v>
                </c:pt>
                <c:pt idx="2223">
                  <c:v>0.74000000000000332</c:v>
                </c:pt>
                <c:pt idx="2224">
                  <c:v>0.74000000000000332</c:v>
                </c:pt>
                <c:pt idx="2225">
                  <c:v>0.74000000000000332</c:v>
                </c:pt>
                <c:pt idx="2226">
                  <c:v>0.74000000000000332</c:v>
                </c:pt>
                <c:pt idx="2227">
                  <c:v>0.74000000000000332</c:v>
                </c:pt>
                <c:pt idx="2228">
                  <c:v>1.04</c:v>
                </c:pt>
                <c:pt idx="2229">
                  <c:v>1.04</c:v>
                </c:pt>
                <c:pt idx="2230">
                  <c:v>1.04</c:v>
                </c:pt>
                <c:pt idx="2231">
                  <c:v>1.04</c:v>
                </c:pt>
                <c:pt idx="2232">
                  <c:v>1.04</c:v>
                </c:pt>
                <c:pt idx="2233">
                  <c:v>1.04</c:v>
                </c:pt>
                <c:pt idx="2234">
                  <c:v>1.04</c:v>
                </c:pt>
                <c:pt idx="2235">
                  <c:v>1.04</c:v>
                </c:pt>
                <c:pt idx="2236">
                  <c:v>1.04</c:v>
                </c:pt>
                <c:pt idx="2237">
                  <c:v>1.04</c:v>
                </c:pt>
                <c:pt idx="2238">
                  <c:v>1.04</c:v>
                </c:pt>
                <c:pt idx="2239">
                  <c:v>1.04</c:v>
                </c:pt>
                <c:pt idx="2240">
                  <c:v>1.04</c:v>
                </c:pt>
                <c:pt idx="2241">
                  <c:v>1.04</c:v>
                </c:pt>
                <c:pt idx="2242">
                  <c:v>1.04</c:v>
                </c:pt>
                <c:pt idx="2243">
                  <c:v>1.04</c:v>
                </c:pt>
                <c:pt idx="2244">
                  <c:v>1.04</c:v>
                </c:pt>
                <c:pt idx="2245">
                  <c:v>1.04</c:v>
                </c:pt>
                <c:pt idx="2246">
                  <c:v>1.04</c:v>
                </c:pt>
                <c:pt idx="2247">
                  <c:v>1.04</c:v>
                </c:pt>
                <c:pt idx="2248">
                  <c:v>1.04</c:v>
                </c:pt>
                <c:pt idx="2249">
                  <c:v>1.04</c:v>
                </c:pt>
                <c:pt idx="2250">
                  <c:v>1.04</c:v>
                </c:pt>
                <c:pt idx="2251">
                  <c:v>1.04</c:v>
                </c:pt>
                <c:pt idx="2252">
                  <c:v>1.04</c:v>
                </c:pt>
                <c:pt idx="2253">
                  <c:v>1.04</c:v>
                </c:pt>
                <c:pt idx="2254">
                  <c:v>1.04</c:v>
                </c:pt>
                <c:pt idx="2255">
                  <c:v>1.04</c:v>
                </c:pt>
                <c:pt idx="2256">
                  <c:v>1.04</c:v>
                </c:pt>
                <c:pt idx="2257">
                  <c:v>1.04</c:v>
                </c:pt>
                <c:pt idx="2258">
                  <c:v>1.04</c:v>
                </c:pt>
                <c:pt idx="2259">
                  <c:v>1.04</c:v>
                </c:pt>
                <c:pt idx="2260">
                  <c:v>1.04</c:v>
                </c:pt>
                <c:pt idx="2261">
                  <c:v>1.04</c:v>
                </c:pt>
                <c:pt idx="2262">
                  <c:v>1.04</c:v>
                </c:pt>
                <c:pt idx="2263">
                  <c:v>1.04</c:v>
                </c:pt>
                <c:pt idx="2264">
                  <c:v>1.04</c:v>
                </c:pt>
                <c:pt idx="2265">
                  <c:v>1.04</c:v>
                </c:pt>
                <c:pt idx="2266">
                  <c:v>1.04</c:v>
                </c:pt>
                <c:pt idx="2267">
                  <c:v>1.04</c:v>
                </c:pt>
                <c:pt idx="2268">
                  <c:v>1.04</c:v>
                </c:pt>
                <c:pt idx="2269">
                  <c:v>1.04</c:v>
                </c:pt>
                <c:pt idx="2270">
                  <c:v>1.04</c:v>
                </c:pt>
                <c:pt idx="2271">
                  <c:v>1.04</c:v>
                </c:pt>
                <c:pt idx="2272">
                  <c:v>1.04</c:v>
                </c:pt>
                <c:pt idx="2273">
                  <c:v>1.04</c:v>
                </c:pt>
                <c:pt idx="2274">
                  <c:v>1.04</c:v>
                </c:pt>
                <c:pt idx="2275">
                  <c:v>1.04</c:v>
                </c:pt>
                <c:pt idx="2276">
                  <c:v>1.04</c:v>
                </c:pt>
                <c:pt idx="2277">
                  <c:v>1.04</c:v>
                </c:pt>
                <c:pt idx="2278">
                  <c:v>1.04</c:v>
                </c:pt>
                <c:pt idx="2279">
                  <c:v>1.04</c:v>
                </c:pt>
                <c:pt idx="2280">
                  <c:v>1.04</c:v>
                </c:pt>
                <c:pt idx="2281">
                  <c:v>1.04</c:v>
                </c:pt>
                <c:pt idx="2282">
                  <c:v>1.04</c:v>
                </c:pt>
                <c:pt idx="2283">
                  <c:v>1.04</c:v>
                </c:pt>
                <c:pt idx="2284">
                  <c:v>1.04</c:v>
                </c:pt>
                <c:pt idx="2285">
                  <c:v>1.04</c:v>
                </c:pt>
                <c:pt idx="2286">
                  <c:v>1.04</c:v>
                </c:pt>
                <c:pt idx="2287">
                  <c:v>1.04</c:v>
                </c:pt>
                <c:pt idx="2288">
                  <c:v>1.04</c:v>
                </c:pt>
                <c:pt idx="2289">
                  <c:v>1.04</c:v>
                </c:pt>
                <c:pt idx="2290">
                  <c:v>1.28</c:v>
                </c:pt>
                <c:pt idx="2291">
                  <c:v>1.28</c:v>
                </c:pt>
                <c:pt idx="2292">
                  <c:v>1.28</c:v>
                </c:pt>
                <c:pt idx="2293">
                  <c:v>1.28</c:v>
                </c:pt>
                <c:pt idx="2294">
                  <c:v>1.28</c:v>
                </c:pt>
                <c:pt idx="2295">
                  <c:v>1.28</c:v>
                </c:pt>
                <c:pt idx="2296">
                  <c:v>1.28</c:v>
                </c:pt>
                <c:pt idx="2297">
                  <c:v>1.28</c:v>
                </c:pt>
                <c:pt idx="2298">
                  <c:v>1.28</c:v>
                </c:pt>
                <c:pt idx="2299">
                  <c:v>1.28</c:v>
                </c:pt>
                <c:pt idx="2300">
                  <c:v>1.28</c:v>
                </c:pt>
                <c:pt idx="2301">
                  <c:v>1.28</c:v>
                </c:pt>
                <c:pt idx="2302">
                  <c:v>1.28</c:v>
                </c:pt>
                <c:pt idx="2303">
                  <c:v>1.28</c:v>
                </c:pt>
                <c:pt idx="2304">
                  <c:v>1.28</c:v>
                </c:pt>
                <c:pt idx="2305">
                  <c:v>1.28</c:v>
                </c:pt>
                <c:pt idx="2306">
                  <c:v>1.28</c:v>
                </c:pt>
                <c:pt idx="2307">
                  <c:v>1.28</c:v>
                </c:pt>
                <c:pt idx="2308">
                  <c:v>1.28</c:v>
                </c:pt>
                <c:pt idx="2309">
                  <c:v>1.28</c:v>
                </c:pt>
                <c:pt idx="2310">
                  <c:v>1.28</c:v>
                </c:pt>
                <c:pt idx="2311">
                  <c:v>1.28</c:v>
                </c:pt>
                <c:pt idx="2312">
                  <c:v>1.28</c:v>
                </c:pt>
                <c:pt idx="2313">
                  <c:v>1.28</c:v>
                </c:pt>
                <c:pt idx="2314">
                  <c:v>1.28</c:v>
                </c:pt>
                <c:pt idx="2315">
                  <c:v>1.28</c:v>
                </c:pt>
                <c:pt idx="2316">
                  <c:v>1.28</c:v>
                </c:pt>
                <c:pt idx="2317">
                  <c:v>1.28</c:v>
                </c:pt>
                <c:pt idx="2318">
                  <c:v>1.28</c:v>
                </c:pt>
                <c:pt idx="2319">
                  <c:v>1.28</c:v>
                </c:pt>
                <c:pt idx="2320">
                  <c:v>1.28</c:v>
                </c:pt>
                <c:pt idx="2321">
                  <c:v>1.28</c:v>
                </c:pt>
                <c:pt idx="2322">
                  <c:v>1.28</c:v>
                </c:pt>
                <c:pt idx="2323">
                  <c:v>1.28</c:v>
                </c:pt>
                <c:pt idx="2324">
                  <c:v>1.28</c:v>
                </c:pt>
                <c:pt idx="2325">
                  <c:v>1.28</c:v>
                </c:pt>
                <c:pt idx="2326">
                  <c:v>1.28</c:v>
                </c:pt>
                <c:pt idx="2327">
                  <c:v>1.28</c:v>
                </c:pt>
                <c:pt idx="2328">
                  <c:v>1.28</c:v>
                </c:pt>
                <c:pt idx="2329">
                  <c:v>1.28</c:v>
                </c:pt>
                <c:pt idx="2330">
                  <c:v>1.28</c:v>
                </c:pt>
                <c:pt idx="2331">
                  <c:v>1.28</c:v>
                </c:pt>
                <c:pt idx="2332">
                  <c:v>1.28</c:v>
                </c:pt>
                <c:pt idx="2333">
                  <c:v>1.28</c:v>
                </c:pt>
                <c:pt idx="2334">
                  <c:v>1.28</c:v>
                </c:pt>
                <c:pt idx="2335">
                  <c:v>1.28</c:v>
                </c:pt>
                <c:pt idx="2336">
                  <c:v>1.28</c:v>
                </c:pt>
                <c:pt idx="2337">
                  <c:v>1.28</c:v>
                </c:pt>
                <c:pt idx="2338">
                  <c:v>1.28</c:v>
                </c:pt>
                <c:pt idx="2339">
                  <c:v>1.28</c:v>
                </c:pt>
                <c:pt idx="2340">
                  <c:v>1.28</c:v>
                </c:pt>
                <c:pt idx="2341">
                  <c:v>1.28</c:v>
                </c:pt>
                <c:pt idx="2342">
                  <c:v>1.28</c:v>
                </c:pt>
                <c:pt idx="2343">
                  <c:v>1.28</c:v>
                </c:pt>
                <c:pt idx="2344">
                  <c:v>1.28</c:v>
                </c:pt>
                <c:pt idx="2345">
                  <c:v>1.28</c:v>
                </c:pt>
                <c:pt idx="2346">
                  <c:v>1.28</c:v>
                </c:pt>
                <c:pt idx="2347">
                  <c:v>1.28</c:v>
                </c:pt>
                <c:pt idx="2348">
                  <c:v>1.28</c:v>
                </c:pt>
                <c:pt idx="2349">
                  <c:v>1.28</c:v>
                </c:pt>
                <c:pt idx="2350">
                  <c:v>1.28</c:v>
                </c:pt>
                <c:pt idx="2351">
                  <c:v>1.28</c:v>
                </c:pt>
                <c:pt idx="2352">
                  <c:v>1.28</c:v>
                </c:pt>
                <c:pt idx="2353">
                  <c:v>1.28</c:v>
                </c:pt>
                <c:pt idx="2354">
                  <c:v>1.28</c:v>
                </c:pt>
                <c:pt idx="2355">
                  <c:v>1.28</c:v>
                </c:pt>
                <c:pt idx="2356">
                  <c:v>1.28</c:v>
                </c:pt>
                <c:pt idx="2357">
                  <c:v>1.28</c:v>
                </c:pt>
                <c:pt idx="2358">
                  <c:v>1.28</c:v>
                </c:pt>
                <c:pt idx="2359">
                  <c:v>1.28</c:v>
                </c:pt>
                <c:pt idx="2360">
                  <c:v>1.28</c:v>
                </c:pt>
                <c:pt idx="2361">
                  <c:v>1.28</c:v>
                </c:pt>
                <c:pt idx="2362">
                  <c:v>1.6</c:v>
                </c:pt>
                <c:pt idx="2363">
                  <c:v>1.6</c:v>
                </c:pt>
                <c:pt idx="2364">
                  <c:v>1.6</c:v>
                </c:pt>
                <c:pt idx="2365">
                  <c:v>1.6</c:v>
                </c:pt>
                <c:pt idx="2366">
                  <c:v>1.6</c:v>
                </c:pt>
                <c:pt idx="2367">
                  <c:v>1.6</c:v>
                </c:pt>
                <c:pt idx="2368">
                  <c:v>1.6</c:v>
                </c:pt>
                <c:pt idx="2369">
                  <c:v>1.6</c:v>
                </c:pt>
                <c:pt idx="2370">
                  <c:v>1.6</c:v>
                </c:pt>
                <c:pt idx="2371">
                  <c:v>1.6</c:v>
                </c:pt>
                <c:pt idx="2372">
                  <c:v>1.6</c:v>
                </c:pt>
                <c:pt idx="2373">
                  <c:v>1.6</c:v>
                </c:pt>
                <c:pt idx="2374">
                  <c:v>1.6</c:v>
                </c:pt>
                <c:pt idx="2375">
                  <c:v>1.6</c:v>
                </c:pt>
                <c:pt idx="2376">
                  <c:v>1.6</c:v>
                </c:pt>
                <c:pt idx="2377">
                  <c:v>1.6</c:v>
                </c:pt>
                <c:pt idx="2378">
                  <c:v>1.6</c:v>
                </c:pt>
                <c:pt idx="2379">
                  <c:v>1.6</c:v>
                </c:pt>
                <c:pt idx="2380">
                  <c:v>1.6</c:v>
                </c:pt>
                <c:pt idx="2381">
                  <c:v>1.6</c:v>
                </c:pt>
                <c:pt idx="2382">
                  <c:v>1.6</c:v>
                </c:pt>
                <c:pt idx="2383">
                  <c:v>1.6</c:v>
                </c:pt>
                <c:pt idx="2384">
                  <c:v>1.6</c:v>
                </c:pt>
                <c:pt idx="2385">
                  <c:v>1.6</c:v>
                </c:pt>
                <c:pt idx="2386">
                  <c:v>1.6</c:v>
                </c:pt>
                <c:pt idx="2387">
                  <c:v>1.6</c:v>
                </c:pt>
                <c:pt idx="2388">
                  <c:v>1.6</c:v>
                </c:pt>
                <c:pt idx="2389">
                  <c:v>1.6</c:v>
                </c:pt>
                <c:pt idx="2390">
                  <c:v>1.6</c:v>
                </c:pt>
                <c:pt idx="2391">
                  <c:v>1.6</c:v>
                </c:pt>
                <c:pt idx="2392">
                  <c:v>1.6</c:v>
                </c:pt>
                <c:pt idx="2393">
                  <c:v>1.6</c:v>
                </c:pt>
                <c:pt idx="2394">
                  <c:v>1.6</c:v>
                </c:pt>
                <c:pt idx="2395">
                  <c:v>1.6</c:v>
                </c:pt>
                <c:pt idx="2396">
                  <c:v>1.6</c:v>
                </c:pt>
                <c:pt idx="2397">
                  <c:v>1.6</c:v>
                </c:pt>
                <c:pt idx="2398">
                  <c:v>1.6</c:v>
                </c:pt>
                <c:pt idx="2399">
                  <c:v>1.6</c:v>
                </c:pt>
                <c:pt idx="2400">
                  <c:v>1.6</c:v>
                </c:pt>
                <c:pt idx="2401">
                  <c:v>1.6</c:v>
                </c:pt>
                <c:pt idx="2402">
                  <c:v>1.6</c:v>
                </c:pt>
                <c:pt idx="2403">
                  <c:v>1.6</c:v>
                </c:pt>
                <c:pt idx="2404">
                  <c:v>1.6</c:v>
                </c:pt>
                <c:pt idx="2405">
                  <c:v>1.6</c:v>
                </c:pt>
                <c:pt idx="2406">
                  <c:v>1.6</c:v>
                </c:pt>
                <c:pt idx="2407">
                  <c:v>1.6</c:v>
                </c:pt>
                <c:pt idx="2408">
                  <c:v>1.6</c:v>
                </c:pt>
                <c:pt idx="2409">
                  <c:v>1.6</c:v>
                </c:pt>
                <c:pt idx="2410">
                  <c:v>1.6</c:v>
                </c:pt>
                <c:pt idx="2411">
                  <c:v>1.6</c:v>
                </c:pt>
                <c:pt idx="2412">
                  <c:v>1.6</c:v>
                </c:pt>
                <c:pt idx="2413">
                  <c:v>1.9</c:v>
                </c:pt>
                <c:pt idx="2414">
                  <c:v>1.9</c:v>
                </c:pt>
                <c:pt idx="2415">
                  <c:v>1.9</c:v>
                </c:pt>
                <c:pt idx="2416">
                  <c:v>1.9</c:v>
                </c:pt>
                <c:pt idx="2417">
                  <c:v>1.9</c:v>
                </c:pt>
                <c:pt idx="2418">
                  <c:v>1.9</c:v>
                </c:pt>
                <c:pt idx="2419">
                  <c:v>1.9</c:v>
                </c:pt>
                <c:pt idx="2420">
                  <c:v>1.9</c:v>
                </c:pt>
                <c:pt idx="2421">
                  <c:v>1.9</c:v>
                </c:pt>
                <c:pt idx="2422">
                  <c:v>1.9</c:v>
                </c:pt>
                <c:pt idx="2423">
                  <c:v>1.9</c:v>
                </c:pt>
                <c:pt idx="2424">
                  <c:v>1.9</c:v>
                </c:pt>
                <c:pt idx="2425">
                  <c:v>1.9</c:v>
                </c:pt>
                <c:pt idx="2426">
                  <c:v>1.9</c:v>
                </c:pt>
                <c:pt idx="2427">
                  <c:v>1.9</c:v>
                </c:pt>
                <c:pt idx="2428">
                  <c:v>1.9</c:v>
                </c:pt>
                <c:pt idx="2429">
                  <c:v>1.9</c:v>
                </c:pt>
                <c:pt idx="2430">
                  <c:v>1.9</c:v>
                </c:pt>
                <c:pt idx="2431">
                  <c:v>1.9</c:v>
                </c:pt>
                <c:pt idx="2432">
                  <c:v>1.9</c:v>
                </c:pt>
                <c:pt idx="2433">
                  <c:v>1.9</c:v>
                </c:pt>
                <c:pt idx="2434">
                  <c:v>1.9</c:v>
                </c:pt>
                <c:pt idx="2435">
                  <c:v>1.9</c:v>
                </c:pt>
                <c:pt idx="2436">
                  <c:v>1.9</c:v>
                </c:pt>
                <c:pt idx="2437">
                  <c:v>1.9</c:v>
                </c:pt>
                <c:pt idx="2438">
                  <c:v>1.9</c:v>
                </c:pt>
                <c:pt idx="2439">
                  <c:v>1.9</c:v>
                </c:pt>
                <c:pt idx="2440">
                  <c:v>1.9</c:v>
                </c:pt>
                <c:pt idx="2441">
                  <c:v>1.9</c:v>
                </c:pt>
                <c:pt idx="2442">
                  <c:v>1.9</c:v>
                </c:pt>
                <c:pt idx="2443">
                  <c:v>1.9</c:v>
                </c:pt>
                <c:pt idx="2444">
                  <c:v>1.9</c:v>
                </c:pt>
                <c:pt idx="2445">
                  <c:v>1.9</c:v>
                </c:pt>
                <c:pt idx="2446">
                  <c:v>1.9</c:v>
                </c:pt>
                <c:pt idx="2447">
                  <c:v>1.9</c:v>
                </c:pt>
                <c:pt idx="2448">
                  <c:v>1.9</c:v>
                </c:pt>
                <c:pt idx="2449">
                  <c:v>1.9</c:v>
                </c:pt>
                <c:pt idx="2450">
                  <c:v>1.9</c:v>
                </c:pt>
                <c:pt idx="2451">
                  <c:v>1.9</c:v>
                </c:pt>
                <c:pt idx="2452">
                  <c:v>1.9</c:v>
                </c:pt>
                <c:pt idx="2453">
                  <c:v>1.9</c:v>
                </c:pt>
                <c:pt idx="2454">
                  <c:v>1.9</c:v>
                </c:pt>
                <c:pt idx="2455">
                  <c:v>1.9</c:v>
                </c:pt>
                <c:pt idx="2456">
                  <c:v>1.9</c:v>
                </c:pt>
                <c:pt idx="2457">
                  <c:v>1.9</c:v>
                </c:pt>
                <c:pt idx="2458">
                  <c:v>1.9</c:v>
                </c:pt>
                <c:pt idx="2459">
                  <c:v>1.9</c:v>
                </c:pt>
                <c:pt idx="2460">
                  <c:v>1.9</c:v>
                </c:pt>
                <c:pt idx="2461">
                  <c:v>1.9</c:v>
                </c:pt>
                <c:pt idx="2462">
                  <c:v>1.9</c:v>
                </c:pt>
                <c:pt idx="2463">
                  <c:v>1.9</c:v>
                </c:pt>
                <c:pt idx="2464">
                  <c:v>0</c:v>
                </c:pt>
                <c:pt idx="2465">
                  <c:v>0</c:v>
                </c:pt>
                <c:pt idx="2466">
                  <c:v>0</c:v>
                </c:pt>
                <c:pt idx="2467">
                  <c:v>0</c:v>
                </c:pt>
                <c:pt idx="2468">
                  <c:v>0</c:v>
                </c:pt>
                <c:pt idx="2469">
                  <c:v>0</c:v>
                </c:pt>
                <c:pt idx="2470">
                  <c:v>0</c:v>
                </c:pt>
                <c:pt idx="2471">
                  <c:v>0</c:v>
                </c:pt>
                <c:pt idx="2472">
                  <c:v>0</c:v>
                </c:pt>
                <c:pt idx="2473">
                  <c:v>0</c:v>
                </c:pt>
                <c:pt idx="2474">
                  <c:v>0</c:v>
                </c:pt>
                <c:pt idx="2475">
                  <c:v>0</c:v>
                </c:pt>
                <c:pt idx="2476">
                  <c:v>0</c:v>
                </c:pt>
                <c:pt idx="2477">
                  <c:v>0</c:v>
                </c:pt>
                <c:pt idx="2478">
                  <c:v>0</c:v>
                </c:pt>
                <c:pt idx="2479">
                  <c:v>0</c:v>
                </c:pt>
                <c:pt idx="2480">
                  <c:v>0</c:v>
                </c:pt>
                <c:pt idx="2481">
                  <c:v>0</c:v>
                </c:pt>
                <c:pt idx="2482">
                  <c:v>0</c:v>
                </c:pt>
                <c:pt idx="2483">
                  <c:v>0</c:v>
                </c:pt>
                <c:pt idx="2484">
                  <c:v>0</c:v>
                </c:pt>
                <c:pt idx="2485">
                  <c:v>0.46</c:v>
                </c:pt>
                <c:pt idx="2486">
                  <c:v>0.46</c:v>
                </c:pt>
                <c:pt idx="2487">
                  <c:v>0.46</c:v>
                </c:pt>
                <c:pt idx="2488">
                  <c:v>0.46</c:v>
                </c:pt>
                <c:pt idx="2489">
                  <c:v>0.46</c:v>
                </c:pt>
                <c:pt idx="2490">
                  <c:v>0.46</c:v>
                </c:pt>
                <c:pt idx="2491">
                  <c:v>0.46</c:v>
                </c:pt>
                <c:pt idx="2492">
                  <c:v>0.46</c:v>
                </c:pt>
                <c:pt idx="2493">
                  <c:v>0.46</c:v>
                </c:pt>
                <c:pt idx="2494">
                  <c:v>0.46</c:v>
                </c:pt>
                <c:pt idx="2495">
                  <c:v>0.46</c:v>
                </c:pt>
                <c:pt idx="2496">
                  <c:v>0.46</c:v>
                </c:pt>
                <c:pt idx="2497">
                  <c:v>0.46</c:v>
                </c:pt>
                <c:pt idx="2498">
                  <c:v>0.46</c:v>
                </c:pt>
                <c:pt idx="2499">
                  <c:v>0.46</c:v>
                </c:pt>
                <c:pt idx="2500">
                  <c:v>0.46</c:v>
                </c:pt>
                <c:pt idx="2501">
                  <c:v>0.46</c:v>
                </c:pt>
                <c:pt idx="2502">
                  <c:v>0.46</c:v>
                </c:pt>
                <c:pt idx="2503">
                  <c:v>0.46</c:v>
                </c:pt>
                <c:pt idx="2504">
                  <c:v>0.46</c:v>
                </c:pt>
                <c:pt idx="2505">
                  <c:v>0.55000000000000004</c:v>
                </c:pt>
                <c:pt idx="2506">
                  <c:v>0.55000000000000004</c:v>
                </c:pt>
                <c:pt idx="2507">
                  <c:v>0.55000000000000004</c:v>
                </c:pt>
                <c:pt idx="2508">
                  <c:v>0.55000000000000004</c:v>
                </c:pt>
                <c:pt idx="2509">
                  <c:v>0.55000000000000004</c:v>
                </c:pt>
                <c:pt idx="2510">
                  <c:v>0.55000000000000004</c:v>
                </c:pt>
                <c:pt idx="2511">
                  <c:v>0.55000000000000004</c:v>
                </c:pt>
                <c:pt idx="2512">
                  <c:v>0.55000000000000004</c:v>
                </c:pt>
                <c:pt idx="2513">
                  <c:v>0.55000000000000004</c:v>
                </c:pt>
                <c:pt idx="2514">
                  <c:v>0.55000000000000004</c:v>
                </c:pt>
                <c:pt idx="2515">
                  <c:v>0.55000000000000004</c:v>
                </c:pt>
                <c:pt idx="2516">
                  <c:v>0.67000000000000426</c:v>
                </c:pt>
                <c:pt idx="2517">
                  <c:v>0.67000000000000426</c:v>
                </c:pt>
                <c:pt idx="2518">
                  <c:v>0.67000000000000426</c:v>
                </c:pt>
                <c:pt idx="2519">
                  <c:v>0.67000000000000426</c:v>
                </c:pt>
                <c:pt idx="2520">
                  <c:v>0.67000000000000426</c:v>
                </c:pt>
                <c:pt idx="2521">
                  <c:v>0.67000000000000426</c:v>
                </c:pt>
                <c:pt idx="2522">
                  <c:v>0.67000000000000426</c:v>
                </c:pt>
                <c:pt idx="2523">
                  <c:v>0.67000000000000426</c:v>
                </c:pt>
                <c:pt idx="2524">
                  <c:v>0.67000000000000426</c:v>
                </c:pt>
                <c:pt idx="2525">
                  <c:v>0.67000000000000426</c:v>
                </c:pt>
                <c:pt idx="2526">
                  <c:v>0.78</c:v>
                </c:pt>
                <c:pt idx="2527">
                  <c:v>0.78</c:v>
                </c:pt>
                <c:pt idx="2528">
                  <c:v>0.78</c:v>
                </c:pt>
                <c:pt idx="2529">
                  <c:v>0.78</c:v>
                </c:pt>
                <c:pt idx="2530">
                  <c:v>0.78</c:v>
                </c:pt>
                <c:pt idx="2531">
                  <c:v>0.78</c:v>
                </c:pt>
                <c:pt idx="2532">
                  <c:v>0.78</c:v>
                </c:pt>
                <c:pt idx="2533">
                  <c:v>0.78</c:v>
                </c:pt>
                <c:pt idx="2534">
                  <c:v>0.78</c:v>
                </c:pt>
                <c:pt idx="2535">
                  <c:v>0.78</c:v>
                </c:pt>
                <c:pt idx="2536">
                  <c:v>0.78</c:v>
                </c:pt>
                <c:pt idx="2537">
                  <c:v>0.78</c:v>
                </c:pt>
                <c:pt idx="2538">
                  <c:v>0.78</c:v>
                </c:pt>
                <c:pt idx="2539">
                  <c:v>0.78</c:v>
                </c:pt>
                <c:pt idx="2540">
                  <c:v>0.78</c:v>
                </c:pt>
                <c:pt idx="2541">
                  <c:v>0.78</c:v>
                </c:pt>
                <c:pt idx="2542">
                  <c:v>0.78</c:v>
                </c:pt>
                <c:pt idx="2543">
                  <c:v>0.78</c:v>
                </c:pt>
                <c:pt idx="2544">
                  <c:v>0.78</c:v>
                </c:pt>
                <c:pt idx="2545">
                  <c:v>0.78</c:v>
                </c:pt>
                <c:pt idx="2546">
                  <c:v>0.78</c:v>
                </c:pt>
                <c:pt idx="2547">
                  <c:v>0.78</c:v>
                </c:pt>
                <c:pt idx="2548">
                  <c:v>0.78</c:v>
                </c:pt>
                <c:pt idx="2549">
                  <c:v>0.78</c:v>
                </c:pt>
                <c:pt idx="2550">
                  <c:v>0.78</c:v>
                </c:pt>
                <c:pt idx="2551">
                  <c:v>0.78</c:v>
                </c:pt>
                <c:pt idx="2552">
                  <c:v>0.78</c:v>
                </c:pt>
                <c:pt idx="2553">
                  <c:v>0.78</c:v>
                </c:pt>
                <c:pt idx="2554">
                  <c:v>0.78</c:v>
                </c:pt>
                <c:pt idx="2555">
                  <c:v>0.78</c:v>
                </c:pt>
                <c:pt idx="2556">
                  <c:v>0.78</c:v>
                </c:pt>
                <c:pt idx="2557">
                  <c:v>1.04</c:v>
                </c:pt>
                <c:pt idx="2558">
                  <c:v>1.04</c:v>
                </c:pt>
                <c:pt idx="2559">
                  <c:v>1.04</c:v>
                </c:pt>
                <c:pt idx="2560">
                  <c:v>1.04</c:v>
                </c:pt>
                <c:pt idx="2561">
                  <c:v>1.04</c:v>
                </c:pt>
                <c:pt idx="2562">
                  <c:v>1.04</c:v>
                </c:pt>
                <c:pt idx="2563">
                  <c:v>1.04</c:v>
                </c:pt>
                <c:pt idx="2564">
                  <c:v>1.04</c:v>
                </c:pt>
                <c:pt idx="2565">
                  <c:v>1.04</c:v>
                </c:pt>
                <c:pt idx="2566">
                  <c:v>1.04</c:v>
                </c:pt>
                <c:pt idx="2567">
                  <c:v>1.04</c:v>
                </c:pt>
                <c:pt idx="2568">
                  <c:v>1.04</c:v>
                </c:pt>
                <c:pt idx="2569">
                  <c:v>1.04</c:v>
                </c:pt>
                <c:pt idx="2570">
                  <c:v>1.04</c:v>
                </c:pt>
                <c:pt idx="2571">
                  <c:v>1.04</c:v>
                </c:pt>
                <c:pt idx="2572">
                  <c:v>1.04</c:v>
                </c:pt>
                <c:pt idx="2573">
                  <c:v>1.04</c:v>
                </c:pt>
                <c:pt idx="2574">
                  <c:v>1.04</c:v>
                </c:pt>
                <c:pt idx="2575">
                  <c:v>1.04</c:v>
                </c:pt>
                <c:pt idx="2576">
                  <c:v>1.04</c:v>
                </c:pt>
                <c:pt idx="2577">
                  <c:v>1.04</c:v>
                </c:pt>
                <c:pt idx="2578">
                  <c:v>1.04</c:v>
                </c:pt>
                <c:pt idx="2579">
                  <c:v>1.04</c:v>
                </c:pt>
                <c:pt idx="2580">
                  <c:v>1.04</c:v>
                </c:pt>
                <c:pt idx="2581">
                  <c:v>1.04</c:v>
                </c:pt>
                <c:pt idx="2582">
                  <c:v>1.04</c:v>
                </c:pt>
                <c:pt idx="2583">
                  <c:v>1.04</c:v>
                </c:pt>
                <c:pt idx="2584">
                  <c:v>1.04</c:v>
                </c:pt>
                <c:pt idx="2585">
                  <c:v>1.04</c:v>
                </c:pt>
                <c:pt idx="2586">
                  <c:v>1.04</c:v>
                </c:pt>
                <c:pt idx="2587">
                  <c:v>1.04</c:v>
                </c:pt>
                <c:pt idx="2588">
                  <c:v>1.04</c:v>
                </c:pt>
                <c:pt idx="2589">
                  <c:v>1.04</c:v>
                </c:pt>
                <c:pt idx="2590">
                  <c:v>1.04</c:v>
                </c:pt>
                <c:pt idx="2591">
                  <c:v>1.04</c:v>
                </c:pt>
                <c:pt idx="2592">
                  <c:v>1.04</c:v>
                </c:pt>
                <c:pt idx="2593">
                  <c:v>1.04</c:v>
                </c:pt>
                <c:pt idx="2594">
                  <c:v>1.04</c:v>
                </c:pt>
                <c:pt idx="2595">
                  <c:v>1.04</c:v>
                </c:pt>
                <c:pt idx="2596">
                  <c:v>1.04</c:v>
                </c:pt>
                <c:pt idx="2597">
                  <c:v>1.04</c:v>
                </c:pt>
                <c:pt idx="2598">
                  <c:v>1.04</c:v>
                </c:pt>
                <c:pt idx="2599">
                  <c:v>1.04</c:v>
                </c:pt>
                <c:pt idx="2600">
                  <c:v>1.04</c:v>
                </c:pt>
                <c:pt idx="2601">
                  <c:v>1.04</c:v>
                </c:pt>
                <c:pt idx="2602">
                  <c:v>1.04</c:v>
                </c:pt>
                <c:pt idx="2603">
                  <c:v>1.04</c:v>
                </c:pt>
                <c:pt idx="2604">
                  <c:v>1.04</c:v>
                </c:pt>
                <c:pt idx="2605">
                  <c:v>1.04</c:v>
                </c:pt>
                <c:pt idx="2606">
                  <c:v>1.04</c:v>
                </c:pt>
                <c:pt idx="2607">
                  <c:v>1.04</c:v>
                </c:pt>
                <c:pt idx="2608">
                  <c:v>1.04</c:v>
                </c:pt>
                <c:pt idx="2609">
                  <c:v>1.04</c:v>
                </c:pt>
                <c:pt idx="2610">
                  <c:v>1.04</c:v>
                </c:pt>
                <c:pt idx="2611">
                  <c:v>1.04</c:v>
                </c:pt>
                <c:pt idx="2612">
                  <c:v>1.04</c:v>
                </c:pt>
                <c:pt idx="2613">
                  <c:v>1.04</c:v>
                </c:pt>
                <c:pt idx="2614">
                  <c:v>1.04</c:v>
                </c:pt>
                <c:pt idx="2615">
                  <c:v>1.04</c:v>
                </c:pt>
                <c:pt idx="2616">
                  <c:v>1.04</c:v>
                </c:pt>
                <c:pt idx="2617">
                  <c:v>1.04</c:v>
                </c:pt>
                <c:pt idx="2618">
                  <c:v>1.3</c:v>
                </c:pt>
                <c:pt idx="2619">
                  <c:v>1.3</c:v>
                </c:pt>
                <c:pt idx="2620">
                  <c:v>1.3</c:v>
                </c:pt>
                <c:pt idx="2621">
                  <c:v>1.3</c:v>
                </c:pt>
                <c:pt idx="2622">
                  <c:v>1.3</c:v>
                </c:pt>
                <c:pt idx="2623">
                  <c:v>1.3</c:v>
                </c:pt>
                <c:pt idx="2624">
                  <c:v>1.3</c:v>
                </c:pt>
                <c:pt idx="2625">
                  <c:v>1.3</c:v>
                </c:pt>
                <c:pt idx="2626">
                  <c:v>1.3</c:v>
                </c:pt>
                <c:pt idx="2627">
                  <c:v>1.3</c:v>
                </c:pt>
                <c:pt idx="2628">
                  <c:v>1.3</c:v>
                </c:pt>
                <c:pt idx="2629">
                  <c:v>1.3</c:v>
                </c:pt>
                <c:pt idx="2630">
                  <c:v>1.3</c:v>
                </c:pt>
                <c:pt idx="2631">
                  <c:v>1.3</c:v>
                </c:pt>
                <c:pt idx="2632">
                  <c:v>1.3</c:v>
                </c:pt>
                <c:pt idx="2633">
                  <c:v>1.3</c:v>
                </c:pt>
                <c:pt idx="2634">
                  <c:v>1.3</c:v>
                </c:pt>
                <c:pt idx="2635">
                  <c:v>1.3</c:v>
                </c:pt>
                <c:pt idx="2636">
                  <c:v>1.3</c:v>
                </c:pt>
                <c:pt idx="2637">
                  <c:v>1.3</c:v>
                </c:pt>
                <c:pt idx="2638">
                  <c:v>1.3</c:v>
                </c:pt>
                <c:pt idx="2639">
                  <c:v>1.3</c:v>
                </c:pt>
                <c:pt idx="2640">
                  <c:v>1.3</c:v>
                </c:pt>
                <c:pt idx="2641">
                  <c:v>1.3</c:v>
                </c:pt>
                <c:pt idx="2642">
                  <c:v>1.3</c:v>
                </c:pt>
                <c:pt idx="2643">
                  <c:v>1.3</c:v>
                </c:pt>
                <c:pt idx="2644">
                  <c:v>1.3</c:v>
                </c:pt>
                <c:pt idx="2645">
                  <c:v>1.3</c:v>
                </c:pt>
                <c:pt idx="2646">
                  <c:v>1.3</c:v>
                </c:pt>
                <c:pt idx="2647">
                  <c:v>1.3</c:v>
                </c:pt>
                <c:pt idx="2648">
                  <c:v>1.3</c:v>
                </c:pt>
                <c:pt idx="2649">
                  <c:v>1.3</c:v>
                </c:pt>
                <c:pt idx="2650">
                  <c:v>1.3</c:v>
                </c:pt>
                <c:pt idx="2651">
                  <c:v>1.3</c:v>
                </c:pt>
                <c:pt idx="2652">
                  <c:v>1.3</c:v>
                </c:pt>
                <c:pt idx="2653">
                  <c:v>1.3</c:v>
                </c:pt>
                <c:pt idx="2654">
                  <c:v>1.3</c:v>
                </c:pt>
                <c:pt idx="2655">
                  <c:v>1.3</c:v>
                </c:pt>
                <c:pt idx="2656">
                  <c:v>1.3</c:v>
                </c:pt>
                <c:pt idx="2657">
                  <c:v>1.3</c:v>
                </c:pt>
                <c:pt idx="2658">
                  <c:v>1.3</c:v>
                </c:pt>
                <c:pt idx="2659">
                  <c:v>1.3</c:v>
                </c:pt>
                <c:pt idx="2660">
                  <c:v>1.3</c:v>
                </c:pt>
                <c:pt idx="2661">
                  <c:v>1.3</c:v>
                </c:pt>
                <c:pt idx="2662">
                  <c:v>1.3</c:v>
                </c:pt>
                <c:pt idx="2663">
                  <c:v>1.3</c:v>
                </c:pt>
                <c:pt idx="2664">
                  <c:v>1.3</c:v>
                </c:pt>
                <c:pt idx="2665">
                  <c:v>1.3</c:v>
                </c:pt>
                <c:pt idx="2666">
                  <c:v>1.3</c:v>
                </c:pt>
                <c:pt idx="2667">
                  <c:v>1.3</c:v>
                </c:pt>
                <c:pt idx="2668">
                  <c:v>1.3</c:v>
                </c:pt>
                <c:pt idx="2669">
                  <c:v>1.3</c:v>
                </c:pt>
                <c:pt idx="2670">
                  <c:v>1.3</c:v>
                </c:pt>
                <c:pt idx="2671">
                  <c:v>1.3</c:v>
                </c:pt>
                <c:pt idx="2672">
                  <c:v>1.3</c:v>
                </c:pt>
                <c:pt idx="2673">
                  <c:v>1.3</c:v>
                </c:pt>
                <c:pt idx="2674">
                  <c:v>1.3</c:v>
                </c:pt>
                <c:pt idx="2675">
                  <c:v>1.3</c:v>
                </c:pt>
                <c:pt idx="2676">
                  <c:v>1.3</c:v>
                </c:pt>
                <c:pt idx="2677">
                  <c:v>1.3</c:v>
                </c:pt>
                <c:pt idx="2678">
                  <c:v>1.3</c:v>
                </c:pt>
                <c:pt idx="2679">
                  <c:v>1.3</c:v>
                </c:pt>
                <c:pt idx="2680">
                  <c:v>1.3</c:v>
                </c:pt>
                <c:pt idx="2681">
                  <c:v>1.3</c:v>
                </c:pt>
                <c:pt idx="2682">
                  <c:v>1.3</c:v>
                </c:pt>
                <c:pt idx="2683">
                  <c:v>1.3</c:v>
                </c:pt>
                <c:pt idx="2684">
                  <c:v>1.3</c:v>
                </c:pt>
                <c:pt idx="2685">
                  <c:v>1.3</c:v>
                </c:pt>
                <c:pt idx="2686">
                  <c:v>1.3</c:v>
                </c:pt>
                <c:pt idx="2687">
                  <c:v>1.3</c:v>
                </c:pt>
                <c:pt idx="2688">
                  <c:v>1.3</c:v>
                </c:pt>
                <c:pt idx="2689">
                  <c:v>1.3</c:v>
                </c:pt>
                <c:pt idx="2690">
                  <c:v>1.3</c:v>
                </c:pt>
                <c:pt idx="2691">
                  <c:v>1.3</c:v>
                </c:pt>
                <c:pt idx="2692">
                  <c:v>1.3</c:v>
                </c:pt>
                <c:pt idx="2693">
                  <c:v>1.3</c:v>
                </c:pt>
                <c:pt idx="2694">
                  <c:v>1.3</c:v>
                </c:pt>
                <c:pt idx="2695">
                  <c:v>1.3</c:v>
                </c:pt>
                <c:pt idx="2696">
                  <c:v>1.3</c:v>
                </c:pt>
                <c:pt idx="2697">
                  <c:v>1.3</c:v>
                </c:pt>
                <c:pt idx="2698">
                  <c:v>1.3</c:v>
                </c:pt>
                <c:pt idx="2699">
                  <c:v>1.3</c:v>
                </c:pt>
                <c:pt idx="2700">
                  <c:v>1.59</c:v>
                </c:pt>
                <c:pt idx="2701">
                  <c:v>1.59</c:v>
                </c:pt>
                <c:pt idx="2702">
                  <c:v>1.59</c:v>
                </c:pt>
                <c:pt idx="2703">
                  <c:v>1.59</c:v>
                </c:pt>
                <c:pt idx="2704">
                  <c:v>1.59</c:v>
                </c:pt>
                <c:pt idx="2705">
                  <c:v>1.59</c:v>
                </c:pt>
                <c:pt idx="2706">
                  <c:v>1.59</c:v>
                </c:pt>
                <c:pt idx="2707">
                  <c:v>1.59</c:v>
                </c:pt>
                <c:pt idx="2708">
                  <c:v>1.59</c:v>
                </c:pt>
                <c:pt idx="2709">
                  <c:v>1.59</c:v>
                </c:pt>
                <c:pt idx="2710">
                  <c:v>1.59</c:v>
                </c:pt>
                <c:pt idx="2711">
                  <c:v>1.59</c:v>
                </c:pt>
                <c:pt idx="2712">
                  <c:v>1.59</c:v>
                </c:pt>
                <c:pt idx="2713">
                  <c:v>1.59</c:v>
                </c:pt>
                <c:pt idx="2714">
                  <c:v>1.59</c:v>
                </c:pt>
                <c:pt idx="2715">
                  <c:v>1.59</c:v>
                </c:pt>
                <c:pt idx="2716">
                  <c:v>1.59</c:v>
                </c:pt>
                <c:pt idx="2717">
                  <c:v>1.59</c:v>
                </c:pt>
                <c:pt idx="2718">
                  <c:v>1.59</c:v>
                </c:pt>
                <c:pt idx="2719">
                  <c:v>1.59</c:v>
                </c:pt>
                <c:pt idx="2720">
                  <c:v>1.59</c:v>
                </c:pt>
                <c:pt idx="2721">
                  <c:v>1.59</c:v>
                </c:pt>
                <c:pt idx="2722">
                  <c:v>1.59</c:v>
                </c:pt>
                <c:pt idx="2723">
                  <c:v>1.59</c:v>
                </c:pt>
                <c:pt idx="2724">
                  <c:v>1.59</c:v>
                </c:pt>
                <c:pt idx="2725">
                  <c:v>1.59</c:v>
                </c:pt>
                <c:pt idx="2726">
                  <c:v>1.59</c:v>
                </c:pt>
                <c:pt idx="2727">
                  <c:v>1.59</c:v>
                </c:pt>
                <c:pt idx="2728">
                  <c:v>1.59</c:v>
                </c:pt>
                <c:pt idx="2729">
                  <c:v>1.59</c:v>
                </c:pt>
                <c:pt idx="2730">
                  <c:v>1.59</c:v>
                </c:pt>
                <c:pt idx="2731">
                  <c:v>1.59</c:v>
                </c:pt>
                <c:pt idx="2732">
                  <c:v>1.59</c:v>
                </c:pt>
                <c:pt idx="2733">
                  <c:v>1.59</c:v>
                </c:pt>
                <c:pt idx="2734">
                  <c:v>1.59</c:v>
                </c:pt>
                <c:pt idx="2735">
                  <c:v>1.59</c:v>
                </c:pt>
                <c:pt idx="2736">
                  <c:v>1.59</c:v>
                </c:pt>
                <c:pt idx="2737">
                  <c:v>1.59</c:v>
                </c:pt>
                <c:pt idx="2738">
                  <c:v>1.59</c:v>
                </c:pt>
                <c:pt idx="2739">
                  <c:v>1.59</c:v>
                </c:pt>
                <c:pt idx="2740">
                  <c:v>1.59</c:v>
                </c:pt>
                <c:pt idx="2741">
                  <c:v>1.59</c:v>
                </c:pt>
                <c:pt idx="2742">
                  <c:v>1.59</c:v>
                </c:pt>
                <c:pt idx="2743">
                  <c:v>1.59</c:v>
                </c:pt>
                <c:pt idx="2744">
                  <c:v>1.59</c:v>
                </c:pt>
                <c:pt idx="2745">
                  <c:v>1.59</c:v>
                </c:pt>
                <c:pt idx="2746">
                  <c:v>1.59</c:v>
                </c:pt>
                <c:pt idx="2747">
                  <c:v>1.59</c:v>
                </c:pt>
                <c:pt idx="2748">
                  <c:v>1.59</c:v>
                </c:pt>
                <c:pt idx="2749">
                  <c:v>1.59</c:v>
                </c:pt>
                <c:pt idx="2750">
                  <c:v>1.59</c:v>
                </c:pt>
                <c:pt idx="2751">
                  <c:v>1.59</c:v>
                </c:pt>
                <c:pt idx="2752">
                  <c:v>1.91</c:v>
                </c:pt>
                <c:pt idx="2753">
                  <c:v>1.91</c:v>
                </c:pt>
                <c:pt idx="2754">
                  <c:v>1.91</c:v>
                </c:pt>
                <c:pt idx="2755">
                  <c:v>1.91</c:v>
                </c:pt>
                <c:pt idx="2756">
                  <c:v>1.91</c:v>
                </c:pt>
                <c:pt idx="2757">
                  <c:v>1.91</c:v>
                </c:pt>
                <c:pt idx="2758">
                  <c:v>1.91</c:v>
                </c:pt>
                <c:pt idx="2759">
                  <c:v>1.91</c:v>
                </c:pt>
                <c:pt idx="2760">
                  <c:v>1.91</c:v>
                </c:pt>
                <c:pt idx="2761">
                  <c:v>1.91</c:v>
                </c:pt>
                <c:pt idx="2762">
                  <c:v>1.91</c:v>
                </c:pt>
                <c:pt idx="2763">
                  <c:v>1.91</c:v>
                </c:pt>
                <c:pt idx="2764">
                  <c:v>1.91</c:v>
                </c:pt>
                <c:pt idx="2765">
                  <c:v>1.91</c:v>
                </c:pt>
                <c:pt idx="2766">
                  <c:v>1.91</c:v>
                </c:pt>
                <c:pt idx="2767">
                  <c:v>1.91</c:v>
                </c:pt>
                <c:pt idx="2768">
                  <c:v>1.91</c:v>
                </c:pt>
                <c:pt idx="2769">
                  <c:v>1.91</c:v>
                </c:pt>
                <c:pt idx="2770">
                  <c:v>1.91</c:v>
                </c:pt>
                <c:pt idx="2771">
                  <c:v>1.91</c:v>
                </c:pt>
                <c:pt idx="2772">
                  <c:v>1.91</c:v>
                </c:pt>
                <c:pt idx="2773">
                  <c:v>1.91</c:v>
                </c:pt>
                <c:pt idx="2774">
                  <c:v>1.91</c:v>
                </c:pt>
                <c:pt idx="2775">
                  <c:v>1.91</c:v>
                </c:pt>
                <c:pt idx="2776">
                  <c:v>1.91</c:v>
                </c:pt>
                <c:pt idx="2777">
                  <c:v>1.91</c:v>
                </c:pt>
                <c:pt idx="2778">
                  <c:v>1.91</c:v>
                </c:pt>
                <c:pt idx="2779">
                  <c:v>1.91</c:v>
                </c:pt>
                <c:pt idx="2780">
                  <c:v>1.91</c:v>
                </c:pt>
                <c:pt idx="2781">
                  <c:v>1.91</c:v>
                </c:pt>
                <c:pt idx="2782">
                  <c:v>1.91</c:v>
                </c:pt>
                <c:pt idx="2783">
                  <c:v>1.91</c:v>
                </c:pt>
                <c:pt idx="2784">
                  <c:v>1.91</c:v>
                </c:pt>
                <c:pt idx="2785">
                  <c:v>1.91</c:v>
                </c:pt>
                <c:pt idx="2786">
                  <c:v>1.91</c:v>
                </c:pt>
                <c:pt idx="2787">
                  <c:v>1.91</c:v>
                </c:pt>
                <c:pt idx="2788">
                  <c:v>1.91</c:v>
                </c:pt>
                <c:pt idx="2789">
                  <c:v>1.91</c:v>
                </c:pt>
                <c:pt idx="2790">
                  <c:v>1.91</c:v>
                </c:pt>
                <c:pt idx="2791">
                  <c:v>1.91</c:v>
                </c:pt>
                <c:pt idx="2792">
                  <c:v>1.91</c:v>
                </c:pt>
                <c:pt idx="2793">
                  <c:v>1.91</c:v>
                </c:pt>
                <c:pt idx="2794">
                  <c:v>1.91</c:v>
                </c:pt>
                <c:pt idx="2795">
                  <c:v>1.91</c:v>
                </c:pt>
                <c:pt idx="2796">
                  <c:v>1.91</c:v>
                </c:pt>
                <c:pt idx="2797">
                  <c:v>1.91</c:v>
                </c:pt>
                <c:pt idx="2798">
                  <c:v>1.91</c:v>
                </c:pt>
                <c:pt idx="2799">
                  <c:v>1.91</c:v>
                </c:pt>
                <c:pt idx="2800">
                  <c:v>1.91</c:v>
                </c:pt>
                <c:pt idx="2801">
                  <c:v>1.91</c:v>
                </c:pt>
                <c:pt idx="2802">
                  <c:v>1.91</c:v>
                </c:pt>
                <c:pt idx="2803">
                  <c:v>0</c:v>
                </c:pt>
                <c:pt idx="2804">
                  <c:v>0</c:v>
                </c:pt>
                <c:pt idx="2805">
                  <c:v>0</c:v>
                </c:pt>
                <c:pt idx="2806">
                  <c:v>0</c:v>
                </c:pt>
                <c:pt idx="2807">
                  <c:v>0</c:v>
                </c:pt>
                <c:pt idx="2808">
                  <c:v>0</c:v>
                </c:pt>
                <c:pt idx="2809">
                  <c:v>0</c:v>
                </c:pt>
                <c:pt idx="2810">
                  <c:v>0</c:v>
                </c:pt>
                <c:pt idx="2811">
                  <c:v>0</c:v>
                </c:pt>
                <c:pt idx="2812">
                  <c:v>0</c:v>
                </c:pt>
                <c:pt idx="2813">
                  <c:v>0.4</c:v>
                </c:pt>
                <c:pt idx="2814">
                  <c:v>0.4</c:v>
                </c:pt>
                <c:pt idx="2815">
                  <c:v>0.4</c:v>
                </c:pt>
                <c:pt idx="2816">
                  <c:v>0.4</c:v>
                </c:pt>
                <c:pt idx="2817">
                  <c:v>0.4</c:v>
                </c:pt>
                <c:pt idx="2818">
                  <c:v>0.4</c:v>
                </c:pt>
                <c:pt idx="2819">
                  <c:v>0.4</c:v>
                </c:pt>
                <c:pt idx="2820">
                  <c:v>0.4</c:v>
                </c:pt>
                <c:pt idx="2821">
                  <c:v>0.4</c:v>
                </c:pt>
                <c:pt idx="2822">
                  <c:v>0.4</c:v>
                </c:pt>
                <c:pt idx="2823">
                  <c:v>0.4</c:v>
                </c:pt>
                <c:pt idx="2824">
                  <c:v>0.4</c:v>
                </c:pt>
                <c:pt idx="2825">
                  <c:v>0.4</c:v>
                </c:pt>
                <c:pt idx="2826">
                  <c:v>0.4</c:v>
                </c:pt>
                <c:pt idx="2827">
                  <c:v>0.4</c:v>
                </c:pt>
                <c:pt idx="2828">
                  <c:v>0.4</c:v>
                </c:pt>
                <c:pt idx="2829">
                  <c:v>0.4</c:v>
                </c:pt>
                <c:pt idx="2830">
                  <c:v>0.4</c:v>
                </c:pt>
                <c:pt idx="2831">
                  <c:v>0.4</c:v>
                </c:pt>
                <c:pt idx="2832">
                  <c:v>0.4</c:v>
                </c:pt>
                <c:pt idx="2833">
                  <c:v>0.4</c:v>
                </c:pt>
                <c:pt idx="2834">
                  <c:v>0.4</c:v>
                </c:pt>
                <c:pt idx="2835">
                  <c:v>0.4</c:v>
                </c:pt>
                <c:pt idx="2836">
                  <c:v>0.4</c:v>
                </c:pt>
                <c:pt idx="2837">
                  <c:v>0.4</c:v>
                </c:pt>
                <c:pt idx="2838">
                  <c:v>0.4</c:v>
                </c:pt>
                <c:pt idx="2839">
                  <c:v>0.4</c:v>
                </c:pt>
                <c:pt idx="2840">
                  <c:v>0.4</c:v>
                </c:pt>
                <c:pt idx="2841">
                  <c:v>0.4</c:v>
                </c:pt>
                <c:pt idx="2842">
                  <c:v>0.4</c:v>
                </c:pt>
                <c:pt idx="2843">
                  <c:v>0.4</c:v>
                </c:pt>
                <c:pt idx="2844">
                  <c:v>0.65000000000000391</c:v>
                </c:pt>
                <c:pt idx="2845">
                  <c:v>0.65000000000000391</c:v>
                </c:pt>
                <c:pt idx="2846">
                  <c:v>0.65000000000000391</c:v>
                </c:pt>
                <c:pt idx="2847">
                  <c:v>0.65000000000000391</c:v>
                </c:pt>
                <c:pt idx="2848">
                  <c:v>0.65000000000000391</c:v>
                </c:pt>
                <c:pt idx="2849">
                  <c:v>0.65000000000000391</c:v>
                </c:pt>
                <c:pt idx="2850">
                  <c:v>0.65000000000000391</c:v>
                </c:pt>
                <c:pt idx="2851">
                  <c:v>0.65000000000000391</c:v>
                </c:pt>
                <c:pt idx="2852">
                  <c:v>0.65000000000000391</c:v>
                </c:pt>
                <c:pt idx="2853">
                  <c:v>0.65000000000000391</c:v>
                </c:pt>
                <c:pt idx="2854">
                  <c:v>0.65000000000000391</c:v>
                </c:pt>
                <c:pt idx="2855">
                  <c:v>0.65000000000000391</c:v>
                </c:pt>
                <c:pt idx="2856">
                  <c:v>0.65000000000000391</c:v>
                </c:pt>
                <c:pt idx="2857">
                  <c:v>0.65000000000000391</c:v>
                </c:pt>
                <c:pt idx="2858">
                  <c:v>0.65000000000000391</c:v>
                </c:pt>
                <c:pt idx="2859">
                  <c:v>0.65000000000000391</c:v>
                </c:pt>
                <c:pt idx="2860">
                  <c:v>0.65000000000000391</c:v>
                </c:pt>
                <c:pt idx="2861">
                  <c:v>0.65000000000000391</c:v>
                </c:pt>
                <c:pt idx="2862">
                  <c:v>0.65000000000000391</c:v>
                </c:pt>
                <c:pt idx="2863">
                  <c:v>0.65000000000000391</c:v>
                </c:pt>
                <c:pt idx="2864">
                  <c:v>0.65000000000000391</c:v>
                </c:pt>
                <c:pt idx="2865">
                  <c:v>0.65000000000000391</c:v>
                </c:pt>
                <c:pt idx="2866">
                  <c:v>0.65000000000000391</c:v>
                </c:pt>
                <c:pt idx="2867">
                  <c:v>0.65000000000000391</c:v>
                </c:pt>
                <c:pt idx="2868">
                  <c:v>0.65000000000000391</c:v>
                </c:pt>
                <c:pt idx="2869">
                  <c:v>0.65000000000000391</c:v>
                </c:pt>
                <c:pt idx="2870">
                  <c:v>0.65000000000000391</c:v>
                </c:pt>
                <c:pt idx="2871">
                  <c:v>0.65000000000000391</c:v>
                </c:pt>
                <c:pt idx="2872">
                  <c:v>0.65000000000000391</c:v>
                </c:pt>
                <c:pt idx="2873">
                  <c:v>0.65000000000000391</c:v>
                </c:pt>
                <c:pt idx="2874">
                  <c:v>0.65000000000000391</c:v>
                </c:pt>
                <c:pt idx="2875">
                  <c:v>0.75000000000000344</c:v>
                </c:pt>
                <c:pt idx="2876">
                  <c:v>0.75000000000000344</c:v>
                </c:pt>
                <c:pt idx="2877">
                  <c:v>0.75000000000000344</c:v>
                </c:pt>
                <c:pt idx="2878">
                  <c:v>0.75000000000000344</c:v>
                </c:pt>
                <c:pt idx="2879">
                  <c:v>0.75000000000000344</c:v>
                </c:pt>
                <c:pt idx="2880">
                  <c:v>0.75000000000000344</c:v>
                </c:pt>
                <c:pt idx="2881">
                  <c:v>0.75000000000000344</c:v>
                </c:pt>
                <c:pt idx="2882">
                  <c:v>0.75000000000000344</c:v>
                </c:pt>
                <c:pt idx="2883">
                  <c:v>0.75000000000000344</c:v>
                </c:pt>
                <c:pt idx="2884">
                  <c:v>0.75000000000000344</c:v>
                </c:pt>
                <c:pt idx="2885">
                  <c:v>0.75000000000000344</c:v>
                </c:pt>
                <c:pt idx="2886">
                  <c:v>0.75000000000000344</c:v>
                </c:pt>
                <c:pt idx="2887">
                  <c:v>0.75000000000000344</c:v>
                </c:pt>
                <c:pt idx="2888">
                  <c:v>0.75000000000000344</c:v>
                </c:pt>
                <c:pt idx="2889">
                  <c:v>0.75000000000000344</c:v>
                </c:pt>
                <c:pt idx="2890">
                  <c:v>0.75000000000000344</c:v>
                </c:pt>
                <c:pt idx="2891">
                  <c:v>0.75000000000000344</c:v>
                </c:pt>
                <c:pt idx="2892">
                  <c:v>0.75000000000000344</c:v>
                </c:pt>
                <c:pt idx="2893">
                  <c:v>0.75000000000000344</c:v>
                </c:pt>
                <c:pt idx="2894">
                  <c:v>0.75000000000000344</c:v>
                </c:pt>
                <c:pt idx="2895">
                  <c:v>1.1000000000000001</c:v>
                </c:pt>
                <c:pt idx="2896">
                  <c:v>1.1000000000000001</c:v>
                </c:pt>
                <c:pt idx="2897">
                  <c:v>1.1000000000000001</c:v>
                </c:pt>
                <c:pt idx="2898">
                  <c:v>1.1000000000000001</c:v>
                </c:pt>
                <c:pt idx="2899">
                  <c:v>1.1000000000000001</c:v>
                </c:pt>
                <c:pt idx="2900">
                  <c:v>1.1000000000000001</c:v>
                </c:pt>
                <c:pt idx="2901">
                  <c:v>1.1000000000000001</c:v>
                </c:pt>
                <c:pt idx="2902">
                  <c:v>1.1000000000000001</c:v>
                </c:pt>
                <c:pt idx="2903">
                  <c:v>1.1000000000000001</c:v>
                </c:pt>
                <c:pt idx="2904">
                  <c:v>1.1000000000000001</c:v>
                </c:pt>
                <c:pt idx="2905">
                  <c:v>1.25</c:v>
                </c:pt>
                <c:pt idx="2906">
                  <c:v>1.25</c:v>
                </c:pt>
                <c:pt idx="2907">
                  <c:v>1.25</c:v>
                </c:pt>
                <c:pt idx="2908">
                  <c:v>1.25</c:v>
                </c:pt>
                <c:pt idx="2909">
                  <c:v>1.25</c:v>
                </c:pt>
                <c:pt idx="2910">
                  <c:v>1.25</c:v>
                </c:pt>
                <c:pt idx="2911">
                  <c:v>1.25</c:v>
                </c:pt>
                <c:pt idx="2912">
                  <c:v>1.25</c:v>
                </c:pt>
                <c:pt idx="2913">
                  <c:v>1.25</c:v>
                </c:pt>
                <c:pt idx="2914">
                  <c:v>1.25</c:v>
                </c:pt>
                <c:pt idx="2915">
                  <c:v>1.25</c:v>
                </c:pt>
                <c:pt idx="2916">
                  <c:v>1.3800000000000001</c:v>
                </c:pt>
                <c:pt idx="2917">
                  <c:v>1.3800000000000001</c:v>
                </c:pt>
                <c:pt idx="2918">
                  <c:v>1.3800000000000001</c:v>
                </c:pt>
                <c:pt idx="2919">
                  <c:v>1.3800000000000001</c:v>
                </c:pt>
                <c:pt idx="2920">
                  <c:v>1.3800000000000001</c:v>
                </c:pt>
                <c:pt idx="2921">
                  <c:v>1.3800000000000001</c:v>
                </c:pt>
                <c:pt idx="2922">
                  <c:v>1.3800000000000001</c:v>
                </c:pt>
                <c:pt idx="2923">
                  <c:v>1.3800000000000001</c:v>
                </c:pt>
                <c:pt idx="2924">
                  <c:v>1.3800000000000001</c:v>
                </c:pt>
                <c:pt idx="2925">
                  <c:v>1.3800000000000001</c:v>
                </c:pt>
                <c:pt idx="2926">
                  <c:v>1.3800000000000001</c:v>
                </c:pt>
                <c:pt idx="2927">
                  <c:v>1.3800000000000001</c:v>
                </c:pt>
                <c:pt idx="2928">
                  <c:v>1.3800000000000001</c:v>
                </c:pt>
                <c:pt idx="2929">
                  <c:v>1.3800000000000001</c:v>
                </c:pt>
                <c:pt idx="2930">
                  <c:v>1.3800000000000001</c:v>
                </c:pt>
                <c:pt idx="2931">
                  <c:v>1.3800000000000001</c:v>
                </c:pt>
                <c:pt idx="2932">
                  <c:v>1.3800000000000001</c:v>
                </c:pt>
                <c:pt idx="2933">
                  <c:v>1.3800000000000001</c:v>
                </c:pt>
                <c:pt idx="2934">
                  <c:v>1.3800000000000001</c:v>
                </c:pt>
                <c:pt idx="2935">
                  <c:v>1.3800000000000001</c:v>
                </c:pt>
                <c:pt idx="2936">
                  <c:v>1.3800000000000001</c:v>
                </c:pt>
                <c:pt idx="2937">
                  <c:v>1.3800000000000001</c:v>
                </c:pt>
                <c:pt idx="2938">
                  <c:v>1.3800000000000001</c:v>
                </c:pt>
                <c:pt idx="2939">
                  <c:v>1.3800000000000001</c:v>
                </c:pt>
                <c:pt idx="2940">
                  <c:v>1.3800000000000001</c:v>
                </c:pt>
                <c:pt idx="2941">
                  <c:v>1.3800000000000001</c:v>
                </c:pt>
                <c:pt idx="2942">
                  <c:v>1.3800000000000001</c:v>
                </c:pt>
                <c:pt idx="2943">
                  <c:v>1.3800000000000001</c:v>
                </c:pt>
                <c:pt idx="2944">
                  <c:v>1.3800000000000001</c:v>
                </c:pt>
                <c:pt idx="2945">
                  <c:v>1.3800000000000001</c:v>
                </c:pt>
                <c:pt idx="2946">
                  <c:v>1.3800000000000001</c:v>
                </c:pt>
                <c:pt idx="2947">
                  <c:v>1.3800000000000001</c:v>
                </c:pt>
                <c:pt idx="2948">
                  <c:v>1.3800000000000001</c:v>
                </c:pt>
                <c:pt idx="2949">
                  <c:v>1.3800000000000001</c:v>
                </c:pt>
                <c:pt idx="2950">
                  <c:v>1.3800000000000001</c:v>
                </c:pt>
                <c:pt idx="2951">
                  <c:v>1.3800000000000001</c:v>
                </c:pt>
                <c:pt idx="2952">
                  <c:v>1.3800000000000001</c:v>
                </c:pt>
                <c:pt idx="2953">
                  <c:v>1.3800000000000001</c:v>
                </c:pt>
                <c:pt idx="2954">
                  <c:v>1.3800000000000001</c:v>
                </c:pt>
                <c:pt idx="2955">
                  <c:v>1.3800000000000001</c:v>
                </c:pt>
                <c:pt idx="2956">
                  <c:v>1.3800000000000001</c:v>
                </c:pt>
                <c:pt idx="2957">
                  <c:v>1.3800000000000001</c:v>
                </c:pt>
                <c:pt idx="2958">
                  <c:v>1.3800000000000001</c:v>
                </c:pt>
                <c:pt idx="2959">
                  <c:v>1.3800000000000001</c:v>
                </c:pt>
                <c:pt idx="2960">
                  <c:v>1.3800000000000001</c:v>
                </c:pt>
                <c:pt idx="2961">
                  <c:v>1.3800000000000001</c:v>
                </c:pt>
                <c:pt idx="2962">
                  <c:v>1.3800000000000001</c:v>
                </c:pt>
                <c:pt idx="2963">
                  <c:v>1.3800000000000001</c:v>
                </c:pt>
                <c:pt idx="2964">
                  <c:v>1.3800000000000001</c:v>
                </c:pt>
                <c:pt idx="2965">
                  <c:v>1.3800000000000001</c:v>
                </c:pt>
                <c:pt idx="2966">
                  <c:v>1.3800000000000001</c:v>
                </c:pt>
                <c:pt idx="2967">
                  <c:v>1.3800000000000001</c:v>
                </c:pt>
                <c:pt idx="2968">
                  <c:v>1.3800000000000001</c:v>
                </c:pt>
                <c:pt idx="2969">
                  <c:v>1.3800000000000001</c:v>
                </c:pt>
                <c:pt idx="2970">
                  <c:v>1.3800000000000001</c:v>
                </c:pt>
                <c:pt idx="2971">
                  <c:v>1.3800000000000001</c:v>
                </c:pt>
                <c:pt idx="2972">
                  <c:v>1.3800000000000001</c:v>
                </c:pt>
                <c:pt idx="2973">
                  <c:v>1.3800000000000001</c:v>
                </c:pt>
                <c:pt idx="2974">
                  <c:v>1.3800000000000001</c:v>
                </c:pt>
                <c:pt idx="2975">
                  <c:v>1.3800000000000001</c:v>
                </c:pt>
                <c:pt idx="2976">
                  <c:v>1.3800000000000001</c:v>
                </c:pt>
                <c:pt idx="2977">
                  <c:v>1.8900000000000001</c:v>
                </c:pt>
                <c:pt idx="2978">
                  <c:v>1.8900000000000001</c:v>
                </c:pt>
                <c:pt idx="2979">
                  <c:v>1.8900000000000001</c:v>
                </c:pt>
                <c:pt idx="2980">
                  <c:v>1.8900000000000001</c:v>
                </c:pt>
                <c:pt idx="2981">
                  <c:v>1.8900000000000001</c:v>
                </c:pt>
                <c:pt idx="2982">
                  <c:v>1.8900000000000001</c:v>
                </c:pt>
                <c:pt idx="2983">
                  <c:v>1.8900000000000001</c:v>
                </c:pt>
                <c:pt idx="2984">
                  <c:v>1.8900000000000001</c:v>
                </c:pt>
                <c:pt idx="2985">
                  <c:v>1.8900000000000001</c:v>
                </c:pt>
                <c:pt idx="2986">
                  <c:v>1.8900000000000001</c:v>
                </c:pt>
                <c:pt idx="2987">
                  <c:v>1.8900000000000001</c:v>
                </c:pt>
                <c:pt idx="2988">
                  <c:v>1.8900000000000001</c:v>
                </c:pt>
                <c:pt idx="2989">
                  <c:v>1.8900000000000001</c:v>
                </c:pt>
                <c:pt idx="2990">
                  <c:v>1.8900000000000001</c:v>
                </c:pt>
                <c:pt idx="2991">
                  <c:v>1.8900000000000001</c:v>
                </c:pt>
                <c:pt idx="2992">
                  <c:v>1.8900000000000001</c:v>
                </c:pt>
                <c:pt idx="2993">
                  <c:v>1.8900000000000001</c:v>
                </c:pt>
                <c:pt idx="2994">
                  <c:v>1.8900000000000001</c:v>
                </c:pt>
                <c:pt idx="2995">
                  <c:v>1.8900000000000001</c:v>
                </c:pt>
                <c:pt idx="2996">
                  <c:v>1.8900000000000001</c:v>
                </c:pt>
                <c:pt idx="2997">
                  <c:v>1.8900000000000001</c:v>
                </c:pt>
                <c:pt idx="2998">
                  <c:v>1.8900000000000001</c:v>
                </c:pt>
                <c:pt idx="2999">
                  <c:v>1.8900000000000001</c:v>
                </c:pt>
                <c:pt idx="3000">
                  <c:v>1.8900000000000001</c:v>
                </c:pt>
                <c:pt idx="3001">
                  <c:v>1.8900000000000001</c:v>
                </c:pt>
                <c:pt idx="3002">
                  <c:v>1.8900000000000001</c:v>
                </c:pt>
                <c:pt idx="3003">
                  <c:v>1.8900000000000001</c:v>
                </c:pt>
                <c:pt idx="3004">
                  <c:v>1.8900000000000001</c:v>
                </c:pt>
                <c:pt idx="3005">
                  <c:v>1.8900000000000001</c:v>
                </c:pt>
                <c:pt idx="3006">
                  <c:v>1.8900000000000001</c:v>
                </c:pt>
                <c:pt idx="3007">
                  <c:v>1.8900000000000001</c:v>
                </c:pt>
                <c:pt idx="3008">
                  <c:v>1.8900000000000001</c:v>
                </c:pt>
                <c:pt idx="3009">
                  <c:v>1.8900000000000001</c:v>
                </c:pt>
                <c:pt idx="3010">
                  <c:v>1.8900000000000001</c:v>
                </c:pt>
                <c:pt idx="3011">
                  <c:v>1.8900000000000001</c:v>
                </c:pt>
                <c:pt idx="3012">
                  <c:v>1.8900000000000001</c:v>
                </c:pt>
                <c:pt idx="3013">
                  <c:v>1.8900000000000001</c:v>
                </c:pt>
                <c:pt idx="3014">
                  <c:v>1.8900000000000001</c:v>
                </c:pt>
                <c:pt idx="3015">
                  <c:v>1.8900000000000001</c:v>
                </c:pt>
                <c:pt idx="3016">
                  <c:v>1.8900000000000001</c:v>
                </c:pt>
                <c:pt idx="3017">
                  <c:v>1.8900000000000001</c:v>
                </c:pt>
                <c:pt idx="3018">
                  <c:v>0</c:v>
                </c:pt>
                <c:pt idx="3019">
                  <c:v>0</c:v>
                </c:pt>
                <c:pt idx="3020">
                  <c:v>0</c:v>
                </c:pt>
                <c:pt idx="3021">
                  <c:v>0</c:v>
                </c:pt>
                <c:pt idx="3022">
                  <c:v>0</c:v>
                </c:pt>
                <c:pt idx="3023">
                  <c:v>0</c:v>
                </c:pt>
                <c:pt idx="3024">
                  <c:v>0</c:v>
                </c:pt>
                <c:pt idx="3025">
                  <c:v>0</c:v>
                </c:pt>
                <c:pt idx="3026">
                  <c:v>0</c:v>
                </c:pt>
                <c:pt idx="3027">
                  <c:v>0</c:v>
                </c:pt>
                <c:pt idx="3028">
                  <c:v>0</c:v>
                </c:pt>
                <c:pt idx="3029">
                  <c:v>0</c:v>
                </c:pt>
                <c:pt idx="3030">
                  <c:v>0</c:v>
                </c:pt>
                <c:pt idx="3031">
                  <c:v>0</c:v>
                </c:pt>
                <c:pt idx="3032">
                  <c:v>0</c:v>
                </c:pt>
                <c:pt idx="3033">
                  <c:v>0</c:v>
                </c:pt>
                <c:pt idx="3034">
                  <c:v>0</c:v>
                </c:pt>
                <c:pt idx="3035">
                  <c:v>0</c:v>
                </c:pt>
                <c:pt idx="3036">
                  <c:v>0</c:v>
                </c:pt>
                <c:pt idx="3037">
                  <c:v>0</c:v>
                </c:pt>
                <c:pt idx="3038">
                  <c:v>0</c:v>
                </c:pt>
                <c:pt idx="3039">
                  <c:v>0</c:v>
                </c:pt>
                <c:pt idx="3040">
                  <c:v>0</c:v>
                </c:pt>
                <c:pt idx="3041">
                  <c:v>0</c:v>
                </c:pt>
                <c:pt idx="3042">
                  <c:v>0</c:v>
                </c:pt>
                <c:pt idx="3043">
                  <c:v>0</c:v>
                </c:pt>
                <c:pt idx="3044">
                  <c:v>0</c:v>
                </c:pt>
                <c:pt idx="3045">
                  <c:v>0</c:v>
                </c:pt>
                <c:pt idx="3046">
                  <c:v>0</c:v>
                </c:pt>
                <c:pt idx="3047">
                  <c:v>0</c:v>
                </c:pt>
                <c:pt idx="3048">
                  <c:v>0</c:v>
                </c:pt>
                <c:pt idx="3049">
                  <c:v>1</c:v>
                </c:pt>
                <c:pt idx="3050">
                  <c:v>1</c:v>
                </c:pt>
                <c:pt idx="3051">
                  <c:v>1</c:v>
                </c:pt>
                <c:pt idx="3052">
                  <c:v>1</c:v>
                </c:pt>
                <c:pt idx="3053">
                  <c:v>1</c:v>
                </c:pt>
                <c:pt idx="3054">
                  <c:v>1</c:v>
                </c:pt>
                <c:pt idx="3055">
                  <c:v>1</c:v>
                </c:pt>
                <c:pt idx="3056">
                  <c:v>1</c:v>
                </c:pt>
                <c:pt idx="3057">
                  <c:v>1</c:v>
                </c:pt>
                <c:pt idx="3058">
                  <c:v>1</c:v>
                </c:pt>
                <c:pt idx="3059">
                  <c:v>1</c:v>
                </c:pt>
                <c:pt idx="3060">
                  <c:v>1</c:v>
                </c:pt>
                <c:pt idx="3061">
                  <c:v>1</c:v>
                </c:pt>
                <c:pt idx="3062">
                  <c:v>1</c:v>
                </c:pt>
                <c:pt idx="3063">
                  <c:v>1</c:v>
                </c:pt>
                <c:pt idx="3064">
                  <c:v>1</c:v>
                </c:pt>
                <c:pt idx="3065">
                  <c:v>1</c:v>
                </c:pt>
                <c:pt idx="3066">
                  <c:v>1</c:v>
                </c:pt>
                <c:pt idx="3067">
                  <c:v>1</c:v>
                </c:pt>
                <c:pt idx="3068">
                  <c:v>1</c:v>
                </c:pt>
                <c:pt idx="3069">
                  <c:v>1</c:v>
                </c:pt>
                <c:pt idx="3070">
                  <c:v>1</c:v>
                </c:pt>
                <c:pt idx="3071">
                  <c:v>1</c:v>
                </c:pt>
                <c:pt idx="3072">
                  <c:v>1</c:v>
                </c:pt>
                <c:pt idx="3073">
                  <c:v>1</c:v>
                </c:pt>
                <c:pt idx="3074">
                  <c:v>1</c:v>
                </c:pt>
                <c:pt idx="3075">
                  <c:v>1</c:v>
                </c:pt>
                <c:pt idx="3076">
                  <c:v>1</c:v>
                </c:pt>
                <c:pt idx="3077">
                  <c:v>1</c:v>
                </c:pt>
                <c:pt idx="3078">
                  <c:v>1</c:v>
                </c:pt>
                <c:pt idx="3079">
                  <c:v>1</c:v>
                </c:pt>
                <c:pt idx="3080">
                  <c:v>1</c:v>
                </c:pt>
                <c:pt idx="3081">
                  <c:v>1</c:v>
                </c:pt>
                <c:pt idx="3082">
                  <c:v>1</c:v>
                </c:pt>
                <c:pt idx="3083">
                  <c:v>1</c:v>
                </c:pt>
                <c:pt idx="3084">
                  <c:v>1</c:v>
                </c:pt>
                <c:pt idx="3085">
                  <c:v>1</c:v>
                </c:pt>
                <c:pt idx="3086">
                  <c:v>1</c:v>
                </c:pt>
                <c:pt idx="3087">
                  <c:v>1</c:v>
                </c:pt>
                <c:pt idx="3088">
                  <c:v>1</c:v>
                </c:pt>
                <c:pt idx="3089">
                  <c:v>1</c:v>
                </c:pt>
                <c:pt idx="3090">
                  <c:v>1</c:v>
                </c:pt>
                <c:pt idx="3091">
                  <c:v>1</c:v>
                </c:pt>
                <c:pt idx="3092">
                  <c:v>1</c:v>
                </c:pt>
                <c:pt idx="3093">
                  <c:v>1</c:v>
                </c:pt>
                <c:pt idx="3094">
                  <c:v>1</c:v>
                </c:pt>
                <c:pt idx="3095">
                  <c:v>1</c:v>
                </c:pt>
                <c:pt idx="3096">
                  <c:v>1</c:v>
                </c:pt>
                <c:pt idx="3097">
                  <c:v>1</c:v>
                </c:pt>
                <c:pt idx="3098">
                  <c:v>1</c:v>
                </c:pt>
                <c:pt idx="3099">
                  <c:v>1</c:v>
                </c:pt>
                <c:pt idx="3100">
                  <c:v>1</c:v>
                </c:pt>
                <c:pt idx="3101">
                  <c:v>1</c:v>
                </c:pt>
                <c:pt idx="3102">
                  <c:v>1</c:v>
                </c:pt>
                <c:pt idx="3103">
                  <c:v>1</c:v>
                </c:pt>
                <c:pt idx="3104">
                  <c:v>1</c:v>
                </c:pt>
                <c:pt idx="3105">
                  <c:v>1</c:v>
                </c:pt>
                <c:pt idx="3106">
                  <c:v>1</c:v>
                </c:pt>
                <c:pt idx="3107">
                  <c:v>1</c:v>
                </c:pt>
                <c:pt idx="3108">
                  <c:v>1</c:v>
                </c:pt>
                <c:pt idx="3109">
                  <c:v>1</c:v>
                </c:pt>
                <c:pt idx="3110">
                  <c:v>1</c:v>
                </c:pt>
                <c:pt idx="3111">
                  <c:v>1</c:v>
                </c:pt>
                <c:pt idx="3112">
                  <c:v>1</c:v>
                </c:pt>
                <c:pt idx="3113">
                  <c:v>1</c:v>
                </c:pt>
                <c:pt idx="3114">
                  <c:v>1</c:v>
                </c:pt>
                <c:pt idx="3115">
                  <c:v>1</c:v>
                </c:pt>
                <c:pt idx="3116">
                  <c:v>1</c:v>
                </c:pt>
                <c:pt idx="3117">
                  <c:v>1</c:v>
                </c:pt>
                <c:pt idx="3118">
                  <c:v>1</c:v>
                </c:pt>
                <c:pt idx="3119">
                  <c:v>1</c:v>
                </c:pt>
                <c:pt idx="3120">
                  <c:v>1</c:v>
                </c:pt>
                <c:pt idx="3121">
                  <c:v>1</c:v>
                </c:pt>
                <c:pt idx="3122">
                  <c:v>1</c:v>
                </c:pt>
                <c:pt idx="3123">
                  <c:v>1</c:v>
                </c:pt>
                <c:pt idx="3124">
                  <c:v>1</c:v>
                </c:pt>
                <c:pt idx="3125">
                  <c:v>1</c:v>
                </c:pt>
                <c:pt idx="3126">
                  <c:v>1</c:v>
                </c:pt>
                <c:pt idx="3127">
                  <c:v>1</c:v>
                </c:pt>
                <c:pt idx="3128">
                  <c:v>1</c:v>
                </c:pt>
                <c:pt idx="3129">
                  <c:v>1</c:v>
                </c:pt>
                <c:pt idx="3130">
                  <c:v>1</c:v>
                </c:pt>
                <c:pt idx="3131">
                  <c:v>1</c:v>
                </c:pt>
                <c:pt idx="3132">
                  <c:v>1</c:v>
                </c:pt>
                <c:pt idx="3133">
                  <c:v>1</c:v>
                </c:pt>
                <c:pt idx="3134">
                  <c:v>1</c:v>
                </c:pt>
                <c:pt idx="3135">
                  <c:v>1</c:v>
                </c:pt>
                <c:pt idx="3136">
                  <c:v>1</c:v>
                </c:pt>
                <c:pt idx="3137">
                  <c:v>1</c:v>
                </c:pt>
                <c:pt idx="3138">
                  <c:v>1</c:v>
                </c:pt>
                <c:pt idx="3139">
                  <c:v>1</c:v>
                </c:pt>
                <c:pt idx="3140">
                  <c:v>1</c:v>
                </c:pt>
                <c:pt idx="3141">
                  <c:v>1</c:v>
                </c:pt>
                <c:pt idx="3142">
                  <c:v>1</c:v>
                </c:pt>
                <c:pt idx="3143">
                  <c:v>1</c:v>
                </c:pt>
                <c:pt idx="3144">
                  <c:v>1</c:v>
                </c:pt>
                <c:pt idx="3145">
                  <c:v>1</c:v>
                </c:pt>
                <c:pt idx="3146">
                  <c:v>1</c:v>
                </c:pt>
                <c:pt idx="3147">
                  <c:v>1</c:v>
                </c:pt>
                <c:pt idx="3148">
                  <c:v>1</c:v>
                </c:pt>
                <c:pt idx="3149">
                  <c:v>1</c:v>
                </c:pt>
                <c:pt idx="3150">
                  <c:v>1</c:v>
                </c:pt>
                <c:pt idx="3151">
                  <c:v>1</c:v>
                </c:pt>
                <c:pt idx="3152">
                  <c:v>1.4</c:v>
                </c:pt>
                <c:pt idx="3153">
                  <c:v>1.4</c:v>
                </c:pt>
                <c:pt idx="3154">
                  <c:v>1.4</c:v>
                </c:pt>
                <c:pt idx="3155">
                  <c:v>1.4</c:v>
                </c:pt>
                <c:pt idx="3156">
                  <c:v>1.4</c:v>
                </c:pt>
                <c:pt idx="3157">
                  <c:v>1.4</c:v>
                </c:pt>
                <c:pt idx="3158">
                  <c:v>1.4</c:v>
                </c:pt>
                <c:pt idx="3159">
                  <c:v>1.4</c:v>
                </c:pt>
                <c:pt idx="3160">
                  <c:v>1.4</c:v>
                </c:pt>
                <c:pt idx="3161">
                  <c:v>1.4</c:v>
                </c:pt>
                <c:pt idx="3162">
                  <c:v>1.4</c:v>
                </c:pt>
                <c:pt idx="3163">
                  <c:v>1.4</c:v>
                </c:pt>
                <c:pt idx="3164">
                  <c:v>1.4</c:v>
                </c:pt>
                <c:pt idx="3165">
                  <c:v>1.4</c:v>
                </c:pt>
                <c:pt idx="3166">
                  <c:v>1.4</c:v>
                </c:pt>
                <c:pt idx="3167">
                  <c:v>1.4</c:v>
                </c:pt>
                <c:pt idx="3168">
                  <c:v>1.4</c:v>
                </c:pt>
                <c:pt idx="3169">
                  <c:v>1.4</c:v>
                </c:pt>
                <c:pt idx="3170">
                  <c:v>1.4</c:v>
                </c:pt>
                <c:pt idx="3171">
                  <c:v>1.4</c:v>
                </c:pt>
                <c:pt idx="3172">
                  <c:v>1.4</c:v>
                </c:pt>
                <c:pt idx="3173">
                  <c:v>1.4</c:v>
                </c:pt>
                <c:pt idx="3174">
                  <c:v>1.4</c:v>
                </c:pt>
                <c:pt idx="3175">
                  <c:v>1.4</c:v>
                </c:pt>
                <c:pt idx="3176">
                  <c:v>1.4</c:v>
                </c:pt>
                <c:pt idx="3177">
                  <c:v>1.4</c:v>
                </c:pt>
                <c:pt idx="3178">
                  <c:v>1.4</c:v>
                </c:pt>
                <c:pt idx="3179">
                  <c:v>1.4</c:v>
                </c:pt>
                <c:pt idx="3180">
                  <c:v>1.4</c:v>
                </c:pt>
                <c:pt idx="3181">
                  <c:v>1.4</c:v>
                </c:pt>
                <c:pt idx="3182">
                  <c:v>1.4</c:v>
                </c:pt>
                <c:pt idx="3183">
                  <c:v>1.4</c:v>
                </c:pt>
                <c:pt idx="3184">
                  <c:v>1.4</c:v>
                </c:pt>
                <c:pt idx="3185">
                  <c:v>1.4</c:v>
                </c:pt>
                <c:pt idx="3186">
                  <c:v>1.4</c:v>
                </c:pt>
                <c:pt idx="3187">
                  <c:v>1.4</c:v>
                </c:pt>
                <c:pt idx="3188">
                  <c:v>1.4</c:v>
                </c:pt>
                <c:pt idx="3189">
                  <c:v>1.4</c:v>
                </c:pt>
                <c:pt idx="3190">
                  <c:v>1.4</c:v>
                </c:pt>
                <c:pt idx="3191">
                  <c:v>1.4</c:v>
                </c:pt>
                <c:pt idx="3192">
                  <c:v>1.4</c:v>
                </c:pt>
                <c:pt idx="3193">
                  <c:v>1.4</c:v>
                </c:pt>
                <c:pt idx="3194">
                  <c:v>1.4</c:v>
                </c:pt>
                <c:pt idx="3195">
                  <c:v>1.4</c:v>
                </c:pt>
                <c:pt idx="3196">
                  <c:v>1.4</c:v>
                </c:pt>
                <c:pt idx="3197">
                  <c:v>1.4</c:v>
                </c:pt>
                <c:pt idx="3198">
                  <c:v>1.4</c:v>
                </c:pt>
                <c:pt idx="3199">
                  <c:v>1.4</c:v>
                </c:pt>
                <c:pt idx="3200">
                  <c:v>1.4</c:v>
                </c:pt>
                <c:pt idx="3201">
                  <c:v>1.4</c:v>
                </c:pt>
                <c:pt idx="3202">
                  <c:v>1.4</c:v>
                </c:pt>
                <c:pt idx="3203">
                  <c:v>1.4</c:v>
                </c:pt>
                <c:pt idx="3204">
                  <c:v>1.4</c:v>
                </c:pt>
                <c:pt idx="3205">
                  <c:v>1.4</c:v>
                </c:pt>
                <c:pt idx="3206">
                  <c:v>1.4</c:v>
                </c:pt>
                <c:pt idx="3207">
                  <c:v>1.4</c:v>
                </c:pt>
                <c:pt idx="3208">
                  <c:v>1.4</c:v>
                </c:pt>
                <c:pt idx="3209">
                  <c:v>1.4</c:v>
                </c:pt>
                <c:pt idx="3210">
                  <c:v>1.4</c:v>
                </c:pt>
                <c:pt idx="3211">
                  <c:v>1.4</c:v>
                </c:pt>
                <c:pt idx="3212">
                  <c:v>1.4</c:v>
                </c:pt>
                <c:pt idx="3213">
                  <c:v>1.4</c:v>
                </c:pt>
                <c:pt idx="3214">
                  <c:v>1.4</c:v>
                </c:pt>
                <c:pt idx="3215">
                  <c:v>1.4</c:v>
                </c:pt>
                <c:pt idx="3216">
                  <c:v>1.4</c:v>
                </c:pt>
                <c:pt idx="3217">
                  <c:v>1.4</c:v>
                </c:pt>
                <c:pt idx="3218">
                  <c:v>1.4</c:v>
                </c:pt>
                <c:pt idx="3219">
                  <c:v>1.4</c:v>
                </c:pt>
                <c:pt idx="3220">
                  <c:v>1.4</c:v>
                </c:pt>
                <c:pt idx="3221">
                  <c:v>1.4</c:v>
                </c:pt>
                <c:pt idx="3222">
                  <c:v>1.4</c:v>
                </c:pt>
                <c:pt idx="3223">
                  <c:v>1.4</c:v>
                </c:pt>
                <c:pt idx="3224">
                  <c:v>1.4</c:v>
                </c:pt>
                <c:pt idx="3225">
                  <c:v>1.4</c:v>
                </c:pt>
                <c:pt idx="3226">
                  <c:v>1.4</c:v>
                </c:pt>
                <c:pt idx="3227">
                  <c:v>1.4</c:v>
                </c:pt>
                <c:pt idx="3228">
                  <c:v>1.4</c:v>
                </c:pt>
                <c:pt idx="3229">
                  <c:v>1.4</c:v>
                </c:pt>
                <c:pt idx="3230">
                  <c:v>1.4</c:v>
                </c:pt>
                <c:pt idx="3231">
                  <c:v>1.4</c:v>
                </c:pt>
                <c:pt idx="3232">
                  <c:v>1.4</c:v>
                </c:pt>
                <c:pt idx="3233">
                  <c:v>1.4</c:v>
                </c:pt>
                <c:pt idx="3234">
                  <c:v>1.4</c:v>
                </c:pt>
                <c:pt idx="3235">
                  <c:v>1.4</c:v>
                </c:pt>
                <c:pt idx="3236">
                  <c:v>1.4</c:v>
                </c:pt>
                <c:pt idx="3237">
                  <c:v>1.4</c:v>
                </c:pt>
                <c:pt idx="3238">
                  <c:v>1.4</c:v>
                </c:pt>
                <c:pt idx="3239">
                  <c:v>1.4</c:v>
                </c:pt>
                <c:pt idx="3240">
                  <c:v>1.4</c:v>
                </c:pt>
                <c:pt idx="3241">
                  <c:v>1.4</c:v>
                </c:pt>
                <c:pt idx="3242">
                  <c:v>1.4</c:v>
                </c:pt>
                <c:pt idx="3243">
                  <c:v>1.4</c:v>
                </c:pt>
                <c:pt idx="3244">
                  <c:v>1.4</c:v>
                </c:pt>
                <c:pt idx="3245">
                  <c:v>1.4</c:v>
                </c:pt>
                <c:pt idx="3246">
                  <c:v>1.4</c:v>
                </c:pt>
                <c:pt idx="3247">
                  <c:v>1.4</c:v>
                </c:pt>
                <c:pt idx="3248">
                  <c:v>1.4</c:v>
                </c:pt>
                <c:pt idx="3249">
                  <c:v>1.4</c:v>
                </c:pt>
                <c:pt idx="3250">
                  <c:v>1.4</c:v>
                </c:pt>
                <c:pt idx="3251">
                  <c:v>1.4</c:v>
                </c:pt>
                <c:pt idx="3252">
                  <c:v>1.4</c:v>
                </c:pt>
                <c:pt idx="3253">
                  <c:v>1.4</c:v>
                </c:pt>
                <c:pt idx="3254">
                  <c:v>0</c:v>
                </c:pt>
                <c:pt idx="3255">
                  <c:v>0</c:v>
                </c:pt>
                <c:pt idx="3256">
                  <c:v>0</c:v>
                </c:pt>
                <c:pt idx="3257">
                  <c:v>0</c:v>
                </c:pt>
                <c:pt idx="3258">
                  <c:v>0</c:v>
                </c:pt>
                <c:pt idx="3259">
                  <c:v>0</c:v>
                </c:pt>
                <c:pt idx="3260">
                  <c:v>0</c:v>
                </c:pt>
                <c:pt idx="3261">
                  <c:v>0</c:v>
                </c:pt>
                <c:pt idx="3262">
                  <c:v>0</c:v>
                </c:pt>
                <c:pt idx="3263">
                  <c:v>0</c:v>
                </c:pt>
                <c:pt idx="3264">
                  <c:v>0</c:v>
                </c:pt>
                <c:pt idx="3265">
                  <c:v>0</c:v>
                </c:pt>
                <c:pt idx="3266">
                  <c:v>0</c:v>
                </c:pt>
                <c:pt idx="3267">
                  <c:v>0</c:v>
                </c:pt>
                <c:pt idx="3268">
                  <c:v>0</c:v>
                </c:pt>
                <c:pt idx="3269">
                  <c:v>0</c:v>
                </c:pt>
                <c:pt idx="3270">
                  <c:v>0</c:v>
                </c:pt>
                <c:pt idx="3271">
                  <c:v>0</c:v>
                </c:pt>
                <c:pt idx="3272">
                  <c:v>0</c:v>
                </c:pt>
                <c:pt idx="3273">
                  <c:v>0</c:v>
                </c:pt>
                <c:pt idx="3274">
                  <c:v>0</c:v>
                </c:pt>
                <c:pt idx="3275">
                  <c:v>0</c:v>
                </c:pt>
                <c:pt idx="3276">
                  <c:v>0</c:v>
                </c:pt>
                <c:pt idx="3277">
                  <c:v>0</c:v>
                </c:pt>
                <c:pt idx="3278">
                  <c:v>0</c:v>
                </c:pt>
                <c:pt idx="3279">
                  <c:v>0</c:v>
                </c:pt>
                <c:pt idx="3280">
                  <c:v>0</c:v>
                </c:pt>
                <c:pt idx="3281">
                  <c:v>0</c:v>
                </c:pt>
                <c:pt idx="3282">
                  <c:v>0</c:v>
                </c:pt>
                <c:pt idx="3283">
                  <c:v>0</c:v>
                </c:pt>
                <c:pt idx="3284">
                  <c:v>0</c:v>
                </c:pt>
                <c:pt idx="3285">
                  <c:v>0</c:v>
                </c:pt>
                <c:pt idx="3286">
                  <c:v>0</c:v>
                </c:pt>
                <c:pt idx="3287">
                  <c:v>0</c:v>
                </c:pt>
                <c:pt idx="3288">
                  <c:v>0</c:v>
                </c:pt>
                <c:pt idx="3289">
                  <c:v>0</c:v>
                </c:pt>
                <c:pt idx="3290">
                  <c:v>0</c:v>
                </c:pt>
                <c:pt idx="3291">
                  <c:v>0</c:v>
                </c:pt>
                <c:pt idx="3292">
                  <c:v>0</c:v>
                </c:pt>
                <c:pt idx="3293">
                  <c:v>0</c:v>
                </c:pt>
                <c:pt idx="3294">
                  <c:v>0</c:v>
                </c:pt>
                <c:pt idx="3295">
                  <c:v>0</c:v>
                </c:pt>
                <c:pt idx="3296">
                  <c:v>0</c:v>
                </c:pt>
                <c:pt idx="3297">
                  <c:v>0</c:v>
                </c:pt>
                <c:pt idx="3298">
                  <c:v>0</c:v>
                </c:pt>
                <c:pt idx="3299">
                  <c:v>0</c:v>
                </c:pt>
                <c:pt idx="3300">
                  <c:v>0</c:v>
                </c:pt>
              </c:numCache>
            </c:numRef>
          </c:val>
        </c:ser>
        <c:axId val="59951744"/>
        <c:axId val="61367040"/>
      </c:barChart>
      <c:catAx>
        <c:axId val="5995174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800">
                    <a:latin typeface="Goudy Old Style" pitchFamily="18" charset="0"/>
                  </a:defRPr>
                </a:pPr>
                <a:r>
                  <a:rPr lang="en-US" sz="800">
                    <a:latin typeface="Goudy Old Style" pitchFamily="18" charset="0"/>
                  </a:rPr>
                  <a:t>Pourcentage de temps de pressurage</a:t>
                </a:r>
              </a:p>
            </c:rich>
          </c:tx>
          <c:layout>
            <c:manualLayout>
              <c:xMode val="edge"/>
              <c:yMode val="edge"/>
              <c:x val="0.36323474491061752"/>
              <c:y val="0.91098654626213649"/>
            </c:manualLayout>
          </c:layout>
        </c:title>
        <c:numFmt formatCode="0%" sourceLinked="0"/>
        <c:tickLblPos val="nextTo"/>
        <c:crossAx val="61367040"/>
        <c:crosses val="autoZero"/>
        <c:auto val="1"/>
        <c:lblAlgn val="ctr"/>
        <c:lblOffset val="100"/>
        <c:tickLblSkip val="165"/>
        <c:tickMarkSkip val="165"/>
      </c:catAx>
      <c:valAx>
        <c:axId val="6136704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800">
                    <a:latin typeface="Goudy Old Style" pitchFamily="18" charset="0"/>
                  </a:defRPr>
                </a:pPr>
                <a:r>
                  <a:rPr lang="en-US" sz="800">
                    <a:latin typeface="Goudy Old Style" pitchFamily="18" charset="0"/>
                  </a:rPr>
                  <a:t>Pression (bar)</a:t>
                </a:r>
              </a:p>
            </c:rich>
          </c:tx>
          <c:layout/>
        </c:title>
        <c:numFmt formatCode="General" sourceLinked="1"/>
        <c:tickLblPos val="nextTo"/>
        <c:crossAx val="59951744"/>
        <c:crosses val="autoZero"/>
        <c:crossBetween val="between"/>
        <c:majorUnit val="0.2"/>
      </c:valAx>
    </c:plotArea>
    <c:legend>
      <c:legendPos val="t"/>
      <c:layout>
        <c:manualLayout>
          <c:xMode val="edge"/>
          <c:yMode val="edge"/>
          <c:x val="0.1337335615656739"/>
          <c:y val="0"/>
          <c:w val="0.3878798704338004"/>
          <c:h val="0.13335798946315908"/>
        </c:manualLayout>
      </c:layout>
      <c:overlay val="1"/>
      <c:txPr>
        <a:bodyPr/>
        <a:lstStyle/>
        <a:p>
          <a:pPr>
            <a:defRPr>
              <a:latin typeface="Goudy Old Style" pitchFamily="18" charset="0"/>
            </a:defRPr>
          </a:pPr>
          <a:endParaRPr lang="fr-FR"/>
        </a:p>
      </c:txPr>
    </c:legend>
    <c:plotVisOnly val="1"/>
    <c:dispBlanksAs val="gap"/>
  </c:chart>
  <c:spPr>
    <a:noFill/>
    <a:ln>
      <a:noFill/>
    </a:ln>
  </c:sp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5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900" i="1">
                <a:latin typeface="Goudy Old Style" pitchFamily="18" charset="0"/>
              </a:defRPr>
            </a:pPr>
            <a:r>
              <a:rPr lang="en-US" sz="1000" b="0" i="0" dirty="0" err="1" smtClean="0">
                <a:latin typeface="Goudy Old Style" pitchFamily="18" charset="0"/>
              </a:rPr>
              <a:t>Vergleich</a:t>
            </a:r>
            <a:r>
              <a:rPr lang="en-US" sz="1000" b="0" i="0" baseline="0" dirty="0" smtClean="0">
                <a:latin typeface="Goudy Old Style" pitchFamily="18" charset="0"/>
              </a:rPr>
              <a:t> der </a:t>
            </a:r>
            <a:r>
              <a:rPr lang="en-US" sz="1000" b="0" i="0" baseline="0" dirty="0" err="1" smtClean="0">
                <a:latin typeface="Goudy Old Style" pitchFamily="18" charset="0"/>
              </a:rPr>
              <a:t>Leitfähigkeit</a:t>
            </a:r>
            <a:r>
              <a:rPr lang="en-US" sz="1000" b="0" i="0" baseline="0" dirty="0" smtClean="0">
                <a:latin typeface="Goudy Old Style" pitchFamily="18" charset="0"/>
              </a:rPr>
              <a:t> </a:t>
            </a:r>
            <a:r>
              <a:rPr lang="en-US" sz="1000" b="0" i="0" baseline="0" dirty="0" err="1" smtClean="0">
                <a:latin typeface="Goudy Old Style" pitchFamily="18" charset="0"/>
              </a:rPr>
              <a:t>im</a:t>
            </a:r>
            <a:r>
              <a:rPr lang="en-US" sz="1000" b="0" i="0" baseline="0" dirty="0" smtClean="0">
                <a:latin typeface="Goudy Old Style" pitchFamily="18" charset="0"/>
              </a:rPr>
              <a:t> Most </a:t>
            </a:r>
            <a:r>
              <a:rPr lang="en-US" sz="1000" b="0" i="0" baseline="0" dirty="0" err="1" smtClean="0">
                <a:latin typeface="Goudy Old Style" pitchFamily="18" charset="0"/>
              </a:rPr>
              <a:t>mit</a:t>
            </a:r>
            <a:r>
              <a:rPr lang="en-US" sz="1000" b="0" i="0" baseline="0" dirty="0" smtClean="0">
                <a:latin typeface="Goudy Old Style" pitchFamily="18" charset="0"/>
              </a:rPr>
              <a:t> 2 </a:t>
            </a:r>
            <a:r>
              <a:rPr lang="en-US" sz="1000" b="0" i="0" baseline="0" dirty="0" err="1" smtClean="0">
                <a:latin typeface="Goudy Old Style" pitchFamily="18" charset="0"/>
              </a:rPr>
              <a:t>verschiedenen</a:t>
            </a:r>
            <a:r>
              <a:rPr lang="en-US" sz="1000" b="0" i="0" baseline="0" dirty="0" smtClean="0">
                <a:latin typeface="Goudy Old Style" pitchFamily="18" charset="0"/>
              </a:rPr>
              <a:t> </a:t>
            </a:r>
            <a:r>
              <a:rPr lang="en-US" sz="1000" b="0" i="0" baseline="0" dirty="0" err="1" smtClean="0">
                <a:latin typeface="Goudy Old Style" pitchFamily="18" charset="0"/>
              </a:rPr>
              <a:t>Pressprogrammen</a:t>
            </a:r>
            <a:endParaRPr lang="en-US" sz="1000" b="0" i="0" dirty="0">
              <a:latin typeface="Goudy Old Style" pitchFamily="18" charset="0"/>
            </a:endParaRPr>
          </a:p>
        </c:rich>
      </c:tx>
      <c:layout>
        <c:manualLayout>
          <c:xMode val="edge"/>
          <c:yMode val="edge"/>
          <c:x val="0.12687646183287271"/>
          <c:y val="0.81826853461499161"/>
        </c:manualLayout>
      </c:layout>
      <c:overlay val="1"/>
    </c:title>
    <c:plotArea>
      <c:layout>
        <c:manualLayout>
          <c:layoutTarget val="inner"/>
          <c:xMode val="edge"/>
          <c:yMode val="edge"/>
          <c:x val="0.11600218322699077"/>
          <c:y val="1.6932728023383612E-2"/>
          <c:w val="0.84031536245083971"/>
          <c:h val="0.6352955351523597"/>
        </c:manualLayout>
      </c:layout>
      <c:lineChart>
        <c:grouping val="standard"/>
        <c:ser>
          <c:idx val="1"/>
          <c:order val="0"/>
          <c:tx>
            <c:strRef>
              <c:f>Feuil7!$B$1</c:f>
              <c:strCache>
                <c:ptCount val="1"/>
                <c:pt idx="0">
                  <c:v>Programme de pressurage 2</c:v>
                </c:pt>
              </c:strCache>
            </c:strRef>
          </c:tx>
          <c:spPr>
            <a:ln>
              <a:solidFill>
                <a:srgbClr val="3B3D3C"/>
              </a:solidFill>
            </a:ln>
          </c:spPr>
          <c:marker>
            <c:symbol val="none"/>
          </c:marker>
          <c:cat>
            <c:numRef>
              <c:f>Feuil7!$A$2:$A$3302</c:f>
              <c:numCache>
                <c:formatCode>General</c:formatCode>
                <c:ptCount val="3301"/>
                <c:pt idx="0">
                  <c:v>4.1433602651773897E-4</c:v>
                </c:pt>
                <c:pt idx="1">
                  <c:v>7.293946024794786E-4</c:v>
                </c:pt>
                <c:pt idx="2">
                  <c:v>9.3225605966429728E-4</c:v>
                </c:pt>
                <c:pt idx="3">
                  <c:v>1.3858497447118807E-3</c:v>
                </c:pt>
                <c:pt idx="4">
                  <c:v>1.450176092811332E-3</c:v>
                </c:pt>
                <c:pt idx="5">
                  <c:v>2.0198881292726577E-3</c:v>
                </c:pt>
                <c:pt idx="6">
                  <c:v>2.1881838074398383E-3</c:v>
                </c:pt>
                <c:pt idx="7">
                  <c:v>2.5378081624197048E-3</c:v>
                </c:pt>
                <c:pt idx="8">
                  <c:v>2.9175784099196396E-3</c:v>
                </c:pt>
                <c:pt idx="9">
                  <c:v>3.0039361922517454E-3</c:v>
                </c:pt>
                <c:pt idx="10">
                  <c:v>3.521856225398769E-3</c:v>
                </c:pt>
                <c:pt idx="11">
                  <c:v>3.6469730123998212E-3</c:v>
                </c:pt>
                <c:pt idx="12">
                  <c:v>4.0397762585458151E-3</c:v>
                </c:pt>
                <c:pt idx="13">
                  <c:v>4.3763676148793331E-3</c:v>
                </c:pt>
                <c:pt idx="14">
                  <c:v>4.5576962916926509E-3</c:v>
                </c:pt>
                <c:pt idx="15">
                  <c:v>5.0756163248394104E-3</c:v>
                </c:pt>
                <c:pt idx="16">
                  <c:v>5.1057622173594575E-3</c:v>
                </c:pt>
                <c:pt idx="17">
                  <c:v>5.5935363579862046E-3</c:v>
                </c:pt>
                <c:pt idx="18">
                  <c:v>5.7622173595911572E-3</c:v>
                </c:pt>
                <c:pt idx="19">
                  <c:v>6.1632483944478247E-3</c:v>
                </c:pt>
                <c:pt idx="20">
                  <c:v>6.5645514223194486E-3</c:v>
                </c:pt>
                <c:pt idx="21">
                  <c:v>6.6293764242803359E-3</c:v>
                </c:pt>
                <c:pt idx="22">
                  <c:v>7.1472964574268482E-3</c:v>
                </c:pt>
                <c:pt idx="23">
                  <c:v>7.2939460247993075E-3</c:v>
                </c:pt>
                <c:pt idx="24">
                  <c:v>7.6652164905739034E-3</c:v>
                </c:pt>
                <c:pt idx="25">
                  <c:v>8.0233406272791005E-3</c:v>
                </c:pt>
                <c:pt idx="26">
                  <c:v>8.1831365237207722E-3</c:v>
                </c:pt>
                <c:pt idx="27">
                  <c:v>8.7010565568678144E-3</c:v>
                </c:pt>
                <c:pt idx="28">
                  <c:v>8.7527352297593758E-3</c:v>
                </c:pt>
                <c:pt idx="29">
                  <c:v>9.2189765900142877E-3</c:v>
                </c:pt>
                <c:pt idx="30">
                  <c:v>9.4821298322395192E-3</c:v>
                </c:pt>
                <c:pt idx="31">
                  <c:v>9.7368966231613507E-3</c:v>
                </c:pt>
                <c:pt idx="32">
                  <c:v>1.0138584974471138E-2</c:v>
                </c:pt>
                <c:pt idx="33">
                  <c:v>1.0254816656308377E-2</c:v>
                </c:pt>
                <c:pt idx="34">
                  <c:v>1.0772736689455185E-2</c:v>
                </c:pt>
                <c:pt idx="35">
                  <c:v>1.0940919037199091E-2</c:v>
                </c:pt>
                <c:pt idx="36">
                  <c:v>1.1342448725916781E-2</c:v>
                </c:pt>
                <c:pt idx="37">
                  <c:v>1.1670313639678921E-2</c:v>
                </c:pt>
                <c:pt idx="38">
                  <c:v>1.1808576755748836E-2</c:v>
                </c:pt>
                <c:pt idx="39">
                  <c:v>1.2326496788895816E-2</c:v>
                </c:pt>
                <c:pt idx="40">
                  <c:v>1.2399708242159083E-2</c:v>
                </c:pt>
                <c:pt idx="41">
                  <c:v>1.2844416822042858E-2</c:v>
                </c:pt>
                <c:pt idx="42">
                  <c:v>1.3129102844638581E-2</c:v>
                </c:pt>
                <c:pt idx="43">
                  <c:v>1.3362336855189411E-2</c:v>
                </c:pt>
                <c:pt idx="44">
                  <c:v>1.3858497447118761E-2</c:v>
                </c:pt>
                <c:pt idx="45">
                  <c:v>1.388025688833646E-2</c:v>
                </c:pt>
                <c:pt idx="46">
                  <c:v>1.4398176921483255E-2</c:v>
                </c:pt>
                <c:pt idx="47">
                  <c:v>1.4514952589350419E-2</c:v>
                </c:pt>
                <c:pt idx="48">
                  <c:v>1.4916096954630278E-2</c:v>
                </c:pt>
                <c:pt idx="49">
                  <c:v>1.5317286652078719E-2</c:v>
                </c:pt>
                <c:pt idx="50">
                  <c:v>1.5434016987777346E-2</c:v>
                </c:pt>
                <c:pt idx="51">
                  <c:v>1.6003729024238782E-2</c:v>
                </c:pt>
                <c:pt idx="52">
                  <c:v>1.6046681254558635E-2</c:v>
                </c:pt>
                <c:pt idx="53">
                  <c:v>1.6521649057385564E-2</c:v>
                </c:pt>
                <c:pt idx="54">
                  <c:v>1.6776075857038462E-2</c:v>
                </c:pt>
                <c:pt idx="55">
                  <c:v>1.6987777087217902E-2</c:v>
                </c:pt>
                <c:pt idx="56">
                  <c:v>1.7505470459518641E-2</c:v>
                </c:pt>
                <c:pt idx="57">
                  <c:v>1.7505697120364778E-2</c:v>
                </c:pt>
                <c:pt idx="58">
                  <c:v>1.8023617153511334E-2</c:v>
                </c:pt>
                <c:pt idx="59">
                  <c:v>1.8234865061998711E-2</c:v>
                </c:pt>
                <c:pt idx="60">
                  <c:v>1.8541537186658474E-2</c:v>
                </c:pt>
                <c:pt idx="61">
                  <c:v>1.8891320204230514E-2</c:v>
                </c:pt>
                <c:pt idx="62">
                  <c:v>1.9059457219805554E-2</c:v>
                </c:pt>
                <c:pt idx="63">
                  <c:v>1.9577377252952329E-2</c:v>
                </c:pt>
                <c:pt idx="64">
                  <c:v>1.9693654266958502E-2</c:v>
                </c:pt>
                <c:pt idx="65">
                  <c:v>2.009529728609924E-2</c:v>
                </c:pt>
                <c:pt idx="66">
                  <c:v>2.0350109409190055E-2</c:v>
                </c:pt>
                <c:pt idx="67">
                  <c:v>2.0613217319246022E-2</c:v>
                </c:pt>
                <c:pt idx="68">
                  <c:v>2.113113735239288E-2</c:v>
                </c:pt>
                <c:pt idx="69">
                  <c:v>2.1152443471918352E-2</c:v>
                </c:pt>
                <c:pt idx="70">
                  <c:v>2.1700849388854491E-2</c:v>
                </c:pt>
                <c:pt idx="71">
                  <c:v>2.1881838074398006E-2</c:v>
                </c:pt>
                <c:pt idx="72">
                  <c:v>2.2166977418686618E-2</c:v>
                </c:pt>
                <c:pt idx="73">
                  <c:v>2.2611232676878298E-2</c:v>
                </c:pt>
                <c:pt idx="74">
                  <c:v>2.2684897451833747E-2</c:v>
                </c:pt>
                <c:pt idx="75">
                  <c:v>2.3202817484980522E-2</c:v>
                </c:pt>
                <c:pt idx="76">
                  <c:v>2.3340627279358171E-2</c:v>
                </c:pt>
                <c:pt idx="77">
                  <c:v>2.3720737518127352E-2</c:v>
                </c:pt>
                <c:pt idx="78">
                  <c:v>2.4070021881837989E-2</c:v>
                </c:pt>
                <c:pt idx="79">
                  <c:v>2.4238657551274075E-2</c:v>
                </c:pt>
                <c:pt idx="80">
                  <c:v>2.4756577584421093E-2</c:v>
                </c:pt>
                <c:pt idx="81">
                  <c:v>2.4799416484317816E-2</c:v>
                </c:pt>
                <c:pt idx="82">
                  <c:v>2.5274497617568052E-2</c:v>
                </c:pt>
                <c:pt idx="83">
                  <c:v>2.5528811086797634E-2</c:v>
                </c:pt>
                <c:pt idx="84">
                  <c:v>2.5844209654029539E-2</c:v>
                </c:pt>
                <c:pt idx="85">
                  <c:v>2.625820568927803E-2</c:v>
                </c:pt>
                <c:pt idx="86">
                  <c:v>2.6362129687176401E-2</c:v>
                </c:pt>
                <c:pt idx="87">
                  <c:v>2.6828257717008402E-2</c:v>
                </c:pt>
                <c:pt idx="88">
                  <c:v>2.6987600291757986E-2</c:v>
                </c:pt>
                <c:pt idx="89">
                  <c:v>2.73461777501556E-2</c:v>
                </c:pt>
                <c:pt idx="90">
                  <c:v>2.7716994894237387E-2</c:v>
                </c:pt>
                <c:pt idx="91">
                  <c:v>2.7864097783302622E-2</c:v>
                </c:pt>
                <c:pt idx="92">
                  <c:v>2.8382017816449154E-2</c:v>
                </c:pt>
                <c:pt idx="93">
                  <c:v>2.8446389496717631E-2</c:v>
                </c:pt>
                <c:pt idx="94">
                  <c:v>2.8899937849596092E-2</c:v>
                </c:pt>
                <c:pt idx="95">
                  <c:v>2.9102844638949341E-2</c:v>
                </c:pt>
                <c:pt idx="96">
                  <c:v>2.9417857882742891E-2</c:v>
                </c:pt>
                <c:pt idx="97">
                  <c:v>2.990517870167779E-2</c:v>
                </c:pt>
                <c:pt idx="98">
                  <c:v>2.9935777915890097E-2</c:v>
                </c:pt>
                <c:pt idx="99">
                  <c:v>3.0453697949036459E-2</c:v>
                </c:pt>
                <c:pt idx="100">
                  <c:v>3.0634573304157094E-2</c:v>
                </c:pt>
                <c:pt idx="101">
                  <c:v>3.1023409985498285E-2</c:v>
                </c:pt>
                <c:pt idx="102">
                  <c:v>3.1363967906637265E-2</c:v>
                </c:pt>
                <c:pt idx="103">
                  <c:v>3.1489538015330602E-2</c:v>
                </c:pt>
                <c:pt idx="104">
                  <c:v>3.2007458048477391E-2</c:v>
                </c:pt>
                <c:pt idx="105">
                  <c:v>3.2093362509117748E-2</c:v>
                </c:pt>
                <c:pt idx="106">
                  <c:v>3.2525378081624472E-2</c:v>
                </c:pt>
                <c:pt idx="107">
                  <c:v>3.2822757111597274E-2</c:v>
                </c:pt>
                <c:pt idx="108">
                  <c:v>3.3043298114771052E-2</c:v>
                </c:pt>
                <c:pt idx="109">
                  <c:v>3.3479212253829618E-2</c:v>
                </c:pt>
                <c:pt idx="110">
                  <c:v>3.3561218147917994E-2</c:v>
                </c:pt>
                <c:pt idx="111">
                  <c:v>3.4079138181065283E-2</c:v>
                </c:pt>
                <c:pt idx="112">
                  <c:v>3.4281546316556902E-2</c:v>
                </c:pt>
                <c:pt idx="113">
                  <c:v>3.4597058214211586E-2</c:v>
                </c:pt>
                <c:pt idx="114">
                  <c:v>3.4938001458788955E-2</c:v>
                </c:pt>
                <c:pt idx="115">
                  <c:v>3.5114978247358632E-2</c:v>
                </c:pt>
                <c:pt idx="116">
                  <c:v>3.5684690283820056E-2</c:v>
                </c:pt>
                <c:pt idx="117">
                  <c:v>3.5740335521517473E-2</c:v>
                </c:pt>
                <c:pt idx="118">
                  <c:v>3.6202610316967011E-2</c:v>
                </c:pt>
                <c:pt idx="119">
                  <c:v>3.639679066374895E-2</c:v>
                </c:pt>
                <c:pt idx="120">
                  <c:v>3.6668738346799019E-2</c:v>
                </c:pt>
                <c:pt idx="121">
                  <c:v>3.7186658379946065E-2</c:v>
                </c:pt>
                <c:pt idx="122">
                  <c:v>3.7199124726477011E-2</c:v>
                </c:pt>
                <c:pt idx="123">
                  <c:v>3.770457841309334E-2</c:v>
                </c:pt>
                <c:pt idx="124">
                  <c:v>3.7855579868708952E-2</c:v>
                </c:pt>
                <c:pt idx="125">
                  <c:v>3.8222498446239914E-2</c:v>
                </c:pt>
                <c:pt idx="126">
                  <c:v>3.8657913931436888E-2</c:v>
                </c:pt>
                <c:pt idx="127">
                  <c:v>3.8740418479386959E-2</c:v>
                </c:pt>
                <c:pt idx="128">
                  <c:v>3.92583385125337E-2</c:v>
                </c:pt>
                <c:pt idx="129">
                  <c:v>3.9387308533917059E-2</c:v>
                </c:pt>
                <c:pt idx="130">
                  <c:v>3.9776258545680551E-2</c:v>
                </c:pt>
                <c:pt idx="131">
                  <c:v>4.0116703136396939E-2</c:v>
                </c:pt>
                <c:pt idx="132">
                  <c:v>4.0345970582142107E-2</c:v>
                </c:pt>
                <c:pt idx="133">
                  <c:v>4.0773158278628895E-2</c:v>
                </c:pt>
                <c:pt idx="134">
                  <c:v>4.0812098611974393E-2</c:v>
                </c:pt>
                <c:pt idx="135">
                  <c:v>4.1330018645121334E-2</c:v>
                </c:pt>
                <c:pt idx="136">
                  <c:v>4.1575492341356525E-2</c:v>
                </c:pt>
                <c:pt idx="137">
                  <c:v>4.1847938678267756E-2</c:v>
                </c:pt>
                <c:pt idx="138">
                  <c:v>4.2304886943837154E-2</c:v>
                </c:pt>
                <c:pt idx="139">
                  <c:v>4.2365858711415016E-2</c:v>
                </c:pt>
                <c:pt idx="140">
                  <c:v>4.2883778744562083E-2</c:v>
                </c:pt>
                <c:pt idx="141">
                  <c:v>4.303428154631659E-2</c:v>
                </c:pt>
                <c:pt idx="142">
                  <c:v>4.3401698777708629E-2</c:v>
                </c:pt>
                <c:pt idx="143">
                  <c:v>4.37636761487969E-2</c:v>
                </c:pt>
                <c:pt idx="144">
                  <c:v>4.3919618810855703E-2</c:v>
                </c:pt>
                <c:pt idx="145">
                  <c:v>4.4489330847317418E-2</c:v>
                </c:pt>
                <c:pt idx="146">
                  <c:v>4.4493070751276967E-2</c:v>
                </c:pt>
                <c:pt idx="147">
                  <c:v>4.5007250880464054E-2</c:v>
                </c:pt>
                <c:pt idx="148">
                  <c:v>4.5149525893508222E-2</c:v>
                </c:pt>
                <c:pt idx="149">
                  <c:v>4.5473378910296083E-2</c:v>
                </c:pt>
                <c:pt idx="150">
                  <c:v>4.5951859956236192E-2</c:v>
                </c:pt>
                <c:pt idx="151">
                  <c:v>4.5991298943443601E-2</c:v>
                </c:pt>
                <c:pt idx="152">
                  <c:v>4.6509218976590147E-2</c:v>
                </c:pt>
                <c:pt idx="153">
                  <c:v>4.6608315098467912E-2</c:v>
                </c:pt>
                <c:pt idx="154">
                  <c:v>4.7027139009737033E-2</c:v>
                </c:pt>
                <c:pt idx="155">
                  <c:v>4.7410649161196194E-2</c:v>
                </c:pt>
                <c:pt idx="156">
                  <c:v>4.7545059042883753E-2</c:v>
                </c:pt>
                <c:pt idx="157">
                  <c:v>4.8062979076030861E-2</c:v>
                </c:pt>
                <c:pt idx="158">
                  <c:v>4.8067104303427872E-2</c:v>
                </c:pt>
                <c:pt idx="159">
                  <c:v>4.8580899109177601E-2</c:v>
                </c:pt>
                <c:pt idx="160">
                  <c:v>4.8869438366155787E-2</c:v>
                </c:pt>
                <c:pt idx="161">
                  <c:v>4.9150611145639636E-2</c:v>
                </c:pt>
                <c:pt idx="162">
                  <c:v>4.9525893508388222E-2</c:v>
                </c:pt>
                <c:pt idx="163">
                  <c:v>4.9668531178785974E-2</c:v>
                </c:pt>
                <c:pt idx="164">
                  <c:v>5.0134659208618433E-2</c:v>
                </c:pt>
                <c:pt idx="165">
                  <c:v>5.0328227571115804E-2</c:v>
                </c:pt>
                <c:pt idx="166">
                  <c:v>5.0652579241765035E-2</c:v>
                </c:pt>
                <c:pt idx="167">
                  <c:v>5.0984682713347884E-2</c:v>
                </c:pt>
                <c:pt idx="168">
                  <c:v>5.1170499274912067E-2</c:v>
                </c:pt>
                <c:pt idx="169">
                  <c:v>5.1688419308058627E-2</c:v>
                </c:pt>
                <c:pt idx="170">
                  <c:v>5.1787016776075452E-2</c:v>
                </c:pt>
                <c:pt idx="171">
                  <c:v>5.2258131344520523E-2</c:v>
                </c:pt>
                <c:pt idx="172">
                  <c:v>5.2516411378555936E-2</c:v>
                </c:pt>
                <c:pt idx="173">
                  <c:v>5.2776051377667284E-2</c:v>
                </c:pt>
                <c:pt idx="174">
                  <c:v>5.3245805981035746E-2</c:v>
                </c:pt>
                <c:pt idx="175">
                  <c:v>5.3293971410814094E-2</c:v>
                </c:pt>
                <c:pt idx="176">
                  <c:v>5.3760099440646879E-2</c:v>
                </c:pt>
                <c:pt idx="177">
                  <c:v>5.3975200583515605E-2</c:v>
                </c:pt>
                <c:pt idx="178">
                  <c:v>5.4278019473793106E-2</c:v>
                </c:pt>
                <c:pt idx="179">
                  <c:v>5.4704595185995512E-2</c:v>
                </c:pt>
                <c:pt idx="180">
                  <c:v>5.4795939506940637E-2</c:v>
                </c:pt>
                <c:pt idx="181">
                  <c:v>5.5313859540087232E-2</c:v>
                </c:pt>
                <c:pt idx="182">
                  <c:v>5.5433989788475323E-2</c:v>
                </c:pt>
                <c:pt idx="183">
                  <c:v>5.5831779573233792E-2</c:v>
                </c:pt>
                <c:pt idx="184">
                  <c:v>5.6163384390955425E-2</c:v>
                </c:pt>
                <c:pt idx="185">
                  <c:v>5.6349699606380796E-2</c:v>
                </c:pt>
                <c:pt idx="186">
                  <c:v>5.6819839533187116E-2</c:v>
                </c:pt>
                <c:pt idx="187">
                  <c:v>5.6867619639527925E-2</c:v>
                </c:pt>
                <c:pt idx="188">
                  <c:v>5.7385539672674644E-2</c:v>
                </c:pt>
                <c:pt idx="189">
                  <c:v>5.7622173595915073E-2</c:v>
                </c:pt>
                <c:pt idx="190">
                  <c:v>5.7955251709136422E-2</c:v>
                </c:pt>
                <c:pt idx="191">
                  <c:v>5.8351568198395244E-2</c:v>
                </c:pt>
                <c:pt idx="192">
                  <c:v>5.8473171742283024E-2</c:v>
                </c:pt>
                <c:pt idx="193">
                  <c:v>5.8939299772115289E-2</c:v>
                </c:pt>
                <c:pt idx="194">
                  <c:v>5.9080962800875124E-2</c:v>
                </c:pt>
                <c:pt idx="195">
                  <c:v>5.9457219805262133E-2</c:v>
                </c:pt>
                <c:pt idx="196">
                  <c:v>5.9810357403355323E-2</c:v>
                </c:pt>
                <c:pt idx="197">
                  <c:v>5.9975139838409013E-2</c:v>
                </c:pt>
                <c:pt idx="198">
                  <c:v>6.0493059871555704E-2</c:v>
                </c:pt>
                <c:pt idx="199">
                  <c:v>6.053975200583471E-2</c:v>
                </c:pt>
                <c:pt idx="200">
                  <c:v>6.1010979904702833E-2</c:v>
                </c:pt>
                <c:pt idx="201">
                  <c:v>6.1269146608314645E-2</c:v>
                </c:pt>
                <c:pt idx="202">
                  <c:v>6.1528899937849803E-2</c:v>
                </c:pt>
                <c:pt idx="203">
                  <c:v>6.1998541210795073E-2</c:v>
                </c:pt>
                <c:pt idx="204">
                  <c:v>6.2098611974311754E-2</c:v>
                </c:pt>
                <c:pt idx="205">
                  <c:v>6.2616532007458439E-2</c:v>
                </c:pt>
                <c:pt idx="206">
                  <c:v>6.2727935813274904E-2</c:v>
                </c:pt>
                <c:pt idx="207">
                  <c:v>6.3082660037290572E-2</c:v>
                </c:pt>
                <c:pt idx="208">
                  <c:v>6.3457330415754701E-2</c:v>
                </c:pt>
                <c:pt idx="209">
                  <c:v>6.3600580070437229E-2</c:v>
                </c:pt>
                <c:pt idx="210">
                  <c:v>6.4118500103584303E-2</c:v>
                </c:pt>
                <c:pt idx="211">
                  <c:v>6.4186725018234539E-2</c:v>
                </c:pt>
                <c:pt idx="212">
                  <c:v>6.4636420136731446E-2</c:v>
                </c:pt>
                <c:pt idx="213">
                  <c:v>6.4916119620714724E-2</c:v>
                </c:pt>
                <c:pt idx="214">
                  <c:v>6.515434016987777E-2</c:v>
                </c:pt>
                <c:pt idx="215">
                  <c:v>6.5645514223194867E-2</c:v>
                </c:pt>
                <c:pt idx="216">
                  <c:v>6.5672260203024663E-2</c:v>
                </c:pt>
                <c:pt idx="217">
                  <c:v>6.6190180236171722E-2</c:v>
                </c:pt>
                <c:pt idx="218">
                  <c:v>6.6374908825674359E-2</c:v>
                </c:pt>
                <c:pt idx="219">
                  <c:v>6.6759892272633264E-2</c:v>
                </c:pt>
                <c:pt idx="220">
                  <c:v>6.7031363967906793E-2</c:v>
                </c:pt>
                <c:pt idx="221">
                  <c:v>6.72260203024653E-2</c:v>
                </c:pt>
                <c:pt idx="222">
                  <c:v>6.7743940335612332E-2</c:v>
                </c:pt>
                <c:pt idx="223">
                  <c:v>6.7833698030634867E-2</c:v>
                </c:pt>
                <c:pt idx="224">
                  <c:v>6.8261860368759045E-2</c:v>
                </c:pt>
                <c:pt idx="225">
                  <c:v>6.8563092633114511E-2</c:v>
                </c:pt>
                <c:pt idx="226">
                  <c:v>6.8779780401905924E-2</c:v>
                </c:pt>
                <c:pt idx="227">
                  <c:v>6.9292487235595224E-2</c:v>
                </c:pt>
                <c:pt idx="228">
                  <c:v>6.929770043505272E-2</c:v>
                </c:pt>
                <c:pt idx="229">
                  <c:v>6.9815620468199821E-2</c:v>
                </c:pt>
                <c:pt idx="230">
                  <c:v>7.002188183807416E-2</c:v>
                </c:pt>
                <c:pt idx="231">
                  <c:v>7.0333540501346922E-2</c:v>
                </c:pt>
                <c:pt idx="232">
                  <c:v>7.0751276440554331E-2</c:v>
                </c:pt>
                <c:pt idx="233">
                  <c:v>7.0851460534493413E-2</c:v>
                </c:pt>
                <c:pt idx="234">
                  <c:v>7.1369380567640417E-2</c:v>
                </c:pt>
                <c:pt idx="235">
                  <c:v>7.1407731582786113E-2</c:v>
                </c:pt>
                <c:pt idx="236">
                  <c:v>7.1990884607416802E-2</c:v>
                </c:pt>
                <c:pt idx="237">
                  <c:v>7.2210065645514326E-2</c:v>
                </c:pt>
                <c:pt idx="238">
                  <c:v>7.2457012637248824E-2</c:v>
                </c:pt>
                <c:pt idx="239">
                  <c:v>7.2923140667080805E-2</c:v>
                </c:pt>
                <c:pt idx="240">
                  <c:v>7.2939460247993984E-2</c:v>
                </c:pt>
                <c:pt idx="241">
                  <c:v>7.344106070022785E-2</c:v>
                </c:pt>
                <c:pt idx="242">
                  <c:v>7.3668854850473961E-2</c:v>
                </c:pt>
                <c:pt idx="243">
                  <c:v>7.3958980733374896E-2</c:v>
                </c:pt>
                <c:pt idx="244">
                  <c:v>7.4398249452954132E-2</c:v>
                </c:pt>
                <c:pt idx="245">
                  <c:v>7.4476900766521734E-2</c:v>
                </c:pt>
                <c:pt idx="246">
                  <c:v>7.4994820799668502E-2</c:v>
                </c:pt>
                <c:pt idx="247">
                  <c:v>7.5127644055434123E-2</c:v>
                </c:pt>
                <c:pt idx="248">
                  <c:v>7.5512740832815825E-2</c:v>
                </c:pt>
                <c:pt idx="249">
                  <c:v>7.5784099197666113E-2</c:v>
                </c:pt>
                <c:pt idx="250">
                  <c:v>7.603066086596233E-2</c:v>
                </c:pt>
                <c:pt idx="251">
                  <c:v>7.6548580899109375E-2</c:v>
                </c:pt>
                <c:pt idx="252">
                  <c:v>7.6586433260393813E-2</c:v>
                </c:pt>
                <c:pt idx="253">
                  <c:v>7.7066500932256476E-2</c:v>
                </c:pt>
                <c:pt idx="254">
                  <c:v>7.7315827862873984E-2</c:v>
                </c:pt>
                <c:pt idx="255">
                  <c:v>7.7584420965403134E-2</c:v>
                </c:pt>
                <c:pt idx="256">
                  <c:v>7.8045222465353947E-2</c:v>
                </c:pt>
                <c:pt idx="257">
                  <c:v>7.8102340998549791E-2</c:v>
                </c:pt>
                <c:pt idx="258">
                  <c:v>7.8620261031696823E-2</c:v>
                </c:pt>
                <c:pt idx="259">
                  <c:v>7.8774617067833827E-2</c:v>
                </c:pt>
                <c:pt idx="260">
                  <c:v>7.9138181064843757E-2</c:v>
                </c:pt>
                <c:pt idx="261">
                  <c:v>7.9504011670313804E-2</c:v>
                </c:pt>
                <c:pt idx="262">
                  <c:v>7.9656101097990414E-2</c:v>
                </c:pt>
                <c:pt idx="263">
                  <c:v>8.0160466812545281E-2</c:v>
                </c:pt>
                <c:pt idx="264">
                  <c:v>8.0174021131137543E-2</c:v>
                </c:pt>
                <c:pt idx="265">
                  <c:v>8.0691941164285103E-2</c:v>
                </c:pt>
                <c:pt idx="266">
                  <c:v>8.0962800875273744E-2</c:v>
                </c:pt>
                <c:pt idx="267">
                  <c:v>8.1209861197431066E-2</c:v>
                </c:pt>
                <c:pt idx="268">
                  <c:v>8.1619256017504999E-2</c:v>
                </c:pt>
                <c:pt idx="269">
                  <c:v>8.1727781230577834E-2</c:v>
                </c:pt>
                <c:pt idx="270">
                  <c:v>8.2245701263724269E-2</c:v>
                </c:pt>
                <c:pt idx="271">
                  <c:v>8.242159008023324E-2</c:v>
                </c:pt>
                <c:pt idx="272">
                  <c:v>8.2763621296871953E-2</c:v>
                </c:pt>
                <c:pt idx="273">
                  <c:v>8.3078045222465535E-2</c:v>
                </c:pt>
                <c:pt idx="274">
                  <c:v>8.3281541330018513E-2</c:v>
                </c:pt>
                <c:pt idx="275">
                  <c:v>8.3799461363165767E-2</c:v>
                </c:pt>
                <c:pt idx="276">
                  <c:v>8.3880379285193568E-2</c:v>
                </c:pt>
                <c:pt idx="277">
                  <c:v>8.4317381396312396E-2</c:v>
                </c:pt>
                <c:pt idx="278">
                  <c:v>8.4536834427425295E-2</c:v>
                </c:pt>
                <c:pt idx="279">
                  <c:v>8.4835301429460219E-2</c:v>
                </c:pt>
                <c:pt idx="280">
                  <c:v>8.5339168490153008E-2</c:v>
                </c:pt>
                <c:pt idx="281">
                  <c:v>8.5353221462606446E-2</c:v>
                </c:pt>
                <c:pt idx="282">
                  <c:v>8.5871141495753006E-2</c:v>
                </c:pt>
                <c:pt idx="283">
                  <c:v>8.5995623632385026E-2</c:v>
                </c:pt>
                <c:pt idx="284">
                  <c:v>8.638906152890001E-2</c:v>
                </c:pt>
                <c:pt idx="285">
                  <c:v>8.6797957695113212E-2</c:v>
                </c:pt>
                <c:pt idx="286">
                  <c:v>8.6906981562046848E-2</c:v>
                </c:pt>
                <c:pt idx="287">
                  <c:v>8.7424901595193866E-2</c:v>
                </c:pt>
                <c:pt idx="288">
                  <c:v>8.7527352297593675E-2</c:v>
                </c:pt>
                <c:pt idx="289">
                  <c:v>8.7942821628340412E-2</c:v>
                </c:pt>
                <c:pt idx="290">
                  <c:v>8.8256746900073721E-2</c:v>
                </c:pt>
                <c:pt idx="291">
                  <c:v>8.8460741661487527E-2</c:v>
                </c:pt>
                <c:pt idx="292">
                  <c:v>8.8978661694634503E-2</c:v>
                </c:pt>
                <c:pt idx="293">
                  <c:v>8.8986141502552726E-2</c:v>
                </c:pt>
                <c:pt idx="294">
                  <c:v>8.9496581727781299E-2</c:v>
                </c:pt>
                <c:pt idx="295">
                  <c:v>8.9715536105033536E-2</c:v>
                </c:pt>
                <c:pt idx="296">
                  <c:v>9.0014501760928095E-2</c:v>
                </c:pt>
                <c:pt idx="297">
                  <c:v>9.0444930707512347E-2</c:v>
                </c:pt>
                <c:pt idx="298">
                  <c:v>9.0532421794075266E-2</c:v>
                </c:pt>
                <c:pt idx="299">
                  <c:v>9.1050341827222575E-2</c:v>
                </c:pt>
                <c:pt idx="300">
                  <c:v>9.1174325309993393E-2</c:v>
                </c:pt>
                <c:pt idx="301">
                  <c:v>9.1568261860368996E-2</c:v>
                </c:pt>
                <c:pt idx="302">
                  <c:v>9.1903719912472676E-2</c:v>
                </c:pt>
                <c:pt idx="303">
                  <c:v>9.2086181893514724E-2</c:v>
                </c:pt>
                <c:pt idx="304">
                  <c:v>9.2604101926663213E-2</c:v>
                </c:pt>
                <c:pt idx="305">
                  <c:v>9.2633114514952486E-2</c:v>
                </c:pt>
                <c:pt idx="306">
                  <c:v>9.3122021959810092E-2</c:v>
                </c:pt>
                <c:pt idx="307">
                  <c:v>9.3362509117432768E-2</c:v>
                </c:pt>
                <c:pt idx="308">
                  <c:v>9.3639941992957221E-2</c:v>
                </c:pt>
                <c:pt idx="309">
                  <c:v>9.4091903719912717E-2</c:v>
                </c:pt>
                <c:pt idx="310">
                  <c:v>9.415786202610392E-2</c:v>
                </c:pt>
                <c:pt idx="311">
                  <c:v>9.4675782059250591E-2</c:v>
                </c:pt>
                <c:pt idx="312">
                  <c:v>9.4748358862144208E-2</c:v>
                </c:pt>
                <c:pt idx="313">
                  <c:v>9.5193702092397067E-2</c:v>
                </c:pt>
                <c:pt idx="314">
                  <c:v>9.5550692924873615E-2</c:v>
                </c:pt>
                <c:pt idx="315">
                  <c:v>9.5711622125543863E-2</c:v>
                </c:pt>
                <c:pt idx="316">
                  <c:v>9.6229542158691533E-2</c:v>
                </c:pt>
                <c:pt idx="317">
                  <c:v>9.6280087527351482E-2</c:v>
                </c:pt>
                <c:pt idx="318">
                  <c:v>9.6747462191838385E-2</c:v>
                </c:pt>
                <c:pt idx="319">
                  <c:v>9.700948212983275E-2</c:v>
                </c:pt>
                <c:pt idx="320">
                  <c:v>9.7265382224984501E-2</c:v>
                </c:pt>
                <c:pt idx="321">
                  <c:v>9.7738876732311963E-2</c:v>
                </c:pt>
                <c:pt idx="322">
                  <c:v>9.7783302258131533E-2</c:v>
                </c:pt>
                <c:pt idx="323">
                  <c:v>9.8301222291278245E-2</c:v>
                </c:pt>
                <c:pt idx="324">
                  <c:v>9.8468271334792204E-2</c:v>
                </c:pt>
                <c:pt idx="325">
                  <c:v>9.8819142324425263E-2</c:v>
                </c:pt>
                <c:pt idx="326">
                  <c:v>9.9197665937272597E-2</c:v>
                </c:pt>
                <c:pt idx="327">
                  <c:v>9.9337062357573058E-2</c:v>
                </c:pt>
                <c:pt idx="328">
                  <c:v>9.9854982390720104E-2</c:v>
                </c:pt>
                <c:pt idx="329">
                  <c:v>9.9927060539752782E-2</c:v>
                </c:pt>
                <c:pt idx="330">
                  <c:v>0.10037290242386554</c:v>
                </c:pt>
                <c:pt idx="331">
                  <c:v>0.10058351568198419</c:v>
                </c:pt>
                <c:pt idx="332">
                  <c:v>0.10089082245701272</c:v>
                </c:pt>
                <c:pt idx="333">
                  <c:v>0.10138584974471175</c:v>
                </c:pt>
                <c:pt idx="334">
                  <c:v>0.10140874249016002</c:v>
                </c:pt>
                <c:pt idx="335">
                  <c:v>0.10192666252330652</c:v>
                </c:pt>
                <c:pt idx="336">
                  <c:v>0.10211524434719239</c:v>
                </c:pt>
                <c:pt idx="337">
                  <c:v>0.10244458255645322</c:v>
                </c:pt>
                <c:pt idx="338">
                  <c:v>0.10284463894967152</c:v>
                </c:pt>
                <c:pt idx="339">
                  <c:v>0.10296250258960046</c:v>
                </c:pt>
                <c:pt idx="340">
                  <c:v>0.10348042262274659</c:v>
                </c:pt>
                <c:pt idx="341">
                  <c:v>0.10357403355215172</c:v>
                </c:pt>
                <c:pt idx="342">
                  <c:v>0.10399834265589411</c:v>
                </c:pt>
                <c:pt idx="343">
                  <c:v>0.10430342815463176</c:v>
                </c:pt>
                <c:pt idx="344">
                  <c:v>0.10451626268904067</c:v>
                </c:pt>
                <c:pt idx="345">
                  <c:v>0.10495988329686298</c:v>
                </c:pt>
                <c:pt idx="346">
                  <c:v>0.10503418272218823</c:v>
                </c:pt>
                <c:pt idx="347">
                  <c:v>0.10555210275533462</c:v>
                </c:pt>
                <c:pt idx="348">
                  <c:v>0.10576221735959172</c:v>
                </c:pt>
                <c:pt idx="349">
                  <c:v>0.10607002278848229</c:v>
                </c:pt>
                <c:pt idx="350">
                  <c:v>0.10641867250182346</c:v>
                </c:pt>
                <c:pt idx="351">
                  <c:v>0.1065879428216281</c:v>
                </c:pt>
                <c:pt idx="352">
                  <c:v>0.10710586285477515</c:v>
                </c:pt>
                <c:pt idx="353">
                  <c:v>0.10722100656455202</c:v>
                </c:pt>
                <c:pt idx="354">
                  <c:v>0.10762378288792294</c:v>
                </c:pt>
                <c:pt idx="355">
                  <c:v>0.1078774617067831</c:v>
                </c:pt>
                <c:pt idx="356">
                  <c:v>0.10814170292106978</c:v>
                </c:pt>
                <c:pt idx="357">
                  <c:v>0.10865962295421663</c:v>
                </c:pt>
                <c:pt idx="358">
                  <c:v>0.10867979576951155</c:v>
                </c:pt>
                <c:pt idx="359">
                  <c:v>0.10917754298736262</c:v>
                </c:pt>
                <c:pt idx="360">
                  <c:v>0.10940919037199122</c:v>
                </c:pt>
                <c:pt idx="361">
                  <c:v>0.10974725502382419</c:v>
                </c:pt>
                <c:pt idx="362">
                  <c:v>0.11013858497447104</c:v>
                </c:pt>
                <c:pt idx="363">
                  <c:v>0.11026517505697205</c:v>
                </c:pt>
                <c:pt idx="364">
                  <c:v>0.11073130308680362</c:v>
                </c:pt>
                <c:pt idx="365">
                  <c:v>0.11079504011670355</c:v>
                </c:pt>
                <c:pt idx="366">
                  <c:v>0.11124922311995028</c:v>
                </c:pt>
                <c:pt idx="367">
                  <c:v>0.11159737417943068</c:v>
                </c:pt>
                <c:pt idx="368">
                  <c:v>0.11176714315309709</c:v>
                </c:pt>
                <c:pt idx="369">
                  <c:v>0.11225382932166308</c:v>
                </c:pt>
                <c:pt idx="370">
                  <c:v>0.11228506318624412</c:v>
                </c:pt>
                <c:pt idx="371">
                  <c:v>0.11280298321939095</c:v>
                </c:pt>
                <c:pt idx="372">
                  <c:v>0.11305616338439101</c:v>
                </c:pt>
                <c:pt idx="373">
                  <c:v>0.11332090325253771</c:v>
                </c:pt>
                <c:pt idx="374">
                  <c:v>0.1137855579868715</c:v>
                </c:pt>
                <c:pt idx="375">
                  <c:v>0.11383882328568476</c:v>
                </c:pt>
                <c:pt idx="376">
                  <c:v>0.11435674331883162</c:v>
                </c:pt>
                <c:pt idx="377">
                  <c:v>0.11451495258935067</c:v>
                </c:pt>
                <c:pt idx="378">
                  <c:v>0.1148746633519786</c:v>
                </c:pt>
                <c:pt idx="379">
                  <c:v>0.11524434719183049</c:v>
                </c:pt>
                <c:pt idx="380">
                  <c:v>0.11539258338512516</c:v>
                </c:pt>
                <c:pt idx="381">
                  <c:v>0.11591050341827219</c:v>
                </c:pt>
                <c:pt idx="382">
                  <c:v>0.11597374179431066</c:v>
                </c:pt>
                <c:pt idx="383">
                  <c:v>0.11642842345142002</c:v>
                </c:pt>
                <c:pt idx="384">
                  <c:v>0.11663019693654272</c:v>
                </c:pt>
                <c:pt idx="385">
                  <c:v>0.11694634348456603</c:v>
                </c:pt>
                <c:pt idx="386">
                  <c:v>0.11743253099927042</c:v>
                </c:pt>
                <c:pt idx="387">
                  <c:v>0.11746426351771302</c:v>
                </c:pt>
                <c:pt idx="388">
                  <c:v>0.11798218355085972</c:v>
                </c:pt>
                <c:pt idx="389">
                  <c:v>0.11808898614150271</c:v>
                </c:pt>
                <c:pt idx="390">
                  <c:v>0.11850010358400669</c:v>
                </c:pt>
                <c:pt idx="391">
                  <c:v>0.11889132020423072</c:v>
                </c:pt>
                <c:pt idx="392">
                  <c:v>0.11901802361715368</c:v>
                </c:pt>
                <c:pt idx="393">
                  <c:v>0.11953594365030029</c:v>
                </c:pt>
                <c:pt idx="394">
                  <c:v>0.11954777534646242</c:v>
                </c:pt>
                <c:pt idx="395">
                  <c:v>0.12005386368344731</c:v>
                </c:pt>
                <c:pt idx="396">
                  <c:v>0.12035010940919</c:v>
                </c:pt>
                <c:pt idx="397">
                  <c:v>0.12057178371659463</c:v>
                </c:pt>
                <c:pt idx="398">
                  <c:v>0.12100656455142272</c:v>
                </c:pt>
                <c:pt idx="399">
                  <c:v>0.12108970374974115</c:v>
                </c:pt>
                <c:pt idx="400">
                  <c:v>0.12160762378288772</c:v>
                </c:pt>
                <c:pt idx="401">
                  <c:v>0.12180889861414979</c:v>
                </c:pt>
                <c:pt idx="402">
                  <c:v>0.12212554381603564</c:v>
                </c:pt>
                <c:pt idx="403">
                  <c:v>0.12246535375638268</c:v>
                </c:pt>
                <c:pt idx="404">
                  <c:v>0.12264346384918202</c:v>
                </c:pt>
                <c:pt idx="405">
                  <c:v>0.1231613838823286</c:v>
                </c:pt>
                <c:pt idx="406">
                  <c:v>0.12326768781911022</c:v>
                </c:pt>
                <c:pt idx="407">
                  <c:v>0.12367930391547539</c:v>
                </c:pt>
                <c:pt idx="408">
                  <c:v>0.12399708242159035</c:v>
                </c:pt>
                <c:pt idx="409">
                  <c:v>0.12419722394862312</c:v>
                </c:pt>
                <c:pt idx="410">
                  <c:v>0.12471514398177025</c:v>
                </c:pt>
                <c:pt idx="411">
                  <c:v>0.12472647702407061</c:v>
                </c:pt>
                <c:pt idx="412">
                  <c:v>0.1252330640149163</c:v>
                </c:pt>
                <c:pt idx="413">
                  <c:v>0.12545587162654967</c:v>
                </c:pt>
                <c:pt idx="414">
                  <c:v>0.12575098404806284</c:v>
                </c:pt>
                <c:pt idx="415">
                  <c:v>0.12618526622902937</c:v>
                </c:pt>
                <c:pt idx="416">
                  <c:v>0.12626890408120994</c:v>
                </c:pt>
                <c:pt idx="417">
                  <c:v>0.12678682411435668</c:v>
                </c:pt>
                <c:pt idx="418">
                  <c:v>0.12691466083150976</c:v>
                </c:pt>
                <c:pt idx="419">
                  <c:v>0.12730474414750373</c:v>
                </c:pt>
                <c:pt idx="420">
                  <c:v>0.12764405543398957</c:v>
                </c:pt>
                <c:pt idx="421">
                  <c:v>0.12782266418064953</c:v>
                </c:pt>
                <c:pt idx="422">
                  <c:v>0.12830051057622174</c:v>
                </c:pt>
                <c:pt idx="423">
                  <c:v>0.12834058421379732</c:v>
                </c:pt>
                <c:pt idx="424">
                  <c:v>0.12885850424694437</c:v>
                </c:pt>
                <c:pt idx="425">
                  <c:v>0.12910284463894917</c:v>
                </c:pt>
                <c:pt idx="426">
                  <c:v>0.12937642428009116</c:v>
                </c:pt>
                <c:pt idx="427">
                  <c:v>0.12983223924143014</c:v>
                </c:pt>
                <c:pt idx="428">
                  <c:v>0.12989434431323796</c:v>
                </c:pt>
                <c:pt idx="429">
                  <c:v>0.13041226434638553</c:v>
                </c:pt>
                <c:pt idx="430">
                  <c:v>0.13056163384390956</c:v>
                </c:pt>
                <c:pt idx="431">
                  <c:v>0.13093018437953191</c:v>
                </c:pt>
                <c:pt idx="432">
                  <c:v>0.1312910284463894</c:v>
                </c:pt>
                <c:pt idx="433">
                  <c:v>0.13144810441267982</c:v>
                </c:pt>
                <c:pt idx="434">
                  <c:v>0.13196602444582642</c:v>
                </c:pt>
                <c:pt idx="435">
                  <c:v>0.13202042304886918</c:v>
                </c:pt>
                <c:pt idx="436">
                  <c:v>0.13248394447897244</c:v>
                </c:pt>
                <c:pt idx="437">
                  <c:v>0.13267687819110127</c:v>
                </c:pt>
                <c:pt idx="438">
                  <c:v>0.13300186451211923</c:v>
                </c:pt>
                <c:pt idx="439">
                  <c:v>0.13347921225382919</c:v>
                </c:pt>
                <c:pt idx="440">
                  <c:v>0.13351978454526775</c:v>
                </c:pt>
                <c:pt idx="441">
                  <c:v>0.13403770457841341</c:v>
                </c:pt>
                <c:pt idx="442">
                  <c:v>0.13420860685631011</c:v>
                </c:pt>
                <c:pt idx="443">
                  <c:v>0.13455562461155868</c:v>
                </c:pt>
                <c:pt idx="444">
                  <c:v>0.1349380014587892</c:v>
                </c:pt>
                <c:pt idx="445">
                  <c:v>0.13507354464470667</c:v>
                </c:pt>
                <c:pt idx="446">
                  <c:v>0.13559146467785374</c:v>
                </c:pt>
                <c:pt idx="447">
                  <c:v>0.13566739606127001</c:v>
                </c:pt>
                <c:pt idx="448">
                  <c:v>0.13610938471100162</c:v>
                </c:pt>
                <c:pt idx="449">
                  <c:v>0.13639679066374885</c:v>
                </c:pt>
                <c:pt idx="450">
                  <c:v>0.13662730474414733</c:v>
                </c:pt>
                <c:pt idx="451">
                  <c:v>0.13712618526622924</c:v>
                </c:pt>
                <c:pt idx="452">
                  <c:v>0.13714522477729552</c:v>
                </c:pt>
                <c:pt idx="453">
                  <c:v>0.13766314481044228</c:v>
                </c:pt>
                <c:pt idx="454">
                  <c:v>0.13785557986870917</c:v>
                </c:pt>
                <c:pt idx="455">
                  <c:v>0.13818106484358747</c:v>
                </c:pt>
                <c:pt idx="456">
                  <c:v>0.13851203501094164</c:v>
                </c:pt>
                <c:pt idx="457">
                  <c:v>0.13869898487673607</c:v>
                </c:pt>
                <c:pt idx="458">
                  <c:v>0.13921690490988181</c:v>
                </c:pt>
                <c:pt idx="459">
                  <c:v>0.13931436907366884</c:v>
                </c:pt>
                <c:pt idx="460">
                  <c:v>0.13973482494302886</c:v>
                </c:pt>
                <c:pt idx="461">
                  <c:v>0.13997082421590037</c:v>
                </c:pt>
                <c:pt idx="462">
                  <c:v>0.1402527449761759</c:v>
                </c:pt>
                <c:pt idx="463">
                  <c:v>0.14077066500932245</c:v>
                </c:pt>
                <c:pt idx="464">
                  <c:v>0.14077315827862882</c:v>
                </c:pt>
                <c:pt idx="465">
                  <c:v>0.14128858504247077</c:v>
                </c:pt>
                <c:pt idx="466">
                  <c:v>0.14150255288110841</c:v>
                </c:pt>
                <c:pt idx="467">
                  <c:v>0.14180650507561618</c:v>
                </c:pt>
                <c:pt idx="468">
                  <c:v>0.14223194748358847</c:v>
                </c:pt>
                <c:pt idx="469">
                  <c:v>0.14232442510876334</c:v>
                </c:pt>
                <c:pt idx="470">
                  <c:v>0.14284234514191113</c:v>
                </c:pt>
                <c:pt idx="471">
                  <c:v>0.14288840262582103</c:v>
                </c:pt>
                <c:pt idx="472">
                  <c:v>0.14336026517505693</c:v>
                </c:pt>
                <c:pt idx="473">
                  <c:v>0.14369073668854837</c:v>
                </c:pt>
                <c:pt idx="474">
                  <c:v>0.14387818520820397</c:v>
                </c:pt>
                <c:pt idx="475">
                  <c:v>0.14434719183078151</c:v>
                </c:pt>
                <c:pt idx="476">
                  <c:v>0.14439610524135091</c:v>
                </c:pt>
                <c:pt idx="477">
                  <c:v>0.14491402527449854</c:v>
                </c:pt>
                <c:pt idx="478">
                  <c:v>0.1451495258935081</c:v>
                </c:pt>
                <c:pt idx="479">
                  <c:v>0.14543194530764444</c:v>
                </c:pt>
                <c:pt idx="480">
                  <c:v>0.14580598103574041</c:v>
                </c:pt>
                <c:pt idx="481">
                  <c:v>0.14594986534079252</c:v>
                </c:pt>
                <c:pt idx="482">
                  <c:v>0.14646778537393931</c:v>
                </c:pt>
                <c:pt idx="483">
                  <c:v>0.14660831509846844</c:v>
                </c:pt>
                <c:pt idx="484">
                  <c:v>0.14698570540708544</c:v>
                </c:pt>
                <c:pt idx="485">
                  <c:v>0.14733770970094792</c:v>
                </c:pt>
                <c:pt idx="486">
                  <c:v>0.14750362544023204</c:v>
                </c:pt>
                <c:pt idx="487">
                  <c:v>0.14802154547337884</c:v>
                </c:pt>
                <c:pt idx="488">
                  <c:v>0.14806710430342901</c:v>
                </c:pt>
                <c:pt idx="489">
                  <c:v>0.14853946550652719</c:v>
                </c:pt>
                <c:pt idx="490">
                  <c:v>0.14872355944565968</c:v>
                </c:pt>
                <c:pt idx="491">
                  <c:v>0.14905738553967354</c:v>
                </c:pt>
                <c:pt idx="492">
                  <c:v>0.14952589350838821</c:v>
                </c:pt>
                <c:pt idx="493">
                  <c:v>0.1495753055728207</c:v>
                </c:pt>
                <c:pt idx="494">
                  <c:v>0.15009322560596691</c:v>
                </c:pt>
                <c:pt idx="495">
                  <c:v>0.15025528811086891</c:v>
                </c:pt>
                <c:pt idx="496">
                  <c:v>0.1506111456391134</c:v>
                </c:pt>
                <c:pt idx="497">
                  <c:v>0.15098468271334844</c:v>
                </c:pt>
                <c:pt idx="498">
                  <c:v>0.15112906567226098</c:v>
                </c:pt>
                <c:pt idx="499">
                  <c:v>0.15164698570540824</c:v>
                </c:pt>
                <c:pt idx="500">
                  <c:v>0.15171407731582878</c:v>
                </c:pt>
                <c:pt idx="501">
                  <c:v>0.15216490573855387</c:v>
                </c:pt>
                <c:pt idx="502">
                  <c:v>0.15244347191830873</c:v>
                </c:pt>
                <c:pt idx="503">
                  <c:v>0.15268282577170103</c:v>
                </c:pt>
                <c:pt idx="504">
                  <c:v>0.15309992706053979</c:v>
                </c:pt>
                <c:pt idx="505">
                  <c:v>0.15320074580484774</c:v>
                </c:pt>
                <c:pt idx="506">
                  <c:v>0.15371866583799629</c:v>
                </c:pt>
                <c:pt idx="507">
                  <c:v>0.15390226112326852</c:v>
                </c:pt>
                <c:pt idx="508">
                  <c:v>0.15423658587114286</c:v>
                </c:pt>
                <c:pt idx="509">
                  <c:v>0.15463165572574755</c:v>
                </c:pt>
                <c:pt idx="510">
                  <c:v>0.15475450590428838</c:v>
                </c:pt>
                <c:pt idx="511">
                  <c:v>0.15527242593743645</c:v>
                </c:pt>
                <c:pt idx="512">
                  <c:v>0.15536105032822844</c:v>
                </c:pt>
                <c:pt idx="513">
                  <c:v>0.15579034597058244</c:v>
                </c:pt>
                <c:pt idx="514">
                  <c:v>0.15609044493070803</c:v>
                </c:pt>
                <c:pt idx="515">
                  <c:v>0.15630826600372921</c:v>
                </c:pt>
                <c:pt idx="516">
                  <c:v>0.15681983953318837</c:v>
                </c:pt>
                <c:pt idx="517">
                  <c:v>0.15682618603687676</c:v>
                </c:pt>
                <c:pt idx="518">
                  <c:v>0.1573441060700243</c:v>
                </c:pt>
                <c:pt idx="519">
                  <c:v>0.15747629467542015</c:v>
                </c:pt>
                <c:pt idx="520">
                  <c:v>0.15786202610316949</c:v>
                </c:pt>
                <c:pt idx="521">
                  <c:v>0.15827862873814735</c:v>
                </c:pt>
                <c:pt idx="522">
                  <c:v>0.15837994613631742</c:v>
                </c:pt>
                <c:pt idx="523">
                  <c:v>0.15889786616946491</c:v>
                </c:pt>
                <c:pt idx="524">
                  <c:v>0.15900802334062691</c:v>
                </c:pt>
                <c:pt idx="525">
                  <c:v>0.15941578620261149</c:v>
                </c:pt>
                <c:pt idx="526">
                  <c:v>0.15973741794310778</c:v>
                </c:pt>
                <c:pt idx="527">
                  <c:v>0.1599337062357572</c:v>
                </c:pt>
                <c:pt idx="528">
                  <c:v>0.16045162626890319</c:v>
                </c:pt>
                <c:pt idx="529">
                  <c:v>0.1604668125455872</c:v>
                </c:pt>
                <c:pt idx="530">
                  <c:v>0.16096954630205101</c:v>
                </c:pt>
                <c:pt idx="531">
                  <c:v>0.16119620714806701</c:v>
                </c:pt>
                <c:pt idx="532">
                  <c:v>0.16148746633519892</c:v>
                </c:pt>
                <c:pt idx="533">
                  <c:v>0.16192560175054682</c:v>
                </c:pt>
                <c:pt idx="534">
                  <c:v>0.16200538636834474</c:v>
                </c:pt>
                <c:pt idx="535">
                  <c:v>0.16252330640149268</c:v>
                </c:pt>
                <c:pt idx="536">
                  <c:v>0.16265499635302666</c:v>
                </c:pt>
                <c:pt idx="537">
                  <c:v>0.16304122643463848</c:v>
                </c:pt>
                <c:pt idx="538">
                  <c:v>0.16331145149525891</c:v>
                </c:pt>
                <c:pt idx="539">
                  <c:v>0.16355914646778574</c:v>
                </c:pt>
                <c:pt idx="540">
                  <c:v>0.16407706650093209</c:v>
                </c:pt>
                <c:pt idx="541">
                  <c:v>0.16411378555798778</c:v>
                </c:pt>
                <c:pt idx="542">
                  <c:v>0.16459498653407989</c:v>
                </c:pt>
                <c:pt idx="543">
                  <c:v>0.1647702407002187</c:v>
                </c:pt>
                <c:pt idx="544">
                  <c:v>0.16511290656722732</c:v>
                </c:pt>
                <c:pt idx="545">
                  <c:v>0.16557257476294665</c:v>
                </c:pt>
                <c:pt idx="546">
                  <c:v>0.16563082660037287</c:v>
                </c:pt>
                <c:pt idx="547">
                  <c:v>0.16614874663351967</c:v>
                </c:pt>
                <c:pt idx="548">
                  <c:v>0.16630196936542646</c:v>
                </c:pt>
                <c:pt idx="549">
                  <c:v>0.16666666666666655</c:v>
                </c:pt>
                <c:pt idx="550">
                  <c:v>0.16703136396790674</c:v>
                </c:pt>
                <c:pt idx="551">
                  <c:v>0.16718458669981337</c:v>
                </c:pt>
                <c:pt idx="552">
                  <c:v>0.16768781911013833</c:v>
                </c:pt>
                <c:pt idx="553">
                  <c:v>0.16770250673296094</c:v>
                </c:pt>
                <c:pt idx="554">
                  <c:v>0.16822042676610721</c:v>
                </c:pt>
                <c:pt idx="555">
                  <c:v>0.16849015317286775</c:v>
                </c:pt>
                <c:pt idx="556">
                  <c:v>0.16873834679925506</c:v>
                </c:pt>
                <c:pt idx="557">
                  <c:v>0.1691466083150987</c:v>
                </c:pt>
                <c:pt idx="558">
                  <c:v>0.16925626683240236</c:v>
                </c:pt>
                <c:pt idx="559">
                  <c:v>0.16977418686554821</c:v>
                </c:pt>
                <c:pt idx="560">
                  <c:v>0.16994894237782796</c:v>
                </c:pt>
                <c:pt idx="561">
                  <c:v>0.17029210689869551</c:v>
                </c:pt>
                <c:pt idx="562">
                  <c:v>0.17067833698030646</c:v>
                </c:pt>
                <c:pt idx="563">
                  <c:v>0.17081002693184166</c:v>
                </c:pt>
                <c:pt idx="564">
                  <c:v>0.17132794696498868</c:v>
                </c:pt>
                <c:pt idx="565">
                  <c:v>0.17140773158278719</c:v>
                </c:pt>
                <c:pt idx="566">
                  <c:v>0.1718458669981355</c:v>
                </c:pt>
                <c:pt idx="567">
                  <c:v>0.17213712618526641</c:v>
                </c:pt>
                <c:pt idx="568">
                  <c:v>0.17236378703128241</c:v>
                </c:pt>
                <c:pt idx="569">
                  <c:v>0.17286652078774625</c:v>
                </c:pt>
                <c:pt idx="570">
                  <c:v>0.17288170706442921</c:v>
                </c:pt>
                <c:pt idx="571">
                  <c:v>0.17339962709757614</c:v>
                </c:pt>
                <c:pt idx="572">
                  <c:v>0.17352297592997787</c:v>
                </c:pt>
                <c:pt idx="573">
                  <c:v>0.17391754713072446</c:v>
                </c:pt>
                <c:pt idx="574">
                  <c:v>0.1743253099927059</c:v>
                </c:pt>
                <c:pt idx="575">
                  <c:v>0.17443546716387073</c:v>
                </c:pt>
                <c:pt idx="576">
                  <c:v>0.17495338719701825</c:v>
                </c:pt>
                <c:pt idx="577">
                  <c:v>0.17498176513493796</c:v>
                </c:pt>
                <c:pt idx="578">
                  <c:v>0.17547130723016371</c:v>
                </c:pt>
                <c:pt idx="579">
                  <c:v>0.17578409919766719</c:v>
                </c:pt>
                <c:pt idx="580">
                  <c:v>0.1759892272633107</c:v>
                </c:pt>
                <c:pt idx="581">
                  <c:v>0.17644055433989791</c:v>
                </c:pt>
                <c:pt idx="582">
                  <c:v>0.17650714729645794</c:v>
                </c:pt>
                <c:pt idx="583">
                  <c:v>0.17702506732960419</c:v>
                </c:pt>
                <c:pt idx="584">
                  <c:v>0.17724288840262703</c:v>
                </c:pt>
                <c:pt idx="585">
                  <c:v>0.17754298736275212</c:v>
                </c:pt>
                <c:pt idx="586">
                  <c:v>0.17797228300510656</c:v>
                </c:pt>
                <c:pt idx="587">
                  <c:v>0.17806090739589844</c:v>
                </c:pt>
                <c:pt idx="588">
                  <c:v>0.17857882742904513</c:v>
                </c:pt>
                <c:pt idx="589">
                  <c:v>0.17870167760758537</c:v>
                </c:pt>
                <c:pt idx="590">
                  <c:v>0.17909674746219331</c:v>
                </c:pt>
                <c:pt idx="591">
                  <c:v>0.17935813274981771</c:v>
                </c:pt>
                <c:pt idx="592">
                  <c:v>0.17961466749533891</c:v>
                </c:pt>
                <c:pt idx="593">
                  <c:v>0.18013258752848579</c:v>
                </c:pt>
                <c:pt idx="594">
                  <c:v>0.18016046681254524</c:v>
                </c:pt>
                <c:pt idx="595">
                  <c:v>0.18065050756163256</c:v>
                </c:pt>
                <c:pt idx="596">
                  <c:v>0.18088986141502544</c:v>
                </c:pt>
                <c:pt idx="597">
                  <c:v>0.18116842759477941</c:v>
                </c:pt>
                <c:pt idx="598">
                  <c:v>0.18161925601750631</c:v>
                </c:pt>
                <c:pt idx="599">
                  <c:v>0.18168634762792713</c:v>
                </c:pt>
                <c:pt idx="600">
                  <c:v>0.18220426766107403</c:v>
                </c:pt>
                <c:pt idx="601">
                  <c:v>0.1823486506199854</c:v>
                </c:pt>
                <c:pt idx="602">
                  <c:v>0.18272218769422152</c:v>
                </c:pt>
                <c:pt idx="603">
                  <c:v>0.18307804522246618</c:v>
                </c:pt>
                <c:pt idx="604">
                  <c:v>0.18324010772736851</c:v>
                </c:pt>
                <c:pt idx="605">
                  <c:v>0.18375802776051384</c:v>
                </c:pt>
                <c:pt idx="606">
                  <c:v>0.18380743982494618</c:v>
                </c:pt>
                <c:pt idx="607">
                  <c:v>0.18427594779366074</c:v>
                </c:pt>
                <c:pt idx="608">
                  <c:v>0.1845368344274273</c:v>
                </c:pt>
                <c:pt idx="609">
                  <c:v>0.18479386782680868</c:v>
                </c:pt>
                <c:pt idx="610">
                  <c:v>0.18519328956965694</c:v>
                </c:pt>
                <c:pt idx="611">
                  <c:v>0.18531178785995497</c:v>
                </c:pt>
                <c:pt idx="612">
                  <c:v>0.18582970789310141</c:v>
                </c:pt>
                <c:pt idx="613">
                  <c:v>0.18599562363238564</c:v>
                </c:pt>
                <c:pt idx="614">
                  <c:v>0.18634762792624834</c:v>
                </c:pt>
                <c:pt idx="615">
                  <c:v>0.18665207877461718</c:v>
                </c:pt>
                <c:pt idx="616">
                  <c:v>0.18686554795939544</c:v>
                </c:pt>
                <c:pt idx="617">
                  <c:v>0.18738346799254191</c:v>
                </c:pt>
                <c:pt idx="618">
                  <c:v>0.18745441283734654</c:v>
                </c:pt>
                <c:pt idx="619">
                  <c:v>0.18790138802568954</c:v>
                </c:pt>
                <c:pt idx="620">
                  <c:v>0.18811086797957685</c:v>
                </c:pt>
                <c:pt idx="621">
                  <c:v>0.18841930805883719</c:v>
                </c:pt>
                <c:pt idx="622">
                  <c:v>0.18891320204230663</c:v>
                </c:pt>
                <c:pt idx="623">
                  <c:v>0.18893722809198396</c:v>
                </c:pt>
                <c:pt idx="624">
                  <c:v>0.18945514812513101</c:v>
                </c:pt>
                <c:pt idx="625">
                  <c:v>0.18964259664478464</c:v>
                </c:pt>
                <c:pt idx="626">
                  <c:v>0.18997306815827641</c:v>
                </c:pt>
                <c:pt idx="627">
                  <c:v>0.19037199124726481</c:v>
                </c:pt>
                <c:pt idx="628">
                  <c:v>0.19049098819142501</c:v>
                </c:pt>
                <c:pt idx="629">
                  <c:v>0.19100890822457017</c:v>
                </c:pt>
                <c:pt idx="630">
                  <c:v>0.1911013858497447</c:v>
                </c:pt>
                <c:pt idx="631">
                  <c:v>0.19152682825771605</c:v>
                </c:pt>
                <c:pt idx="632">
                  <c:v>0.19183078045222546</c:v>
                </c:pt>
                <c:pt idx="633">
                  <c:v>0.1920447482908639</c:v>
                </c:pt>
                <c:pt idx="634">
                  <c:v>0.19256017505470427</c:v>
                </c:pt>
                <c:pt idx="635">
                  <c:v>0.19256266832401087</c:v>
                </c:pt>
                <c:pt idx="636">
                  <c:v>0.19308058835715769</c:v>
                </c:pt>
                <c:pt idx="637">
                  <c:v>0.19328956965718438</c:v>
                </c:pt>
                <c:pt idx="638">
                  <c:v>0.19359850839030449</c:v>
                </c:pt>
                <c:pt idx="639">
                  <c:v>0.19401896425966461</c:v>
                </c:pt>
                <c:pt idx="640">
                  <c:v>0.19411642842345128</c:v>
                </c:pt>
                <c:pt idx="641">
                  <c:v>0.19463434845659841</c:v>
                </c:pt>
                <c:pt idx="642">
                  <c:v>0.1947483588621457</c:v>
                </c:pt>
                <c:pt idx="643">
                  <c:v>0.19515226848974537</c:v>
                </c:pt>
                <c:pt idx="644">
                  <c:v>0.19540481400437648</c:v>
                </c:pt>
                <c:pt idx="645">
                  <c:v>0.19567018852289267</c:v>
                </c:pt>
                <c:pt idx="646">
                  <c:v>0.19618810855603896</c:v>
                </c:pt>
                <c:pt idx="647">
                  <c:v>0.19620714806710507</c:v>
                </c:pt>
                <c:pt idx="648">
                  <c:v>0.19670602858918576</c:v>
                </c:pt>
                <c:pt idx="649">
                  <c:v>0.19693654266958427</c:v>
                </c:pt>
                <c:pt idx="650">
                  <c:v>0.19722394862233344</c:v>
                </c:pt>
                <c:pt idx="651">
                  <c:v>0.19766593727206391</c:v>
                </c:pt>
                <c:pt idx="652">
                  <c:v>0.19774186865547941</c:v>
                </c:pt>
                <c:pt idx="653">
                  <c:v>0.1982597886886264</c:v>
                </c:pt>
                <c:pt idx="654">
                  <c:v>0.19839533187454444</c:v>
                </c:pt>
                <c:pt idx="655">
                  <c:v>0.19877770872177342</c:v>
                </c:pt>
                <c:pt idx="656">
                  <c:v>0.19912472647702406</c:v>
                </c:pt>
                <c:pt idx="657">
                  <c:v>0.19929562875492024</c:v>
                </c:pt>
                <c:pt idx="658">
                  <c:v>0.19978118161925576</c:v>
                </c:pt>
                <c:pt idx="659">
                  <c:v>0.19981354878806704</c:v>
                </c:pt>
                <c:pt idx="660">
                  <c:v>0.20033146882121391</c:v>
                </c:pt>
                <c:pt idx="661">
                  <c:v>0.20058351568198407</c:v>
                </c:pt>
                <c:pt idx="662">
                  <c:v>0.20084938885436276</c:v>
                </c:pt>
                <c:pt idx="663">
                  <c:v>0.20123997082421591</c:v>
                </c:pt>
                <c:pt idx="664">
                  <c:v>0.20136730888750878</c:v>
                </c:pt>
                <c:pt idx="665">
                  <c:v>0.20188522892065397</c:v>
                </c:pt>
                <c:pt idx="666">
                  <c:v>0.20204230488694502</c:v>
                </c:pt>
                <c:pt idx="667">
                  <c:v>0.20240314895380151</c:v>
                </c:pt>
                <c:pt idx="668">
                  <c:v>0.20277169948942464</c:v>
                </c:pt>
                <c:pt idx="669">
                  <c:v>0.20292106898694834</c:v>
                </c:pt>
                <c:pt idx="670">
                  <c:v>0.20343898902009669</c:v>
                </c:pt>
                <c:pt idx="671">
                  <c:v>0.20350109409190453</c:v>
                </c:pt>
                <c:pt idx="672">
                  <c:v>0.20395690905324243</c:v>
                </c:pt>
                <c:pt idx="673">
                  <c:v>0.20423048869438454</c:v>
                </c:pt>
                <c:pt idx="674">
                  <c:v>0.20447482908638898</c:v>
                </c:pt>
                <c:pt idx="675">
                  <c:v>0.20495988329686443</c:v>
                </c:pt>
                <c:pt idx="676">
                  <c:v>0.20499274911953624</c:v>
                </c:pt>
                <c:pt idx="677">
                  <c:v>0.2055106691526829</c:v>
                </c:pt>
                <c:pt idx="678">
                  <c:v>0.20561633843909652</c:v>
                </c:pt>
                <c:pt idx="679">
                  <c:v>0.20602858918583061</c:v>
                </c:pt>
                <c:pt idx="680">
                  <c:v>0.20641867250182497</c:v>
                </c:pt>
                <c:pt idx="681">
                  <c:v>0.20654650921897638</c:v>
                </c:pt>
                <c:pt idx="682">
                  <c:v>0.20706442925212445</c:v>
                </c:pt>
                <c:pt idx="683">
                  <c:v>0.20714806710430395</c:v>
                </c:pt>
                <c:pt idx="684">
                  <c:v>0.20758234928527128</c:v>
                </c:pt>
                <c:pt idx="685">
                  <c:v>0.20787746170678334</c:v>
                </c:pt>
                <c:pt idx="686">
                  <c:v>0.2081002693184173</c:v>
                </c:pt>
                <c:pt idx="687">
                  <c:v>0.20860685630926321</c:v>
                </c:pt>
                <c:pt idx="688">
                  <c:v>0.20861818935156498</c:v>
                </c:pt>
                <c:pt idx="689">
                  <c:v>0.20913610938471089</c:v>
                </c:pt>
                <c:pt idx="690">
                  <c:v>0.2093362509117434</c:v>
                </c:pt>
                <c:pt idx="691">
                  <c:v>0.20965402941785788</c:v>
                </c:pt>
                <c:pt idx="692">
                  <c:v>0.20999270605397521</c:v>
                </c:pt>
                <c:pt idx="693">
                  <c:v>0.21017194945100498</c:v>
                </c:pt>
                <c:pt idx="694">
                  <c:v>0.21068986948415153</c:v>
                </c:pt>
                <c:pt idx="695">
                  <c:v>0.2107950401167043</c:v>
                </c:pt>
                <c:pt idx="696">
                  <c:v>0.21120778951730043</c:v>
                </c:pt>
                <c:pt idx="697">
                  <c:v>0.21145149525893545</c:v>
                </c:pt>
                <c:pt idx="698">
                  <c:v>0.21172570955044626</c:v>
                </c:pt>
                <c:pt idx="699">
                  <c:v>0.21224362958359241</c:v>
                </c:pt>
                <c:pt idx="700">
                  <c:v>0.21225382932166298</c:v>
                </c:pt>
                <c:pt idx="701">
                  <c:v>0.21276154961673896</c:v>
                </c:pt>
                <c:pt idx="702">
                  <c:v>0.21291028446389665</c:v>
                </c:pt>
                <c:pt idx="703">
                  <c:v>0.21327946964988601</c:v>
                </c:pt>
                <c:pt idx="704">
                  <c:v>0.21371261852662382</c:v>
                </c:pt>
                <c:pt idx="705">
                  <c:v>0.21379738968303438</c:v>
                </c:pt>
                <c:pt idx="706">
                  <c:v>0.21431530971618082</c:v>
                </c:pt>
                <c:pt idx="707">
                  <c:v>0.21436907366885466</c:v>
                </c:pt>
                <c:pt idx="708">
                  <c:v>0.21483322974932742</c:v>
                </c:pt>
                <c:pt idx="709">
                  <c:v>0.21517140773158297</c:v>
                </c:pt>
                <c:pt idx="710">
                  <c:v>0.21535114978247474</c:v>
                </c:pt>
                <c:pt idx="711">
                  <c:v>0.2158278628738147</c:v>
                </c:pt>
                <c:pt idx="712">
                  <c:v>0.21586906981562148</c:v>
                </c:pt>
                <c:pt idx="713">
                  <c:v>0.21638698984876831</c:v>
                </c:pt>
                <c:pt idx="714">
                  <c:v>0.2166301969365427</c:v>
                </c:pt>
                <c:pt idx="715">
                  <c:v>0.21690490988191533</c:v>
                </c:pt>
                <c:pt idx="716">
                  <c:v>0.21728665207877434</c:v>
                </c:pt>
                <c:pt idx="717">
                  <c:v>0.21742282991506121</c:v>
                </c:pt>
                <c:pt idx="718">
                  <c:v>0.21794074994820872</c:v>
                </c:pt>
                <c:pt idx="719">
                  <c:v>0.21808898614150377</c:v>
                </c:pt>
                <c:pt idx="720">
                  <c:v>0.21845866998135499</c:v>
                </c:pt>
                <c:pt idx="721">
                  <c:v>0.21874544128373549</c:v>
                </c:pt>
                <c:pt idx="722">
                  <c:v>0.21897659001450154</c:v>
                </c:pt>
                <c:pt idx="723">
                  <c:v>0.21949451004764894</c:v>
                </c:pt>
                <c:pt idx="724">
                  <c:v>0.21954777534646353</c:v>
                </c:pt>
                <c:pt idx="725">
                  <c:v>0.22001243008079682</c:v>
                </c:pt>
                <c:pt idx="726">
                  <c:v>0.22020423048869472</c:v>
                </c:pt>
                <c:pt idx="727">
                  <c:v>0.22053035011394242</c:v>
                </c:pt>
                <c:pt idx="728">
                  <c:v>0.22100656455142309</c:v>
                </c:pt>
                <c:pt idx="729">
                  <c:v>0.22104827014708944</c:v>
                </c:pt>
                <c:pt idx="730">
                  <c:v>0.22156619018023724</c:v>
                </c:pt>
                <c:pt idx="731">
                  <c:v>0.22166301969365329</c:v>
                </c:pt>
                <c:pt idx="732">
                  <c:v>0.22208411021338287</c:v>
                </c:pt>
                <c:pt idx="733">
                  <c:v>0.22246535375638302</c:v>
                </c:pt>
                <c:pt idx="734">
                  <c:v>0.22260203024653011</c:v>
                </c:pt>
                <c:pt idx="735">
                  <c:v>0.22311995027967665</c:v>
                </c:pt>
                <c:pt idx="736">
                  <c:v>0.22312180889861308</c:v>
                </c:pt>
                <c:pt idx="737">
                  <c:v>0.2236378703128237</c:v>
                </c:pt>
                <c:pt idx="738">
                  <c:v>0.22392414296134244</c:v>
                </c:pt>
                <c:pt idx="739">
                  <c:v>0.2241557903459705</c:v>
                </c:pt>
                <c:pt idx="740">
                  <c:v>0.2246535375638217</c:v>
                </c:pt>
                <c:pt idx="741">
                  <c:v>0.22467371037911654</c:v>
                </c:pt>
                <c:pt idx="742">
                  <c:v>0.22519163041226539</c:v>
                </c:pt>
                <c:pt idx="743">
                  <c:v>0.22538293216630276</c:v>
                </c:pt>
                <c:pt idx="744">
                  <c:v>0.22570955044541124</c:v>
                </c:pt>
                <c:pt idx="745">
                  <c:v>0.22611232676878168</c:v>
                </c:pt>
                <c:pt idx="746">
                  <c:v>0.22622747047855818</c:v>
                </c:pt>
                <c:pt idx="747">
                  <c:v>0.22674539051170642</c:v>
                </c:pt>
                <c:pt idx="748">
                  <c:v>0.22684172137126191</c:v>
                </c:pt>
                <c:pt idx="749">
                  <c:v>0.22726331054485224</c:v>
                </c:pt>
                <c:pt idx="750">
                  <c:v>0.22749817651349488</c:v>
                </c:pt>
                <c:pt idx="751">
                  <c:v>0.22778123057800012</c:v>
                </c:pt>
                <c:pt idx="752">
                  <c:v>0.22829915061114639</c:v>
                </c:pt>
                <c:pt idx="753">
                  <c:v>0.22830051057622194</c:v>
                </c:pt>
                <c:pt idx="754">
                  <c:v>0.22881707064429271</c:v>
                </c:pt>
                <c:pt idx="755">
                  <c:v>0.22895696571845323</c:v>
                </c:pt>
                <c:pt idx="756">
                  <c:v>0.22933499067744037</c:v>
                </c:pt>
                <c:pt idx="757">
                  <c:v>0.22975929978118237</c:v>
                </c:pt>
                <c:pt idx="758">
                  <c:v>0.22985291071058617</c:v>
                </c:pt>
                <c:pt idx="759">
                  <c:v>0.23037083074373307</c:v>
                </c:pt>
                <c:pt idx="760">
                  <c:v>0.2304886943836614</c:v>
                </c:pt>
                <c:pt idx="761">
                  <c:v>0.2308887507768802</c:v>
                </c:pt>
                <c:pt idx="762">
                  <c:v>0.23121808898614232</c:v>
                </c:pt>
                <c:pt idx="763">
                  <c:v>0.23140667081002744</c:v>
                </c:pt>
                <c:pt idx="764">
                  <c:v>0.23192459084317371</c:v>
                </c:pt>
                <c:pt idx="765">
                  <c:v>0.23194748358862347</c:v>
                </c:pt>
                <c:pt idx="766">
                  <c:v>0.23244251087632237</c:v>
                </c:pt>
                <c:pt idx="767">
                  <c:v>0.2326768781911015</c:v>
                </c:pt>
                <c:pt idx="768">
                  <c:v>0.23296043090946891</c:v>
                </c:pt>
                <c:pt idx="769">
                  <c:v>0.23333333333333395</c:v>
                </c:pt>
                <c:pt idx="770">
                  <c:v>0.23347835094261471</c:v>
                </c:pt>
                <c:pt idx="771">
                  <c:v>0.23399627097576201</c:v>
                </c:pt>
                <c:pt idx="772">
                  <c:v>0.2341356673960612</c:v>
                </c:pt>
                <c:pt idx="773">
                  <c:v>0.23451419100890841</c:v>
                </c:pt>
                <c:pt idx="774">
                  <c:v>0.23479212253829418</c:v>
                </c:pt>
                <c:pt idx="775">
                  <c:v>0.23503211104205524</c:v>
                </c:pt>
                <c:pt idx="776">
                  <c:v>0.23555003107520286</c:v>
                </c:pt>
                <c:pt idx="777">
                  <c:v>0.23559445660102232</c:v>
                </c:pt>
                <c:pt idx="778">
                  <c:v>0.2361197431116645</c:v>
                </c:pt>
                <c:pt idx="779">
                  <c:v>0.23632385120350058</c:v>
                </c:pt>
                <c:pt idx="780">
                  <c:v>0.23663766314481066</c:v>
                </c:pt>
                <c:pt idx="781">
                  <c:v>0.23705324580598094</c:v>
                </c:pt>
                <c:pt idx="782">
                  <c:v>0.2371037911746427</c:v>
                </c:pt>
                <c:pt idx="783">
                  <c:v>0.23762171120778885</c:v>
                </c:pt>
                <c:pt idx="784">
                  <c:v>0.23778264040846181</c:v>
                </c:pt>
                <c:pt idx="785">
                  <c:v>0.23813963124093626</c:v>
                </c:pt>
                <c:pt idx="786">
                  <c:v>0.23851203501094162</c:v>
                </c:pt>
                <c:pt idx="787">
                  <c:v>0.23865755127408317</c:v>
                </c:pt>
                <c:pt idx="788">
                  <c:v>0.23916849015317382</c:v>
                </c:pt>
                <c:pt idx="789">
                  <c:v>0.23917547130723021</c:v>
                </c:pt>
                <c:pt idx="790">
                  <c:v>0.23969339134037806</c:v>
                </c:pt>
                <c:pt idx="791">
                  <c:v>0.23997082421590038</c:v>
                </c:pt>
                <c:pt idx="792">
                  <c:v>0.24026310337683973</c:v>
                </c:pt>
                <c:pt idx="793">
                  <c:v>0.24062727935813283</c:v>
                </c:pt>
                <c:pt idx="794">
                  <c:v>0.24078102340998553</c:v>
                </c:pt>
                <c:pt idx="795">
                  <c:v>0.24124715143981862</c:v>
                </c:pt>
                <c:pt idx="796">
                  <c:v>0.24142961342086094</c:v>
                </c:pt>
                <c:pt idx="797">
                  <c:v>0.24176507147296594</c:v>
                </c:pt>
                <c:pt idx="798">
                  <c:v>0.24215900802334059</c:v>
                </c:pt>
                <c:pt idx="799">
                  <c:v>0.24228299150611252</c:v>
                </c:pt>
                <c:pt idx="800">
                  <c:v>0.2428009115392582</c:v>
                </c:pt>
                <c:pt idx="801">
                  <c:v>0.24288840262582134</c:v>
                </c:pt>
                <c:pt idx="802">
                  <c:v>0.24331883157240738</c:v>
                </c:pt>
                <c:pt idx="803">
                  <c:v>0.24361779722830024</c:v>
                </c:pt>
                <c:pt idx="804">
                  <c:v>0.24383675160555227</c:v>
                </c:pt>
                <c:pt idx="805">
                  <c:v>0.24434719183078152</c:v>
                </c:pt>
                <c:pt idx="806">
                  <c:v>0.24435467163869867</c:v>
                </c:pt>
                <c:pt idx="807">
                  <c:v>0.24487259167184589</c:v>
                </c:pt>
                <c:pt idx="808">
                  <c:v>0.24507658643326091</c:v>
                </c:pt>
                <c:pt idx="809">
                  <c:v>0.24539051170499271</c:v>
                </c:pt>
                <c:pt idx="810">
                  <c:v>0.24580598103574083</c:v>
                </c:pt>
                <c:pt idx="811">
                  <c:v>0.24590843173814125</c:v>
                </c:pt>
                <c:pt idx="812">
                  <c:v>0.24642635177128758</c:v>
                </c:pt>
                <c:pt idx="813">
                  <c:v>0.24646243617797464</c:v>
                </c:pt>
                <c:pt idx="814">
                  <c:v>0.24694427180443504</c:v>
                </c:pt>
                <c:pt idx="815">
                  <c:v>0.24726477024070009</c:v>
                </c:pt>
                <c:pt idx="816">
                  <c:v>0.24746219183758181</c:v>
                </c:pt>
                <c:pt idx="817">
                  <c:v>0.24798011187072846</c:v>
                </c:pt>
                <c:pt idx="818">
                  <c:v>0.24799416484318124</c:v>
                </c:pt>
                <c:pt idx="819">
                  <c:v>0.24849803190387518</c:v>
                </c:pt>
                <c:pt idx="820">
                  <c:v>0.24872355944565969</c:v>
                </c:pt>
                <c:pt idx="821">
                  <c:v>0.2490159519370222</c:v>
                </c:pt>
                <c:pt idx="822">
                  <c:v>0.24945295404813991</c:v>
                </c:pt>
                <c:pt idx="823">
                  <c:v>0.24953387197016791</c:v>
                </c:pt>
                <c:pt idx="824">
                  <c:v>0.25005179200331479</c:v>
                </c:pt>
                <c:pt idx="825">
                  <c:v>0.25018234865062006</c:v>
                </c:pt>
                <c:pt idx="826">
                  <c:v>0.25056971203646161</c:v>
                </c:pt>
                <c:pt idx="827">
                  <c:v>0.250838803792855</c:v>
                </c:pt>
                <c:pt idx="828">
                  <c:v>0.25108763206960882</c:v>
                </c:pt>
                <c:pt idx="829">
                  <c:v>0.25160555210275526</c:v>
                </c:pt>
                <c:pt idx="830">
                  <c:v>0.25164113785557929</c:v>
                </c:pt>
                <c:pt idx="831">
                  <c:v>0.2521234721359023</c:v>
                </c:pt>
                <c:pt idx="832">
                  <c:v>0.25229759299781185</c:v>
                </c:pt>
                <c:pt idx="833">
                  <c:v>0.25264139216904935</c:v>
                </c:pt>
                <c:pt idx="834">
                  <c:v>0.25309992706053969</c:v>
                </c:pt>
                <c:pt idx="835">
                  <c:v>0.25321110420551063</c:v>
                </c:pt>
                <c:pt idx="836">
                  <c:v>0.25367723223534294</c:v>
                </c:pt>
                <c:pt idx="837">
                  <c:v>0.25382932166301986</c:v>
                </c:pt>
                <c:pt idx="838">
                  <c:v>0.2541951522684881</c:v>
                </c:pt>
                <c:pt idx="839">
                  <c:v>0.25455871626549931</c:v>
                </c:pt>
                <c:pt idx="840">
                  <c:v>0.25471307230163676</c:v>
                </c:pt>
                <c:pt idx="841">
                  <c:v>0.2552309923347833</c:v>
                </c:pt>
                <c:pt idx="842">
                  <c:v>0.25528811086797948</c:v>
                </c:pt>
                <c:pt idx="843">
                  <c:v>0.25574891236793035</c:v>
                </c:pt>
                <c:pt idx="844">
                  <c:v>0.25601750547045932</c:v>
                </c:pt>
                <c:pt idx="845">
                  <c:v>0.25626683240107723</c:v>
                </c:pt>
                <c:pt idx="846">
                  <c:v>0.25667396061269138</c:v>
                </c:pt>
                <c:pt idx="847">
                  <c:v>0.25678475243422422</c:v>
                </c:pt>
                <c:pt idx="848">
                  <c:v>0.25730267246737132</c:v>
                </c:pt>
                <c:pt idx="849">
                  <c:v>0.25747629467541938</c:v>
                </c:pt>
                <c:pt idx="850">
                  <c:v>0.25782059250051781</c:v>
                </c:pt>
                <c:pt idx="851">
                  <c:v>0.25813274981765238</c:v>
                </c:pt>
                <c:pt idx="852">
                  <c:v>0.25833851253366485</c:v>
                </c:pt>
                <c:pt idx="853">
                  <c:v>0.2588564325668119</c:v>
                </c:pt>
                <c:pt idx="854">
                  <c:v>0.25893508388037934</c:v>
                </c:pt>
                <c:pt idx="855">
                  <c:v>0.25937435259995989</c:v>
                </c:pt>
                <c:pt idx="856">
                  <c:v>0.25959153902261101</c:v>
                </c:pt>
                <c:pt idx="857">
                  <c:v>0.25989227263310549</c:v>
                </c:pt>
                <c:pt idx="858">
                  <c:v>0.26039387308533896</c:v>
                </c:pt>
                <c:pt idx="859">
                  <c:v>0.26041019266625232</c:v>
                </c:pt>
                <c:pt idx="860">
                  <c:v>0.26092811269939931</c:v>
                </c:pt>
                <c:pt idx="861">
                  <c:v>0.26112326768782063</c:v>
                </c:pt>
                <c:pt idx="862">
                  <c:v>0.26144603273254585</c:v>
                </c:pt>
                <c:pt idx="863">
                  <c:v>0.26185266229030085</c:v>
                </c:pt>
                <c:pt idx="864">
                  <c:v>0.2619639527656929</c:v>
                </c:pt>
                <c:pt idx="865">
                  <c:v>0.26248187279884277</c:v>
                </c:pt>
                <c:pt idx="866">
                  <c:v>0.26250911743253064</c:v>
                </c:pt>
                <c:pt idx="867">
                  <c:v>0.26299979283198677</c:v>
                </c:pt>
                <c:pt idx="868">
                  <c:v>0.26331145149525881</c:v>
                </c:pt>
                <c:pt idx="869">
                  <c:v>0.26351771286513354</c:v>
                </c:pt>
                <c:pt idx="870">
                  <c:v>0.26403563289828025</c:v>
                </c:pt>
                <c:pt idx="871">
                  <c:v>0.26404084609773876</c:v>
                </c:pt>
                <c:pt idx="872">
                  <c:v>0.26455355293142729</c:v>
                </c:pt>
                <c:pt idx="873">
                  <c:v>0.2647702407002186</c:v>
                </c:pt>
                <c:pt idx="874">
                  <c:v>0.26507147296457606</c:v>
                </c:pt>
                <c:pt idx="875">
                  <c:v>0.26549963530269882</c:v>
                </c:pt>
                <c:pt idx="876">
                  <c:v>0.26558939299772188</c:v>
                </c:pt>
                <c:pt idx="877">
                  <c:v>0.26610731303086832</c:v>
                </c:pt>
                <c:pt idx="878">
                  <c:v>0.26622902990517894</c:v>
                </c:pt>
                <c:pt idx="879">
                  <c:v>0.26662523306401487</c:v>
                </c:pt>
                <c:pt idx="880">
                  <c:v>0.26695842450765983</c:v>
                </c:pt>
                <c:pt idx="881">
                  <c:v>0.26714315309716175</c:v>
                </c:pt>
                <c:pt idx="882">
                  <c:v>0.26766107313030846</c:v>
                </c:pt>
                <c:pt idx="883">
                  <c:v>0.26768781911013856</c:v>
                </c:pt>
                <c:pt idx="884">
                  <c:v>0.2681789931634585</c:v>
                </c:pt>
                <c:pt idx="885">
                  <c:v>0.26834427425237195</c:v>
                </c:pt>
                <c:pt idx="886">
                  <c:v>0.26869691319660288</c:v>
                </c:pt>
                <c:pt idx="887">
                  <c:v>0.26914660831509857</c:v>
                </c:pt>
                <c:pt idx="888">
                  <c:v>0.26921483322975187</c:v>
                </c:pt>
                <c:pt idx="889">
                  <c:v>0.26973275326289631</c:v>
                </c:pt>
                <c:pt idx="890">
                  <c:v>0.26980306345733035</c:v>
                </c:pt>
                <c:pt idx="891">
                  <c:v>0.27025067329604474</c:v>
                </c:pt>
                <c:pt idx="892">
                  <c:v>0.2706053975200583</c:v>
                </c:pt>
                <c:pt idx="893">
                  <c:v>0.27076859332919156</c:v>
                </c:pt>
                <c:pt idx="894">
                  <c:v>0.27128651336233844</c:v>
                </c:pt>
                <c:pt idx="895">
                  <c:v>0.27133479212253842</c:v>
                </c:pt>
                <c:pt idx="896">
                  <c:v>0.27180443339548638</c:v>
                </c:pt>
                <c:pt idx="897">
                  <c:v>0.27206418672501831</c:v>
                </c:pt>
                <c:pt idx="898">
                  <c:v>0.27232235342863081</c:v>
                </c:pt>
                <c:pt idx="899">
                  <c:v>0.27272064186725242</c:v>
                </c:pt>
                <c:pt idx="900">
                  <c:v>0.27284027346177742</c:v>
                </c:pt>
                <c:pt idx="901">
                  <c:v>0.27335819349492635</c:v>
                </c:pt>
                <c:pt idx="902">
                  <c:v>0.27352297592998209</c:v>
                </c:pt>
                <c:pt idx="903">
                  <c:v>0.27387611352807312</c:v>
                </c:pt>
                <c:pt idx="904">
                  <c:v>0.27417943107221032</c:v>
                </c:pt>
                <c:pt idx="905">
                  <c:v>0.27439403356121805</c:v>
                </c:pt>
                <c:pt idx="906">
                  <c:v>0.27491195359436532</c:v>
                </c:pt>
                <c:pt idx="907">
                  <c:v>0.27498176513494133</c:v>
                </c:pt>
                <c:pt idx="908">
                  <c:v>0.27542987362751398</c:v>
                </c:pt>
                <c:pt idx="909">
                  <c:v>0.27563822027716989</c:v>
                </c:pt>
                <c:pt idx="910">
                  <c:v>0.27594779366066075</c:v>
                </c:pt>
                <c:pt idx="911">
                  <c:v>0.27644055433989939</c:v>
                </c:pt>
                <c:pt idx="912">
                  <c:v>0.27646571369380724</c:v>
                </c:pt>
                <c:pt idx="913">
                  <c:v>0.27698363372695411</c:v>
                </c:pt>
                <c:pt idx="914">
                  <c:v>0.27716994894237768</c:v>
                </c:pt>
                <c:pt idx="915">
                  <c:v>0.27750155376009955</c:v>
                </c:pt>
                <c:pt idx="916">
                  <c:v>0.27789934354485946</c:v>
                </c:pt>
                <c:pt idx="917">
                  <c:v>0.27801947379324893</c:v>
                </c:pt>
                <c:pt idx="918">
                  <c:v>0.2785373938263932</c:v>
                </c:pt>
                <c:pt idx="919">
                  <c:v>0.27855579868708957</c:v>
                </c:pt>
                <c:pt idx="920">
                  <c:v>0.27905531385953997</c:v>
                </c:pt>
                <c:pt idx="921">
                  <c:v>0.27935813274981935</c:v>
                </c:pt>
                <c:pt idx="922">
                  <c:v>0.27957323389268862</c:v>
                </c:pt>
                <c:pt idx="923">
                  <c:v>0.28008752735229986</c:v>
                </c:pt>
                <c:pt idx="924">
                  <c:v>0.28009115392583406</c:v>
                </c:pt>
                <c:pt idx="925">
                  <c:v>0.28060907395898088</c:v>
                </c:pt>
                <c:pt idx="926">
                  <c:v>0.2808169219547812</c:v>
                </c:pt>
                <c:pt idx="927">
                  <c:v>0.28112699399213026</c:v>
                </c:pt>
                <c:pt idx="928">
                  <c:v>0.28154631655725731</c:v>
                </c:pt>
                <c:pt idx="929">
                  <c:v>0.28164491402527447</c:v>
                </c:pt>
                <c:pt idx="930">
                  <c:v>0.28216283405842152</c:v>
                </c:pt>
                <c:pt idx="931">
                  <c:v>0.28227571115973732</c:v>
                </c:pt>
                <c:pt idx="932">
                  <c:v>0.28268075409156806</c:v>
                </c:pt>
                <c:pt idx="933">
                  <c:v>0.28300510576221732</c:v>
                </c:pt>
                <c:pt idx="934">
                  <c:v>0.28319867412471655</c:v>
                </c:pt>
                <c:pt idx="935">
                  <c:v>0.28371659415786477</c:v>
                </c:pt>
                <c:pt idx="936">
                  <c:v>0.28373450036469788</c:v>
                </c:pt>
                <c:pt idx="937">
                  <c:v>0.28423451419100876</c:v>
                </c:pt>
                <c:pt idx="938">
                  <c:v>0.28446389496717839</c:v>
                </c:pt>
                <c:pt idx="939">
                  <c:v>0.2847524342241558</c:v>
                </c:pt>
                <c:pt idx="940">
                  <c:v>0.28519328956965873</c:v>
                </c:pt>
                <c:pt idx="941">
                  <c:v>0.28527035425730252</c:v>
                </c:pt>
                <c:pt idx="942">
                  <c:v>0.28578827429045273</c:v>
                </c:pt>
                <c:pt idx="943">
                  <c:v>0.28592268417213856</c:v>
                </c:pt>
                <c:pt idx="944">
                  <c:v>0.28630619432359738</c:v>
                </c:pt>
                <c:pt idx="945">
                  <c:v>0.28665207877461885</c:v>
                </c:pt>
                <c:pt idx="946">
                  <c:v>0.28682411435674576</c:v>
                </c:pt>
                <c:pt idx="947">
                  <c:v>0.28730853391685207</c:v>
                </c:pt>
                <c:pt idx="948">
                  <c:v>0.28734203438989236</c:v>
                </c:pt>
                <c:pt idx="949">
                  <c:v>0.28785995442303675</c:v>
                </c:pt>
                <c:pt idx="950">
                  <c:v>0.28811086797958002</c:v>
                </c:pt>
                <c:pt idx="951">
                  <c:v>0.28837787445618407</c:v>
                </c:pt>
                <c:pt idx="952">
                  <c:v>0.28876732312180847</c:v>
                </c:pt>
                <c:pt idx="953">
                  <c:v>0.28889579448933062</c:v>
                </c:pt>
                <c:pt idx="954">
                  <c:v>0.28941371452247788</c:v>
                </c:pt>
                <c:pt idx="955">
                  <c:v>0.28956965718453681</c:v>
                </c:pt>
                <c:pt idx="956">
                  <c:v>0.28993163455562471</c:v>
                </c:pt>
                <c:pt idx="957">
                  <c:v>0.29029905178701659</c:v>
                </c:pt>
                <c:pt idx="958">
                  <c:v>0.29044955458877125</c:v>
                </c:pt>
                <c:pt idx="959">
                  <c:v>0.2909674746219183</c:v>
                </c:pt>
                <c:pt idx="960">
                  <c:v>0.29102844638949893</c:v>
                </c:pt>
                <c:pt idx="961">
                  <c:v>0.29148539465506673</c:v>
                </c:pt>
                <c:pt idx="962">
                  <c:v>0.29175784099197655</c:v>
                </c:pt>
                <c:pt idx="963">
                  <c:v>0.29200331468821217</c:v>
                </c:pt>
                <c:pt idx="964">
                  <c:v>0.29248723559445938</c:v>
                </c:pt>
                <c:pt idx="965">
                  <c:v>0.29252123472135921</c:v>
                </c:pt>
                <c:pt idx="966">
                  <c:v>0.29303915475450576</c:v>
                </c:pt>
                <c:pt idx="967">
                  <c:v>0.29314369073668844</c:v>
                </c:pt>
                <c:pt idx="968">
                  <c:v>0.29355707478765491</c:v>
                </c:pt>
                <c:pt idx="969">
                  <c:v>0.293946024799418</c:v>
                </c:pt>
                <c:pt idx="970">
                  <c:v>0.29407499482080257</c:v>
                </c:pt>
                <c:pt idx="971">
                  <c:v>0.29459291485394823</c:v>
                </c:pt>
                <c:pt idx="972">
                  <c:v>0.29460247994165167</c:v>
                </c:pt>
                <c:pt idx="973">
                  <c:v>0.29511083488709511</c:v>
                </c:pt>
                <c:pt idx="974">
                  <c:v>0.29540481400437812</c:v>
                </c:pt>
                <c:pt idx="975">
                  <c:v>0.29562875492024276</c:v>
                </c:pt>
                <c:pt idx="976">
                  <c:v>0.29613420860685585</c:v>
                </c:pt>
                <c:pt idx="977">
                  <c:v>0.29614667495338731</c:v>
                </c:pt>
                <c:pt idx="978">
                  <c:v>0.29666459498653408</c:v>
                </c:pt>
                <c:pt idx="979">
                  <c:v>0.29686360320933791</c:v>
                </c:pt>
                <c:pt idx="980">
                  <c:v>0.29718251501968446</c:v>
                </c:pt>
                <c:pt idx="981">
                  <c:v>0.29759299781181836</c:v>
                </c:pt>
                <c:pt idx="982">
                  <c:v>0.29770043505282934</c:v>
                </c:pt>
                <c:pt idx="983">
                  <c:v>0.29821835508597488</c:v>
                </c:pt>
                <c:pt idx="984">
                  <c:v>0.29832239241429825</c:v>
                </c:pt>
                <c:pt idx="985">
                  <c:v>0.29873627511912182</c:v>
                </c:pt>
                <c:pt idx="986">
                  <c:v>0.29897884755652832</c:v>
                </c:pt>
                <c:pt idx="987">
                  <c:v>0.29925419515227075</c:v>
                </c:pt>
                <c:pt idx="988">
                  <c:v>0.29977211518541713</c:v>
                </c:pt>
                <c:pt idx="989">
                  <c:v>0.29978118161925826</c:v>
                </c:pt>
                <c:pt idx="990">
                  <c:v>0.30029003521856212</c:v>
                </c:pt>
                <c:pt idx="991">
                  <c:v>0.30051057622173588</c:v>
                </c:pt>
                <c:pt idx="992">
                  <c:v>0.30080795525171061</c:v>
                </c:pt>
                <c:pt idx="993">
                  <c:v>0.30123997082421688</c:v>
                </c:pt>
                <c:pt idx="994">
                  <c:v>0.30132587528486177</c:v>
                </c:pt>
                <c:pt idx="995">
                  <c:v>0.30184379531800537</c:v>
                </c:pt>
                <c:pt idx="996">
                  <c:v>0.30196936542669728</c:v>
                </c:pt>
                <c:pt idx="997">
                  <c:v>0.30236171535115192</c:v>
                </c:pt>
                <c:pt idx="998">
                  <c:v>0.30269876002917734</c:v>
                </c:pt>
                <c:pt idx="999">
                  <c:v>0.30287963538429996</c:v>
                </c:pt>
                <c:pt idx="1000">
                  <c:v>0.3033552151714094</c:v>
                </c:pt>
                <c:pt idx="1001">
                  <c:v>0.30339755541744534</c:v>
                </c:pt>
                <c:pt idx="1002">
                  <c:v>0.30391547545059167</c:v>
                </c:pt>
                <c:pt idx="1003">
                  <c:v>0.30415754923413568</c:v>
                </c:pt>
                <c:pt idx="1004">
                  <c:v>0.30443339548373727</c:v>
                </c:pt>
                <c:pt idx="1005">
                  <c:v>0.30488694383661902</c:v>
                </c:pt>
                <c:pt idx="1006">
                  <c:v>0.30495131551688431</c:v>
                </c:pt>
                <c:pt idx="1007">
                  <c:v>0.3054692355500313</c:v>
                </c:pt>
                <c:pt idx="1008">
                  <c:v>0.3056163384390953</c:v>
                </c:pt>
                <c:pt idx="1009">
                  <c:v>0.30598715558317791</c:v>
                </c:pt>
                <c:pt idx="1010">
                  <c:v>0.30634573304157547</c:v>
                </c:pt>
                <c:pt idx="1011">
                  <c:v>0.30650507561632478</c:v>
                </c:pt>
                <c:pt idx="1012">
                  <c:v>0.3070229956494761</c:v>
                </c:pt>
                <c:pt idx="1013">
                  <c:v>0.30707512764405742</c:v>
                </c:pt>
                <c:pt idx="1014">
                  <c:v>0.30754091568262137</c:v>
                </c:pt>
                <c:pt idx="1015">
                  <c:v>0.30780452224653548</c:v>
                </c:pt>
                <c:pt idx="1016">
                  <c:v>0.30805883571576748</c:v>
                </c:pt>
                <c:pt idx="1017">
                  <c:v>0.30853391684901532</c:v>
                </c:pt>
                <c:pt idx="1018">
                  <c:v>0.30857675574891424</c:v>
                </c:pt>
                <c:pt idx="1019">
                  <c:v>0.30909467578206246</c:v>
                </c:pt>
                <c:pt idx="1020">
                  <c:v>0.30919037199124993</c:v>
                </c:pt>
                <c:pt idx="1021">
                  <c:v>0.30961259581520933</c:v>
                </c:pt>
                <c:pt idx="1022">
                  <c:v>0.30999270605397672</c:v>
                </c:pt>
                <c:pt idx="1023">
                  <c:v>0.31013051584835288</c:v>
                </c:pt>
                <c:pt idx="1024">
                  <c:v>0.31064843588149982</c:v>
                </c:pt>
                <c:pt idx="1025">
                  <c:v>0.31072210065645656</c:v>
                </c:pt>
                <c:pt idx="1026">
                  <c:v>0.31116635591465036</c:v>
                </c:pt>
                <c:pt idx="1027">
                  <c:v>0.31145149525893656</c:v>
                </c:pt>
                <c:pt idx="1028">
                  <c:v>0.31168427594779696</c:v>
                </c:pt>
                <c:pt idx="1029">
                  <c:v>0.31218088986141801</c:v>
                </c:pt>
                <c:pt idx="1030">
                  <c:v>0.31220219598094368</c:v>
                </c:pt>
                <c:pt idx="1031">
                  <c:v>0.31272011601408872</c:v>
                </c:pt>
                <c:pt idx="1032">
                  <c:v>0.31291028446389674</c:v>
                </c:pt>
                <c:pt idx="1033">
                  <c:v>0.31323803604723433</c:v>
                </c:pt>
                <c:pt idx="1034">
                  <c:v>0.31363967906637508</c:v>
                </c:pt>
                <c:pt idx="1035">
                  <c:v>0.31375595608038126</c:v>
                </c:pt>
                <c:pt idx="1036">
                  <c:v>0.31427387611352792</c:v>
                </c:pt>
                <c:pt idx="1037">
                  <c:v>0.31436907366885786</c:v>
                </c:pt>
                <c:pt idx="1038">
                  <c:v>0.31479179614667496</c:v>
                </c:pt>
                <c:pt idx="1039">
                  <c:v>0.31502552881108697</c:v>
                </c:pt>
                <c:pt idx="1040">
                  <c:v>0.31530971617982501</c:v>
                </c:pt>
                <c:pt idx="1041">
                  <c:v>0.31582763621297166</c:v>
                </c:pt>
                <c:pt idx="1042">
                  <c:v>0.31582786287381825</c:v>
                </c:pt>
                <c:pt idx="1043">
                  <c:v>0.31634555624611527</c:v>
                </c:pt>
                <c:pt idx="1044">
                  <c:v>0.31648431801604915</c:v>
                </c:pt>
                <c:pt idx="1045">
                  <c:v>0.31686347627926603</c:v>
                </c:pt>
                <c:pt idx="1046">
                  <c:v>0.31728665207877432</c:v>
                </c:pt>
                <c:pt idx="1047">
                  <c:v>0.31738139631241263</c:v>
                </c:pt>
                <c:pt idx="1048">
                  <c:v>0.31789931634555807</c:v>
                </c:pt>
                <c:pt idx="1049">
                  <c:v>0.31794310722100688</c:v>
                </c:pt>
                <c:pt idx="1050">
                  <c:v>0.31841723637870489</c:v>
                </c:pt>
                <c:pt idx="1051">
                  <c:v>0.31874544128373455</c:v>
                </c:pt>
                <c:pt idx="1052">
                  <c:v>0.31893515641184983</c:v>
                </c:pt>
                <c:pt idx="1053">
                  <c:v>0.31940189642596772</c:v>
                </c:pt>
                <c:pt idx="1054">
                  <c:v>0.31945307644499688</c:v>
                </c:pt>
                <c:pt idx="1055">
                  <c:v>0.31997099647814603</c:v>
                </c:pt>
                <c:pt idx="1056">
                  <c:v>0.32020423048869417</c:v>
                </c:pt>
                <c:pt idx="1057">
                  <c:v>0.32048891651129258</c:v>
                </c:pt>
                <c:pt idx="1058">
                  <c:v>0.32086068563092951</c:v>
                </c:pt>
                <c:pt idx="1059">
                  <c:v>0.32100683654443912</c:v>
                </c:pt>
                <c:pt idx="1060">
                  <c:v>0.32152475657758578</c:v>
                </c:pt>
                <c:pt idx="1061">
                  <c:v>0.32166301969365602</c:v>
                </c:pt>
                <c:pt idx="1062">
                  <c:v>0.32204267661073138</c:v>
                </c:pt>
                <c:pt idx="1063">
                  <c:v>0.32239241429613436</c:v>
                </c:pt>
                <c:pt idx="1064">
                  <c:v>0.32256059664388104</c:v>
                </c:pt>
                <c:pt idx="1065">
                  <c:v>0.32307851667702714</c:v>
                </c:pt>
                <c:pt idx="1066">
                  <c:v>0.32312180889861597</c:v>
                </c:pt>
                <c:pt idx="1067">
                  <c:v>0.32359643671017202</c:v>
                </c:pt>
                <c:pt idx="1068">
                  <c:v>0.32385120350109431</c:v>
                </c:pt>
                <c:pt idx="1069">
                  <c:v>0.32411435674331884</c:v>
                </c:pt>
                <c:pt idx="1070">
                  <c:v>0.32458059810357598</c:v>
                </c:pt>
                <c:pt idx="1071">
                  <c:v>0.32463227677646728</c:v>
                </c:pt>
                <c:pt idx="1072">
                  <c:v>0.32515019680961493</c:v>
                </c:pt>
                <c:pt idx="1073">
                  <c:v>0.32523705324580587</c:v>
                </c:pt>
                <c:pt idx="1074">
                  <c:v>0.32566811684276165</c:v>
                </c:pt>
                <c:pt idx="1075">
                  <c:v>0.32603938730853382</c:v>
                </c:pt>
                <c:pt idx="1076">
                  <c:v>0.32618603687590858</c:v>
                </c:pt>
                <c:pt idx="1077">
                  <c:v>0.32669584245076583</c:v>
                </c:pt>
                <c:pt idx="1078">
                  <c:v>0.32670395690905513</c:v>
                </c:pt>
                <c:pt idx="1079">
                  <c:v>0.32722187694220323</c:v>
                </c:pt>
                <c:pt idx="1080">
                  <c:v>0.32749817651349528</c:v>
                </c:pt>
                <c:pt idx="1081">
                  <c:v>0.32773979697534833</c:v>
                </c:pt>
                <c:pt idx="1082">
                  <c:v>0.32822757111597672</c:v>
                </c:pt>
                <c:pt idx="1083">
                  <c:v>0.32825771700849432</c:v>
                </c:pt>
                <c:pt idx="1084">
                  <c:v>0.32877563704164314</c:v>
                </c:pt>
                <c:pt idx="1085">
                  <c:v>0.32895696571845784</c:v>
                </c:pt>
                <c:pt idx="1086">
                  <c:v>0.32929355707478752</c:v>
                </c:pt>
                <c:pt idx="1087">
                  <c:v>0.32968636032093657</c:v>
                </c:pt>
                <c:pt idx="1088">
                  <c:v>0.32981147710793779</c:v>
                </c:pt>
                <c:pt idx="1089">
                  <c:v>0.33032939714108439</c:v>
                </c:pt>
                <c:pt idx="1090">
                  <c:v>0.33041575492341535</c:v>
                </c:pt>
                <c:pt idx="1091">
                  <c:v>0.33084731717423094</c:v>
                </c:pt>
                <c:pt idx="1092">
                  <c:v>0.3311451495258938</c:v>
                </c:pt>
                <c:pt idx="1093">
                  <c:v>0.33136523720737754</c:v>
                </c:pt>
                <c:pt idx="1094">
                  <c:v>0.33187454412837564</c:v>
                </c:pt>
                <c:pt idx="1095">
                  <c:v>0.33188315724052414</c:v>
                </c:pt>
                <c:pt idx="1096">
                  <c:v>0.3324010772736723</c:v>
                </c:pt>
                <c:pt idx="1097">
                  <c:v>0.3325309992706092</c:v>
                </c:pt>
                <c:pt idx="1098">
                  <c:v>0.33291899730682017</c:v>
                </c:pt>
                <c:pt idx="1099">
                  <c:v>0.33333333333333331</c:v>
                </c:pt>
                <c:pt idx="1100">
                  <c:v>0.333436917339967</c:v>
                </c:pt>
                <c:pt idx="1101">
                  <c:v>0.33395483737311205</c:v>
                </c:pt>
                <c:pt idx="1102">
                  <c:v>0.33406272793581759</c:v>
                </c:pt>
                <c:pt idx="1103">
                  <c:v>0.33447275740625898</c:v>
                </c:pt>
                <c:pt idx="1104">
                  <c:v>0.33479212253829344</c:v>
                </c:pt>
                <c:pt idx="1105">
                  <c:v>0.33499067743940686</c:v>
                </c:pt>
                <c:pt idx="1106">
                  <c:v>0.33550859747255329</c:v>
                </c:pt>
                <c:pt idx="1107">
                  <c:v>0.33552151714077555</c:v>
                </c:pt>
                <c:pt idx="1108">
                  <c:v>0.3360265175057004</c:v>
                </c:pt>
                <c:pt idx="1109">
                  <c:v>0.336250911743256</c:v>
                </c:pt>
                <c:pt idx="1110">
                  <c:v>0.33654443753884683</c:v>
                </c:pt>
                <c:pt idx="1111">
                  <c:v>0.33698030634573611</c:v>
                </c:pt>
                <c:pt idx="1112">
                  <c:v>0.33706235757199132</c:v>
                </c:pt>
                <c:pt idx="1113">
                  <c:v>0.33758027760513976</c:v>
                </c:pt>
                <c:pt idx="1114">
                  <c:v>0.33770970094821467</c:v>
                </c:pt>
                <c:pt idx="1115">
                  <c:v>0.33809819763828652</c:v>
                </c:pt>
                <c:pt idx="1116">
                  <c:v>0.33843909555069435</c:v>
                </c:pt>
                <c:pt idx="1117">
                  <c:v>0.33861611767143351</c:v>
                </c:pt>
                <c:pt idx="1118">
                  <c:v>0.33913403770458</c:v>
                </c:pt>
                <c:pt idx="1119">
                  <c:v>0.33916849015317457</c:v>
                </c:pt>
                <c:pt idx="1120">
                  <c:v>0.33965195773772588</c:v>
                </c:pt>
                <c:pt idx="1121">
                  <c:v>0.33989788475565613</c:v>
                </c:pt>
                <c:pt idx="1122">
                  <c:v>0.34016987777087454</c:v>
                </c:pt>
                <c:pt idx="1123">
                  <c:v>0.34062727935813281</c:v>
                </c:pt>
                <c:pt idx="1124">
                  <c:v>0.34068779780402125</c:v>
                </c:pt>
                <c:pt idx="1125">
                  <c:v>0.34120571783716608</c:v>
                </c:pt>
                <c:pt idx="1126">
                  <c:v>0.34135667396061625</c:v>
                </c:pt>
                <c:pt idx="1127">
                  <c:v>0.3417236378703129</c:v>
                </c:pt>
                <c:pt idx="1128">
                  <c:v>0.34208606856309237</c:v>
                </c:pt>
                <c:pt idx="1129">
                  <c:v>0.34224155790345967</c:v>
                </c:pt>
                <c:pt idx="1130">
                  <c:v>0.34274252370532443</c:v>
                </c:pt>
                <c:pt idx="1131">
                  <c:v>0.34275947793660688</c:v>
                </c:pt>
                <c:pt idx="1132">
                  <c:v>0.34327739796975615</c:v>
                </c:pt>
                <c:pt idx="1133">
                  <c:v>0.34354485776805282</c:v>
                </c:pt>
                <c:pt idx="1134">
                  <c:v>0.34379531800290059</c:v>
                </c:pt>
                <c:pt idx="1135">
                  <c:v>0.34420131291028444</c:v>
                </c:pt>
                <c:pt idx="1136">
                  <c:v>0.3443132380360473</c:v>
                </c:pt>
                <c:pt idx="1137">
                  <c:v>0.34483115806919379</c:v>
                </c:pt>
                <c:pt idx="1138">
                  <c:v>0.34500364697301233</c:v>
                </c:pt>
                <c:pt idx="1139">
                  <c:v>0.34534907810234239</c:v>
                </c:pt>
                <c:pt idx="1140">
                  <c:v>0.34566010211524567</c:v>
                </c:pt>
                <c:pt idx="1141">
                  <c:v>0.34586699813549054</c:v>
                </c:pt>
                <c:pt idx="1142">
                  <c:v>0.34638491816863692</c:v>
                </c:pt>
                <c:pt idx="1143">
                  <c:v>0.34646243617797395</c:v>
                </c:pt>
                <c:pt idx="1144">
                  <c:v>0.3469028382017818</c:v>
                </c:pt>
                <c:pt idx="1145">
                  <c:v>0.34719183078045185</c:v>
                </c:pt>
                <c:pt idx="1146">
                  <c:v>0.34742075823493052</c:v>
                </c:pt>
                <c:pt idx="1147">
                  <c:v>0.34792122538293391</c:v>
                </c:pt>
                <c:pt idx="1148">
                  <c:v>0.34793867826807706</c:v>
                </c:pt>
                <c:pt idx="1149">
                  <c:v>0.34845659830122372</c:v>
                </c:pt>
                <c:pt idx="1150">
                  <c:v>0.34865061998541402</c:v>
                </c:pt>
                <c:pt idx="1151">
                  <c:v>0.34897451833437165</c:v>
                </c:pt>
                <c:pt idx="1152">
                  <c:v>0.34938001458789414</c:v>
                </c:pt>
                <c:pt idx="1153">
                  <c:v>0.34949243836751631</c:v>
                </c:pt>
                <c:pt idx="1154">
                  <c:v>0.3500103584006633</c:v>
                </c:pt>
                <c:pt idx="1155">
                  <c:v>0.35010940919037181</c:v>
                </c:pt>
                <c:pt idx="1156">
                  <c:v>0.35052827843381146</c:v>
                </c:pt>
                <c:pt idx="1157">
                  <c:v>0.35083880379285587</c:v>
                </c:pt>
                <c:pt idx="1158">
                  <c:v>0.35104619846695678</c:v>
                </c:pt>
                <c:pt idx="1159">
                  <c:v>0.35156411850010355</c:v>
                </c:pt>
                <c:pt idx="1160">
                  <c:v>0.35156819839533182</c:v>
                </c:pt>
                <c:pt idx="1161">
                  <c:v>0.35208203853325082</c:v>
                </c:pt>
                <c:pt idx="1162">
                  <c:v>0.35229759299781238</c:v>
                </c:pt>
                <c:pt idx="1163">
                  <c:v>0.35259995856639526</c:v>
                </c:pt>
                <c:pt idx="1164">
                  <c:v>0.35295404814004488</c:v>
                </c:pt>
                <c:pt idx="1165">
                  <c:v>0.35311787859954602</c:v>
                </c:pt>
                <c:pt idx="1166">
                  <c:v>0.35363579863269134</c:v>
                </c:pt>
                <c:pt idx="1167">
                  <c:v>0.35375638220277306</c:v>
                </c:pt>
                <c:pt idx="1168">
                  <c:v>0.354153718665838</c:v>
                </c:pt>
                <c:pt idx="1169">
                  <c:v>0.35448577680525462</c:v>
                </c:pt>
                <c:pt idx="1170">
                  <c:v>0.35467163869898483</c:v>
                </c:pt>
                <c:pt idx="1171">
                  <c:v>0.35518955873213159</c:v>
                </c:pt>
                <c:pt idx="1172">
                  <c:v>0.35521517140773162</c:v>
                </c:pt>
                <c:pt idx="1173">
                  <c:v>0.35570747876527881</c:v>
                </c:pt>
                <c:pt idx="1174">
                  <c:v>0.35594456601021296</c:v>
                </c:pt>
                <c:pt idx="1175">
                  <c:v>0.3562253987984258</c:v>
                </c:pt>
                <c:pt idx="1176">
                  <c:v>0.35667396061269308</c:v>
                </c:pt>
                <c:pt idx="1177">
                  <c:v>0.35674331883157223</c:v>
                </c:pt>
                <c:pt idx="1178">
                  <c:v>0.35726123886471928</c:v>
                </c:pt>
                <c:pt idx="1179">
                  <c:v>0.35733041575492491</c:v>
                </c:pt>
                <c:pt idx="1180">
                  <c:v>0.35777915889786632</c:v>
                </c:pt>
                <c:pt idx="1181">
                  <c:v>0.35813274981765342</c:v>
                </c:pt>
                <c:pt idx="1182">
                  <c:v>0.35829707893101315</c:v>
                </c:pt>
                <c:pt idx="1183">
                  <c:v>0.35878920495988542</c:v>
                </c:pt>
                <c:pt idx="1184">
                  <c:v>0.35881499896416297</c:v>
                </c:pt>
                <c:pt idx="1185">
                  <c:v>0.35933291899730857</c:v>
                </c:pt>
                <c:pt idx="1186">
                  <c:v>0.35959153902261098</c:v>
                </c:pt>
                <c:pt idx="1187">
                  <c:v>0.359850839030457</c:v>
                </c:pt>
                <c:pt idx="1188">
                  <c:v>0.36032093362509365</c:v>
                </c:pt>
                <c:pt idx="1189">
                  <c:v>0.36036875906360327</c:v>
                </c:pt>
                <c:pt idx="1190">
                  <c:v>0.36088667909675159</c:v>
                </c:pt>
                <c:pt idx="1191">
                  <c:v>0.36105032822757138</c:v>
                </c:pt>
                <c:pt idx="1192">
                  <c:v>0.36140459912989792</c:v>
                </c:pt>
                <c:pt idx="1193">
                  <c:v>0.36177972283005216</c:v>
                </c:pt>
                <c:pt idx="1194">
                  <c:v>0.36192251916304452</c:v>
                </c:pt>
                <c:pt idx="1195">
                  <c:v>0.36244043919618835</c:v>
                </c:pt>
                <c:pt idx="1196">
                  <c:v>0.36250911743253089</c:v>
                </c:pt>
                <c:pt idx="1197">
                  <c:v>0.36295835922933639</c:v>
                </c:pt>
                <c:pt idx="1198">
                  <c:v>0.36316557257476456</c:v>
                </c:pt>
                <c:pt idx="1199">
                  <c:v>0.3634762792624861</c:v>
                </c:pt>
                <c:pt idx="1200">
                  <c:v>0.36396790663749251</c:v>
                </c:pt>
                <c:pt idx="1201">
                  <c:v>0.36399419929563126</c:v>
                </c:pt>
                <c:pt idx="1202">
                  <c:v>0.36451211932877786</c:v>
                </c:pt>
                <c:pt idx="1203">
                  <c:v>0.36462436177972579</c:v>
                </c:pt>
                <c:pt idx="1204">
                  <c:v>0.3650300393619228</c:v>
                </c:pt>
                <c:pt idx="1205">
                  <c:v>0.36542669584245535</c:v>
                </c:pt>
                <c:pt idx="1206">
                  <c:v>0.36554795939507095</c:v>
                </c:pt>
                <c:pt idx="1207">
                  <c:v>0.36606587942821778</c:v>
                </c:pt>
                <c:pt idx="1208">
                  <c:v>0.3661560904449308</c:v>
                </c:pt>
                <c:pt idx="1209">
                  <c:v>0.36658379946136332</c:v>
                </c:pt>
                <c:pt idx="1210">
                  <c:v>0.36688548504741408</c:v>
                </c:pt>
                <c:pt idx="1211">
                  <c:v>0.36710171949451031</c:v>
                </c:pt>
                <c:pt idx="1212">
                  <c:v>0.36761487964989442</c:v>
                </c:pt>
                <c:pt idx="1213">
                  <c:v>0.36761963952765891</c:v>
                </c:pt>
                <c:pt idx="1214">
                  <c:v>0.3681375595608038</c:v>
                </c:pt>
                <c:pt idx="1215">
                  <c:v>0.36834427425237276</c:v>
                </c:pt>
                <c:pt idx="1216">
                  <c:v>0.36865547959395245</c:v>
                </c:pt>
                <c:pt idx="1217">
                  <c:v>0.36900072939460693</c:v>
                </c:pt>
                <c:pt idx="1218">
                  <c:v>0.36917339962709905</c:v>
                </c:pt>
                <c:pt idx="1219">
                  <c:v>0.36969131966024482</c:v>
                </c:pt>
                <c:pt idx="1220">
                  <c:v>0.36980306345733088</c:v>
                </c:pt>
                <c:pt idx="1221">
                  <c:v>0.37026103169670627</c:v>
                </c:pt>
                <c:pt idx="1222">
                  <c:v>0.37053245805981178</c:v>
                </c:pt>
                <c:pt idx="1223">
                  <c:v>0.37077895172985648</c:v>
                </c:pt>
                <c:pt idx="1224">
                  <c:v>0.37126185266229017</c:v>
                </c:pt>
                <c:pt idx="1225">
                  <c:v>0.37129687176300163</c:v>
                </c:pt>
                <c:pt idx="1226">
                  <c:v>0.371762999792835</c:v>
                </c:pt>
                <c:pt idx="1227">
                  <c:v>0.37199124726477162</c:v>
                </c:pt>
                <c:pt idx="1228">
                  <c:v>0.37228091982598144</c:v>
                </c:pt>
                <c:pt idx="1229">
                  <c:v>0.37272064186725345</c:v>
                </c:pt>
                <c:pt idx="1230">
                  <c:v>0.37279883985912582</c:v>
                </c:pt>
                <c:pt idx="1231">
                  <c:v>0.37331675989227636</c:v>
                </c:pt>
                <c:pt idx="1232">
                  <c:v>0.37337709700948507</c:v>
                </c:pt>
                <c:pt idx="1233">
                  <c:v>0.37383467992542252</c:v>
                </c:pt>
                <c:pt idx="1234">
                  <c:v>0.37417943107221158</c:v>
                </c:pt>
                <c:pt idx="1235">
                  <c:v>0.37435259995856957</c:v>
                </c:pt>
                <c:pt idx="1236">
                  <c:v>0.37483588621444547</c:v>
                </c:pt>
                <c:pt idx="1237">
                  <c:v>0.37492231199503112</c:v>
                </c:pt>
                <c:pt idx="1238">
                  <c:v>0.37544023202817478</c:v>
                </c:pt>
                <c:pt idx="1239">
                  <c:v>0.37563822027716981</c:v>
                </c:pt>
                <c:pt idx="1240">
                  <c:v>0.37590636005800954</c:v>
                </c:pt>
                <c:pt idx="1241">
                  <c:v>0.37629467541940398</c:v>
                </c:pt>
                <c:pt idx="1242">
                  <c:v>0.37642428009115592</c:v>
                </c:pt>
                <c:pt idx="1243">
                  <c:v>0.37694220012430263</c:v>
                </c:pt>
                <c:pt idx="1244">
                  <c:v>0.37709700948212943</c:v>
                </c:pt>
                <c:pt idx="1245">
                  <c:v>0.37746012015745112</c:v>
                </c:pt>
                <c:pt idx="1246">
                  <c:v>0.37775346462436182</c:v>
                </c:pt>
                <c:pt idx="1247">
                  <c:v>0.37797804019059589</c:v>
                </c:pt>
                <c:pt idx="1248">
                  <c:v>0.37849596022374404</c:v>
                </c:pt>
                <c:pt idx="1249">
                  <c:v>0.37855579868708988</c:v>
                </c:pt>
                <c:pt idx="1250">
                  <c:v>0.37901388025689042</c:v>
                </c:pt>
                <c:pt idx="1251">
                  <c:v>0.37921225382932294</c:v>
                </c:pt>
                <c:pt idx="1252">
                  <c:v>0.3795318002900353</c:v>
                </c:pt>
                <c:pt idx="1253">
                  <c:v>0.38001458789205378</c:v>
                </c:pt>
                <c:pt idx="1254">
                  <c:v>0.38010151232649692</c:v>
                </c:pt>
                <c:pt idx="1255">
                  <c:v>0.38061943235964696</c:v>
                </c:pt>
                <c:pt idx="1256">
                  <c:v>0.38067104303428312</c:v>
                </c:pt>
                <c:pt idx="1257">
                  <c:v>0.38108556038948027</c:v>
                </c:pt>
                <c:pt idx="1258">
                  <c:v>0.38147337709701262</c:v>
                </c:pt>
                <c:pt idx="1259">
                  <c:v>0.38160348042262282</c:v>
                </c:pt>
                <c:pt idx="1260">
                  <c:v>0.38212140045576981</c:v>
                </c:pt>
                <c:pt idx="1261">
                  <c:v>0.38220277169949296</c:v>
                </c:pt>
                <c:pt idx="1262">
                  <c:v>0.38263932048891625</c:v>
                </c:pt>
                <c:pt idx="1263">
                  <c:v>0.38293216630197097</c:v>
                </c:pt>
                <c:pt idx="1264">
                  <c:v>0.3831572405220634</c:v>
                </c:pt>
                <c:pt idx="1265">
                  <c:v>0.38366156090445258</c:v>
                </c:pt>
                <c:pt idx="1266">
                  <c:v>0.38367516055521206</c:v>
                </c:pt>
                <c:pt idx="1267">
                  <c:v>0.38419308058835699</c:v>
                </c:pt>
                <c:pt idx="1268">
                  <c:v>0.38439095550692931</c:v>
                </c:pt>
                <c:pt idx="1269">
                  <c:v>0.38471100062150404</c:v>
                </c:pt>
                <c:pt idx="1270">
                  <c:v>0.38504741064916131</c:v>
                </c:pt>
                <c:pt idx="1271">
                  <c:v>0.38528071265796793</c:v>
                </c:pt>
                <c:pt idx="1272">
                  <c:v>0.38579863269111225</c:v>
                </c:pt>
                <c:pt idx="1273">
                  <c:v>0.38584974471188882</c:v>
                </c:pt>
                <c:pt idx="1274">
                  <c:v>0.38626476072094768</c:v>
                </c:pt>
                <c:pt idx="1275">
                  <c:v>0.38657913931437143</c:v>
                </c:pt>
                <c:pt idx="1276">
                  <c:v>0.38678268075409439</c:v>
                </c:pt>
                <c:pt idx="1277">
                  <c:v>0.38730060078724177</c:v>
                </c:pt>
                <c:pt idx="1278">
                  <c:v>0.38730853391685333</c:v>
                </c:pt>
                <c:pt idx="1279">
                  <c:v>0.38787031282370243</c:v>
                </c:pt>
                <c:pt idx="1280">
                  <c:v>0.38803792851932889</c:v>
                </c:pt>
                <c:pt idx="1281">
                  <c:v>0.38838823285685087</c:v>
                </c:pt>
                <c:pt idx="1282">
                  <c:v>0.38876732312181039</c:v>
                </c:pt>
                <c:pt idx="1283">
                  <c:v>0.38885436088668218</c:v>
                </c:pt>
                <c:pt idx="1284">
                  <c:v>0.38937228091983034</c:v>
                </c:pt>
                <c:pt idx="1285">
                  <c:v>0.38949671772429173</c:v>
                </c:pt>
                <c:pt idx="1286">
                  <c:v>0.38989020095297588</c:v>
                </c:pt>
                <c:pt idx="1287">
                  <c:v>0.39022611232677046</c:v>
                </c:pt>
                <c:pt idx="1288">
                  <c:v>0.39045991298943722</c:v>
                </c:pt>
                <c:pt idx="1289">
                  <c:v>0.39092604101927036</c:v>
                </c:pt>
                <c:pt idx="1290">
                  <c:v>0.39095550692925207</c:v>
                </c:pt>
                <c:pt idx="1291">
                  <c:v>0.39144396105241663</c:v>
                </c:pt>
                <c:pt idx="1292">
                  <c:v>0.39168490153173013</c:v>
                </c:pt>
                <c:pt idx="1293">
                  <c:v>0.39196188108556368</c:v>
                </c:pt>
                <c:pt idx="1294">
                  <c:v>0.39241429613421186</c:v>
                </c:pt>
                <c:pt idx="1295">
                  <c:v>0.39247980111871072</c:v>
                </c:pt>
                <c:pt idx="1296">
                  <c:v>0.39299772115185666</c:v>
                </c:pt>
                <c:pt idx="1297">
                  <c:v>0.39314369073668831</c:v>
                </c:pt>
                <c:pt idx="1298">
                  <c:v>0.39351564118500365</c:v>
                </c:pt>
                <c:pt idx="1299">
                  <c:v>0.39380014587892292</c:v>
                </c:pt>
                <c:pt idx="1300">
                  <c:v>0.39403356121814997</c:v>
                </c:pt>
                <c:pt idx="1301">
                  <c:v>0.39455148125129674</c:v>
                </c:pt>
                <c:pt idx="1302">
                  <c:v>0.39460247994165226</c:v>
                </c:pt>
                <c:pt idx="1303">
                  <c:v>0.39506940128444584</c:v>
                </c:pt>
                <c:pt idx="1304">
                  <c:v>0.39525893508388293</c:v>
                </c:pt>
                <c:pt idx="1305">
                  <c:v>0.39563911332090496</c:v>
                </c:pt>
                <c:pt idx="1306">
                  <c:v>0.39606126914661105</c:v>
                </c:pt>
                <c:pt idx="1307">
                  <c:v>0.39610524135073588</c:v>
                </c:pt>
                <c:pt idx="1308">
                  <c:v>0.39662316138388648</c:v>
                </c:pt>
                <c:pt idx="1309">
                  <c:v>0.39679066374909105</c:v>
                </c:pt>
                <c:pt idx="1310">
                  <c:v>0.39714108141702931</c:v>
                </c:pt>
                <c:pt idx="1311">
                  <c:v>0.39752005835156995</c:v>
                </c:pt>
                <c:pt idx="1312">
                  <c:v>0.39765900145017596</c:v>
                </c:pt>
                <c:pt idx="1313">
                  <c:v>0.39817692148332462</c:v>
                </c:pt>
                <c:pt idx="1314">
                  <c:v>0.39824945295404945</c:v>
                </c:pt>
                <c:pt idx="1315">
                  <c:v>0.3986948415164715</c:v>
                </c:pt>
                <c:pt idx="1316">
                  <c:v>0.39897884755652985</c:v>
                </c:pt>
                <c:pt idx="1317">
                  <c:v>0.39921276154962093</c:v>
                </c:pt>
                <c:pt idx="1318">
                  <c:v>0.3996353026987598</c:v>
                </c:pt>
                <c:pt idx="1319">
                  <c:v>0.39973068158276587</c:v>
                </c:pt>
                <c:pt idx="1320">
                  <c:v>0.40030039361922726</c:v>
                </c:pt>
                <c:pt idx="1321">
                  <c:v>0.40043763676148775</c:v>
                </c:pt>
                <c:pt idx="1322">
                  <c:v>0.40076652164905935</c:v>
                </c:pt>
                <c:pt idx="1323">
                  <c:v>0.40109409190372008</c:v>
                </c:pt>
                <c:pt idx="1324">
                  <c:v>0.40133623368551907</c:v>
                </c:pt>
                <c:pt idx="1325">
                  <c:v>0.40185415371866745</c:v>
                </c:pt>
                <c:pt idx="1326">
                  <c:v>0.40189642596644976</c:v>
                </c:pt>
                <c:pt idx="1327">
                  <c:v>0.40232028174850076</c:v>
                </c:pt>
                <c:pt idx="1328">
                  <c:v>0.40262582056892776</c:v>
                </c:pt>
                <c:pt idx="1329">
                  <c:v>0.40283820178164703</c:v>
                </c:pt>
                <c:pt idx="1330">
                  <c:v>0.40335521517140832</c:v>
                </c:pt>
                <c:pt idx="1331">
                  <c:v>0.40335612181479358</c:v>
                </c:pt>
                <c:pt idx="1332">
                  <c:v>0.4038740418479404</c:v>
                </c:pt>
                <c:pt idx="1333">
                  <c:v>0.40408460977389005</c:v>
                </c:pt>
                <c:pt idx="1334">
                  <c:v>0.40439196188108717</c:v>
                </c:pt>
                <c:pt idx="1335">
                  <c:v>0.40481400437636905</c:v>
                </c:pt>
                <c:pt idx="1336">
                  <c:v>0.40490988191423527</c:v>
                </c:pt>
                <c:pt idx="1337">
                  <c:v>0.40542780194738176</c:v>
                </c:pt>
                <c:pt idx="1338">
                  <c:v>0.40547045951859928</c:v>
                </c:pt>
                <c:pt idx="1339">
                  <c:v>0.40594572198052631</c:v>
                </c:pt>
                <c:pt idx="1340">
                  <c:v>0.40627279358132762</c:v>
                </c:pt>
                <c:pt idx="1341">
                  <c:v>0.40646364201367302</c:v>
                </c:pt>
                <c:pt idx="1342">
                  <c:v>0.40692924872355934</c:v>
                </c:pt>
                <c:pt idx="1343">
                  <c:v>0.40698156204682168</c:v>
                </c:pt>
                <c:pt idx="1344">
                  <c:v>0.40749948207996806</c:v>
                </c:pt>
                <c:pt idx="1345">
                  <c:v>0.40773158278628724</c:v>
                </c:pt>
                <c:pt idx="1346">
                  <c:v>0.40801740211311366</c:v>
                </c:pt>
                <c:pt idx="1347">
                  <c:v>0.40846097738877063</c:v>
                </c:pt>
                <c:pt idx="1348">
                  <c:v>0.4085353221462607</c:v>
                </c:pt>
                <c:pt idx="1349">
                  <c:v>0.40905324217940747</c:v>
                </c:pt>
                <c:pt idx="1350">
                  <c:v>0.40919037199124925</c:v>
                </c:pt>
                <c:pt idx="1351">
                  <c:v>0.40957116221255607</c:v>
                </c:pt>
                <c:pt idx="1352">
                  <c:v>0.40991976659372731</c:v>
                </c:pt>
                <c:pt idx="1353">
                  <c:v>0.41008908224570267</c:v>
                </c:pt>
                <c:pt idx="1354">
                  <c:v>0.41060700227884955</c:v>
                </c:pt>
                <c:pt idx="1355">
                  <c:v>0.41064916119620687</c:v>
                </c:pt>
                <c:pt idx="1356">
                  <c:v>0.41112492231199532</c:v>
                </c:pt>
                <c:pt idx="1357">
                  <c:v>0.41137855579868965</c:v>
                </c:pt>
                <c:pt idx="1358">
                  <c:v>0.41164284234514198</c:v>
                </c:pt>
                <c:pt idx="1359">
                  <c:v>0.4121079504011656</c:v>
                </c:pt>
                <c:pt idx="1360">
                  <c:v>0.41216076237829063</c:v>
                </c:pt>
                <c:pt idx="1361">
                  <c:v>0.41267868241143557</c:v>
                </c:pt>
                <c:pt idx="1362">
                  <c:v>0.41276440554339894</c:v>
                </c:pt>
                <c:pt idx="1363">
                  <c:v>0.41319660244458262</c:v>
                </c:pt>
                <c:pt idx="1364">
                  <c:v>0.41356673960612689</c:v>
                </c:pt>
                <c:pt idx="1365">
                  <c:v>0.41371452247772966</c:v>
                </c:pt>
                <c:pt idx="1366">
                  <c:v>0.41423244251087621</c:v>
                </c:pt>
                <c:pt idx="1367">
                  <c:v>0.41429613420860667</c:v>
                </c:pt>
                <c:pt idx="1368">
                  <c:v>0.41475036254402331</c:v>
                </c:pt>
                <c:pt idx="1369">
                  <c:v>0.41502552881108684</c:v>
                </c:pt>
                <c:pt idx="1370">
                  <c:v>0.41526828257717008</c:v>
                </c:pt>
                <c:pt idx="1371">
                  <c:v>0.41575492341356635</c:v>
                </c:pt>
                <c:pt idx="1372">
                  <c:v>0.41578620261031712</c:v>
                </c:pt>
                <c:pt idx="1373">
                  <c:v>0.41630412264346522</c:v>
                </c:pt>
                <c:pt idx="1374">
                  <c:v>0.4164843180160484</c:v>
                </c:pt>
                <c:pt idx="1375">
                  <c:v>0.41682204267661088</c:v>
                </c:pt>
                <c:pt idx="1376">
                  <c:v>0.41714077315828002</c:v>
                </c:pt>
                <c:pt idx="1377">
                  <c:v>0.41733996270976037</c:v>
                </c:pt>
                <c:pt idx="1378">
                  <c:v>0.41785788274290675</c:v>
                </c:pt>
                <c:pt idx="1379">
                  <c:v>0.41794310722100658</c:v>
                </c:pt>
                <c:pt idx="1380">
                  <c:v>0.41837580277605313</c:v>
                </c:pt>
                <c:pt idx="1381">
                  <c:v>0.41859956236323881</c:v>
                </c:pt>
                <c:pt idx="1382">
                  <c:v>0.41889372280919812</c:v>
                </c:pt>
                <c:pt idx="1383">
                  <c:v>0.41940189642596631</c:v>
                </c:pt>
                <c:pt idx="1384">
                  <c:v>0.41941164284234661</c:v>
                </c:pt>
                <c:pt idx="1385">
                  <c:v>0.41992956287549477</c:v>
                </c:pt>
                <c:pt idx="1386">
                  <c:v>0.42013129102844632</c:v>
                </c:pt>
                <c:pt idx="1387">
                  <c:v>0.42044748290863881</c:v>
                </c:pt>
                <c:pt idx="1388">
                  <c:v>0.42086068563092904</c:v>
                </c:pt>
                <c:pt idx="1389">
                  <c:v>0.4209654029417858</c:v>
                </c:pt>
                <c:pt idx="1390">
                  <c:v>0.42148332297493452</c:v>
                </c:pt>
                <c:pt idx="1391">
                  <c:v>0.42159008023340638</c:v>
                </c:pt>
                <c:pt idx="1392">
                  <c:v>0.42200124300807967</c:v>
                </c:pt>
                <c:pt idx="1393">
                  <c:v>0.422319474835889</c:v>
                </c:pt>
                <c:pt idx="1394">
                  <c:v>0.42251916304122766</c:v>
                </c:pt>
                <c:pt idx="1395">
                  <c:v>0.42297592997811939</c:v>
                </c:pt>
                <c:pt idx="1396">
                  <c:v>0.42303708307437332</c:v>
                </c:pt>
                <c:pt idx="1397">
                  <c:v>0.42355500310752031</c:v>
                </c:pt>
                <c:pt idx="1398">
                  <c:v>0.4237782640408494</c:v>
                </c:pt>
                <c:pt idx="1399">
                  <c:v>0.42407292314067035</c:v>
                </c:pt>
                <c:pt idx="1400">
                  <c:v>0.42443471918307946</c:v>
                </c:pt>
                <c:pt idx="1401">
                  <c:v>0.42459084317381557</c:v>
                </c:pt>
                <c:pt idx="1402">
                  <c:v>0.42510876320696378</c:v>
                </c:pt>
                <c:pt idx="1403">
                  <c:v>0.4252370532458058</c:v>
                </c:pt>
                <c:pt idx="1404">
                  <c:v>0.42562668324011038</c:v>
                </c:pt>
                <c:pt idx="1405">
                  <c:v>0.42596644784828785</c:v>
                </c:pt>
                <c:pt idx="1406">
                  <c:v>0.42614460327325737</c:v>
                </c:pt>
                <c:pt idx="1407">
                  <c:v>0.42666252330640342</c:v>
                </c:pt>
                <c:pt idx="1408">
                  <c:v>0.42669584245076575</c:v>
                </c:pt>
                <c:pt idx="1409">
                  <c:v>0.42718044333955157</c:v>
                </c:pt>
                <c:pt idx="1410">
                  <c:v>0.42742523705324775</c:v>
                </c:pt>
                <c:pt idx="1411">
                  <c:v>0.42769836337269845</c:v>
                </c:pt>
                <c:pt idx="1412">
                  <c:v>0.42815463165572548</c:v>
                </c:pt>
                <c:pt idx="1413">
                  <c:v>0.42821628340584511</c:v>
                </c:pt>
                <c:pt idx="1414">
                  <c:v>0.42873420343898877</c:v>
                </c:pt>
                <c:pt idx="1415">
                  <c:v>0.42881108679796037</c:v>
                </c:pt>
                <c:pt idx="1416">
                  <c:v>0.42925212347213576</c:v>
                </c:pt>
                <c:pt idx="1417">
                  <c:v>0.42961342086068582</c:v>
                </c:pt>
                <c:pt idx="1418">
                  <c:v>0.42977004350528286</c:v>
                </c:pt>
                <c:pt idx="1419">
                  <c:v>0.43026987600291788</c:v>
                </c:pt>
                <c:pt idx="1420">
                  <c:v>0.43028796353843152</c:v>
                </c:pt>
                <c:pt idx="1421">
                  <c:v>0.43080588357157806</c:v>
                </c:pt>
                <c:pt idx="1422">
                  <c:v>0.43107221006564828</c:v>
                </c:pt>
                <c:pt idx="1423">
                  <c:v>0.43132380360472616</c:v>
                </c:pt>
                <c:pt idx="1424">
                  <c:v>0.43180160466812528</c:v>
                </c:pt>
                <c:pt idx="1425">
                  <c:v>0.43184172363787288</c:v>
                </c:pt>
                <c:pt idx="1426">
                  <c:v>0.43235964367101737</c:v>
                </c:pt>
                <c:pt idx="1427">
                  <c:v>0.43253099927060862</c:v>
                </c:pt>
                <c:pt idx="1428">
                  <c:v>0.43287756370416719</c:v>
                </c:pt>
                <c:pt idx="1429">
                  <c:v>0.43326039387308724</c:v>
                </c:pt>
                <c:pt idx="1430">
                  <c:v>0.43339548373731285</c:v>
                </c:pt>
                <c:pt idx="1431">
                  <c:v>0.433913403770461</c:v>
                </c:pt>
                <c:pt idx="1432">
                  <c:v>0.43398978847556691</c:v>
                </c:pt>
                <c:pt idx="1433">
                  <c:v>0.43448311580692095</c:v>
                </c:pt>
                <c:pt idx="1434">
                  <c:v>0.43464624361779747</c:v>
                </c:pt>
                <c:pt idx="1435">
                  <c:v>0.43500103584006738</c:v>
                </c:pt>
                <c:pt idx="1436">
                  <c:v>0.43544857768052725</c:v>
                </c:pt>
                <c:pt idx="1437">
                  <c:v>0.43546716386990203</c:v>
                </c:pt>
                <c:pt idx="1438">
                  <c:v>0.43598508390304863</c:v>
                </c:pt>
                <c:pt idx="1439">
                  <c:v>0.43610503282275731</c:v>
                </c:pt>
                <c:pt idx="1440">
                  <c:v>0.43650300393619235</c:v>
                </c:pt>
                <c:pt idx="1441">
                  <c:v>0.43690736688548726</c:v>
                </c:pt>
                <c:pt idx="1442">
                  <c:v>0.43702092396934333</c:v>
                </c:pt>
                <c:pt idx="1443">
                  <c:v>0.43753884400248588</c:v>
                </c:pt>
                <c:pt idx="1444">
                  <c:v>0.43763676148796743</c:v>
                </c:pt>
                <c:pt idx="1445">
                  <c:v>0.43805676403563543</c:v>
                </c:pt>
                <c:pt idx="1446">
                  <c:v>0.43836615609044766</c:v>
                </c:pt>
                <c:pt idx="1447">
                  <c:v>0.43857468406878203</c:v>
                </c:pt>
                <c:pt idx="1448">
                  <c:v>0.43909555069292483</c:v>
                </c:pt>
                <c:pt idx="1449">
                  <c:v>0.43914439610524342</c:v>
                </c:pt>
                <c:pt idx="1450">
                  <c:v>0.4396623161383883</c:v>
                </c:pt>
                <c:pt idx="1451">
                  <c:v>0.439824945295409</c:v>
                </c:pt>
                <c:pt idx="1452">
                  <c:v>0.44012844416822028</c:v>
                </c:pt>
                <c:pt idx="1453">
                  <c:v>0.44048140043763678</c:v>
                </c:pt>
                <c:pt idx="1454">
                  <c:v>0.44064636420136727</c:v>
                </c:pt>
                <c:pt idx="1455">
                  <c:v>0.44116428423451437</c:v>
                </c:pt>
                <c:pt idx="1456">
                  <c:v>0.44128373450036429</c:v>
                </c:pt>
                <c:pt idx="1457">
                  <c:v>0.44168220426766314</c:v>
                </c:pt>
                <c:pt idx="1458">
                  <c:v>0.44201312910284662</c:v>
                </c:pt>
                <c:pt idx="1459">
                  <c:v>0.44220012430080802</c:v>
                </c:pt>
                <c:pt idx="1460">
                  <c:v>0.44271804433395484</c:v>
                </c:pt>
                <c:pt idx="1461">
                  <c:v>0.44274252370532424</c:v>
                </c:pt>
                <c:pt idx="1462">
                  <c:v>0.44323596436710183</c:v>
                </c:pt>
                <c:pt idx="1463">
                  <c:v>0.44347191830780636</c:v>
                </c:pt>
                <c:pt idx="1464">
                  <c:v>0.44380567640356339</c:v>
                </c:pt>
                <c:pt idx="1465">
                  <c:v>0.44420131291028425</c:v>
                </c:pt>
                <c:pt idx="1466">
                  <c:v>0.44432359643671021</c:v>
                </c:pt>
                <c:pt idx="1467">
                  <c:v>0.44478972446654225</c:v>
                </c:pt>
                <c:pt idx="1468">
                  <c:v>0.44485776805251637</c:v>
                </c:pt>
                <c:pt idx="1469">
                  <c:v>0.44530764449968935</c:v>
                </c:pt>
                <c:pt idx="1470">
                  <c:v>0.44566010211524398</c:v>
                </c:pt>
                <c:pt idx="1471">
                  <c:v>0.44582556453283767</c:v>
                </c:pt>
                <c:pt idx="1472">
                  <c:v>0.44634348456598283</c:v>
                </c:pt>
                <c:pt idx="1473">
                  <c:v>0.44638949671772432</c:v>
                </c:pt>
                <c:pt idx="1474">
                  <c:v>0.44686140459912993</c:v>
                </c:pt>
                <c:pt idx="1475">
                  <c:v>0.44711889132020693</c:v>
                </c:pt>
                <c:pt idx="1476">
                  <c:v>0.44737932463227698</c:v>
                </c:pt>
                <c:pt idx="1477">
                  <c:v>0.44784828592268688</c:v>
                </c:pt>
                <c:pt idx="1478">
                  <c:v>0.44789724466542324</c:v>
                </c:pt>
                <c:pt idx="1479">
                  <c:v>0.44846695670188536</c:v>
                </c:pt>
                <c:pt idx="1480">
                  <c:v>0.44857768052516395</c:v>
                </c:pt>
                <c:pt idx="1481">
                  <c:v>0.44898487673503351</c:v>
                </c:pt>
                <c:pt idx="1482">
                  <c:v>0.449307075127647</c:v>
                </c:pt>
                <c:pt idx="1483">
                  <c:v>0.44945100476486438</c:v>
                </c:pt>
                <c:pt idx="1484">
                  <c:v>0.44996892479801098</c:v>
                </c:pt>
                <c:pt idx="1485">
                  <c:v>0.45003646973012396</c:v>
                </c:pt>
                <c:pt idx="1486">
                  <c:v>0.45048684483115797</c:v>
                </c:pt>
                <c:pt idx="1487">
                  <c:v>0.45069292487235568</c:v>
                </c:pt>
                <c:pt idx="1488">
                  <c:v>0.45105655686761958</c:v>
                </c:pt>
                <c:pt idx="1489">
                  <c:v>0.45149525893508324</c:v>
                </c:pt>
                <c:pt idx="1490">
                  <c:v>0.45157447690076813</c:v>
                </c:pt>
                <c:pt idx="1491">
                  <c:v>0.45204060493059861</c:v>
                </c:pt>
                <c:pt idx="1492">
                  <c:v>0.45215171407731575</c:v>
                </c:pt>
                <c:pt idx="1493">
                  <c:v>0.45255852496374582</c:v>
                </c:pt>
                <c:pt idx="1494">
                  <c:v>0.45295404814004381</c:v>
                </c:pt>
                <c:pt idx="1495">
                  <c:v>0.45307644499689248</c:v>
                </c:pt>
                <c:pt idx="1496">
                  <c:v>0.45359436503003958</c:v>
                </c:pt>
                <c:pt idx="1497">
                  <c:v>0.45368344274252376</c:v>
                </c:pt>
                <c:pt idx="1498">
                  <c:v>0.45411228506318607</c:v>
                </c:pt>
                <c:pt idx="1499">
                  <c:v>0.45441283734500576</c:v>
                </c:pt>
                <c:pt idx="1500">
                  <c:v>0.45463020509633273</c:v>
                </c:pt>
                <c:pt idx="1501">
                  <c:v>0.45514223194748338</c:v>
                </c:pt>
                <c:pt idx="1502">
                  <c:v>0.45514812512948088</c:v>
                </c:pt>
                <c:pt idx="1503">
                  <c:v>0.45566604516262732</c:v>
                </c:pt>
                <c:pt idx="1504">
                  <c:v>0.45587162654996388</c:v>
                </c:pt>
                <c:pt idx="1505">
                  <c:v>0.45618396519577575</c:v>
                </c:pt>
                <c:pt idx="1506">
                  <c:v>0.45652808169219672</c:v>
                </c:pt>
                <c:pt idx="1507">
                  <c:v>0.45670188522892058</c:v>
                </c:pt>
                <c:pt idx="1508">
                  <c:v>0.45721980526206923</c:v>
                </c:pt>
                <c:pt idx="1509">
                  <c:v>0.45733041575492472</c:v>
                </c:pt>
                <c:pt idx="1510">
                  <c:v>0.45773772529521439</c:v>
                </c:pt>
                <c:pt idx="1511">
                  <c:v>0.45805981035740462</c:v>
                </c:pt>
                <c:pt idx="1512">
                  <c:v>0.45825564532836144</c:v>
                </c:pt>
                <c:pt idx="1513">
                  <c:v>0.45877356536150798</c:v>
                </c:pt>
                <c:pt idx="1514">
                  <c:v>0.4587892049598849</c:v>
                </c:pt>
                <c:pt idx="1515">
                  <c:v>0.45929148539465725</c:v>
                </c:pt>
                <c:pt idx="1516">
                  <c:v>0.45951859956236524</c:v>
                </c:pt>
                <c:pt idx="1517">
                  <c:v>0.45980940542780396</c:v>
                </c:pt>
                <c:pt idx="1518">
                  <c:v>0.46024799416484463</c:v>
                </c:pt>
                <c:pt idx="1519">
                  <c:v>0.46032732546095051</c:v>
                </c:pt>
                <c:pt idx="1520">
                  <c:v>0.46084524549409567</c:v>
                </c:pt>
                <c:pt idx="1521">
                  <c:v>0.46090444930707725</c:v>
                </c:pt>
                <c:pt idx="1522">
                  <c:v>0.46136316552724504</c:v>
                </c:pt>
                <c:pt idx="1523">
                  <c:v>0.46170678336980636</c:v>
                </c:pt>
                <c:pt idx="1524">
                  <c:v>0.46188108556038981</c:v>
                </c:pt>
                <c:pt idx="1525">
                  <c:v>0.46239900559353653</c:v>
                </c:pt>
                <c:pt idx="1526">
                  <c:v>0.46243617797228526</c:v>
                </c:pt>
                <c:pt idx="1527">
                  <c:v>0.46291692562668502</c:v>
                </c:pt>
                <c:pt idx="1528">
                  <c:v>0.46316557257476332</c:v>
                </c:pt>
                <c:pt idx="1529">
                  <c:v>0.46343484565983184</c:v>
                </c:pt>
                <c:pt idx="1530">
                  <c:v>0.46389496717724693</c:v>
                </c:pt>
                <c:pt idx="1531">
                  <c:v>0.46395276569297983</c:v>
                </c:pt>
                <c:pt idx="1532">
                  <c:v>0.46447068572612432</c:v>
                </c:pt>
                <c:pt idx="1533">
                  <c:v>0.46462436177972544</c:v>
                </c:pt>
                <c:pt idx="1534">
                  <c:v>0.46498860575927425</c:v>
                </c:pt>
                <c:pt idx="1535">
                  <c:v>0.465280816921956</c:v>
                </c:pt>
                <c:pt idx="1536">
                  <c:v>0.46550652579241947</c:v>
                </c:pt>
                <c:pt idx="1537">
                  <c:v>0.46602444582556646</c:v>
                </c:pt>
                <c:pt idx="1538">
                  <c:v>0.46608315098468439</c:v>
                </c:pt>
                <c:pt idx="1539">
                  <c:v>0.46654236585871306</c:v>
                </c:pt>
                <c:pt idx="1540">
                  <c:v>0.46681254558716395</c:v>
                </c:pt>
                <c:pt idx="1541">
                  <c:v>0.46706028589186088</c:v>
                </c:pt>
                <c:pt idx="1542">
                  <c:v>0.46754194018964407</c:v>
                </c:pt>
                <c:pt idx="1543">
                  <c:v>0.46757820592500765</c:v>
                </c:pt>
                <c:pt idx="1544">
                  <c:v>0.46809612595815231</c:v>
                </c:pt>
                <c:pt idx="1545">
                  <c:v>0.46827133479212263</c:v>
                </c:pt>
                <c:pt idx="1546">
                  <c:v>0.4686140459912993</c:v>
                </c:pt>
                <c:pt idx="1547">
                  <c:v>0.46900072939460569</c:v>
                </c:pt>
                <c:pt idx="1548">
                  <c:v>0.46913196602444734</c:v>
                </c:pt>
                <c:pt idx="1549">
                  <c:v>0.46964988605759272</c:v>
                </c:pt>
                <c:pt idx="1550">
                  <c:v>0.46965718453683453</c:v>
                </c:pt>
                <c:pt idx="1551">
                  <c:v>0.47016780609073955</c:v>
                </c:pt>
                <c:pt idx="1552">
                  <c:v>0.47045951859956231</c:v>
                </c:pt>
                <c:pt idx="1553">
                  <c:v>0.47068572612388682</c:v>
                </c:pt>
                <c:pt idx="1554">
                  <c:v>0.47118891320204603</c:v>
                </c:pt>
                <c:pt idx="1555">
                  <c:v>0.47120364615703314</c:v>
                </c:pt>
                <c:pt idx="1556">
                  <c:v>0.4717215661901803</c:v>
                </c:pt>
                <c:pt idx="1557">
                  <c:v>0.47191830780452504</c:v>
                </c:pt>
                <c:pt idx="1558">
                  <c:v>0.47223948622332723</c:v>
                </c:pt>
                <c:pt idx="1559">
                  <c:v>0.47264770240700194</c:v>
                </c:pt>
                <c:pt idx="1560">
                  <c:v>0.472757406256474</c:v>
                </c:pt>
                <c:pt idx="1561">
                  <c:v>0.47327532628962082</c:v>
                </c:pt>
                <c:pt idx="1562">
                  <c:v>0.47337709700948477</c:v>
                </c:pt>
                <c:pt idx="1563">
                  <c:v>0.47379324632276759</c:v>
                </c:pt>
                <c:pt idx="1564">
                  <c:v>0.47403355215171239</c:v>
                </c:pt>
                <c:pt idx="1565">
                  <c:v>0.47431116635591675</c:v>
                </c:pt>
                <c:pt idx="1566">
                  <c:v>0.47482908638906496</c:v>
                </c:pt>
                <c:pt idx="1567">
                  <c:v>0.47483588621444522</c:v>
                </c:pt>
                <c:pt idx="1568">
                  <c:v>0.47534700642220828</c:v>
                </c:pt>
                <c:pt idx="1569">
                  <c:v>0.47549234135667545</c:v>
                </c:pt>
                <c:pt idx="1570">
                  <c:v>0.47586492645535672</c:v>
                </c:pt>
                <c:pt idx="1571">
                  <c:v>0.4762946754194034</c:v>
                </c:pt>
                <c:pt idx="1572">
                  <c:v>0.47638284648850232</c:v>
                </c:pt>
                <c:pt idx="1573">
                  <c:v>0.47690076652165136</c:v>
                </c:pt>
                <c:pt idx="1574">
                  <c:v>0.47702407002188374</c:v>
                </c:pt>
                <c:pt idx="1575">
                  <c:v>0.47741868655479752</c:v>
                </c:pt>
                <c:pt idx="1576">
                  <c:v>0.4777534646243618</c:v>
                </c:pt>
                <c:pt idx="1577">
                  <c:v>0.4779366065879444</c:v>
                </c:pt>
                <c:pt idx="1578">
                  <c:v>0.47845452662108978</c:v>
                </c:pt>
                <c:pt idx="1579">
                  <c:v>0.47848285922684486</c:v>
                </c:pt>
                <c:pt idx="1580">
                  <c:v>0.47897244665423688</c:v>
                </c:pt>
                <c:pt idx="1581">
                  <c:v>0.47921225382932137</c:v>
                </c:pt>
                <c:pt idx="1582">
                  <c:v>0.47949036668738337</c:v>
                </c:pt>
                <c:pt idx="1583">
                  <c:v>0.47986870897155587</c:v>
                </c:pt>
                <c:pt idx="1584">
                  <c:v>0.48000828672053031</c:v>
                </c:pt>
                <c:pt idx="1585">
                  <c:v>0.48052620675367902</c:v>
                </c:pt>
                <c:pt idx="1586">
                  <c:v>0.48067104303428182</c:v>
                </c:pt>
                <c:pt idx="1587">
                  <c:v>0.48104412678682434</c:v>
                </c:pt>
                <c:pt idx="1588">
                  <c:v>0.48140043763676132</c:v>
                </c:pt>
                <c:pt idx="1589">
                  <c:v>0.4815620468199725</c:v>
                </c:pt>
                <c:pt idx="1590">
                  <c:v>0.48207996685311788</c:v>
                </c:pt>
                <c:pt idx="1591">
                  <c:v>0.48212983223924394</c:v>
                </c:pt>
                <c:pt idx="1592">
                  <c:v>0.48259788688626482</c:v>
                </c:pt>
                <c:pt idx="1593">
                  <c:v>0.48285922684172122</c:v>
                </c:pt>
                <c:pt idx="1594">
                  <c:v>0.48311580691941386</c:v>
                </c:pt>
                <c:pt idx="1595">
                  <c:v>0.48358862144420461</c:v>
                </c:pt>
                <c:pt idx="1596">
                  <c:v>0.4836337269525588</c:v>
                </c:pt>
                <c:pt idx="1597">
                  <c:v>0.48415164698570534</c:v>
                </c:pt>
                <c:pt idx="1598">
                  <c:v>0.48424507658643279</c:v>
                </c:pt>
                <c:pt idx="1599">
                  <c:v>0.48466956701885522</c:v>
                </c:pt>
                <c:pt idx="1600">
                  <c:v>0.48504741064916101</c:v>
                </c:pt>
                <c:pt idx="1601">
                  <c:v>0.48518748705199932</c:v>
                </c:pt>
                <c:pt idx="1602">
                  <c:v>0.48570540708514631</c:v>
                </c:pt>
                <c:pt idx="1603">
                  <c:v>0.48577680525164446</c:v>
                </c:pt>
                <c:pt idx="1604">
                  <c:v>0.4862233271182928</c:v>
                </c:pt>
                <c:pt idx="1605">
                  <c:v>0.48650619985412291</c:v>
                </c:pt>
                <c:pt idx="1606">
                  <c:v>0.48674124715143979</c:v>
                </c:pt>
                <c:pt idx="1607">
                  <c:v>0.48723559445660075</c:v>
                </c:pt>
                <c:pt idx="1608">
                  <c:v>0.48725916718458845</c:v>
                </c:pt>
                <c:pt idx="1609">
                  <c:v>0.48777708721773388</c:v>
                </c:pt>
                <c:pt idx="1610">
                  <c:v>0.48796498905908436</c:v>
                </c:pt>
                <c:pt idx="1611">
                  <c:v>0.48829500725088082</c:v>
                </c:pt>
                <c:pt idx="1612">
                  <c:v>0.48869438366156082</c:v>
                </c:pt>
                <c:pt idx="1613">
                  <c:v>0.48881292728403092</c:v>
                </c:pt>
                <c:pt idx="1614">
                  <c:v>0.48933084731717608</c:v>
                </c:pt>
                <c:pt idx="1615">
                  <c:v>0.48942377826404526</c:v>
                </c:pt>
                <c:pt idx="1616">
                  <c:v>0.48984876735032457</c:v>
                </c:pt>
                <c:pt idx="1617">
                  <c:v>0.49008023340627282</c:v>
                </c:pt>
                <c:pt idx="1618">
                  <c:v>0.49036668738347217</c:v>
                </c:pt>
                <c:pt idx="1619">
                  <c:v>0.49088256746900499</c:v>
                </c:pt>
                <c:pt idx="1620">
                  <c:v>0.49088460741661744</c:v>
                </c:pt>
                <c:pt idx="1621">
                  <c:v>0.49140252744976426</c:v>
                </c:pt>
                <c:pt idx="1622">
                  <c:v>0.49161196207148189</c:v>
                </c:pt>
                <c:pt idx="1623">
                  <c:v>0.49192044748291092</c:v>
                </c:pt>
                <c:pt idx="1624">
                  <c:v>0.49234135667396062</c:v>
                </c:pt>
                <c:pt idx="1625">
                  <c:v>0.49243836751605707</c:v>
                </c:pt>
                <c:pt idx="1626">
                  <c:v>0.49295628754920556</c:v>
                </c:pt>
                <c:pt idx="1627">
                  <c:v>0.4930707512764434</c:v>
                </c:pt>
                <c:pt idx="1628">
                  <c:v>0.49347420758235228</c:v>
                </c:pt>
                <c:pt idx="1629">
                  <c:v>0.49380014587892213</c:v>
                </c:pt>
                <c:pt idx="1630">
                  <c:v>0.49399212761549632</c:v>
                </c:pt>
                <c:pt idx="1631">
                  <c:v>0.49445660102115452</c:v>
                </c:pt>
                <c:pt idx="1632">
                  <c:v>0.49451004764864515</c:v>
                </c:pt>
                <c:pt idx="1633">
                  <c:v>0.49502796768179191</c:v>
                </c:pt>
                <c:pt idx="1634">
                  <c:v>0.49525893508388208</c:v>
                </c:pt>
                <c:pt idx="1635">
                  <c:v>0.49554588771493863</c:v>
                </c:pt>
                <c:pt idx="1636">
                  <c:v>0.49591539022611231</c:v>
                </c:pt>
                <c:pt idx="1637">
                  <c:v>0.49606380774808545</c:v>
                </c:pt>
                <c:pt idx="1638">
                  <c:v>0.49658172778123189</c:v>
                </c:pt>
                <c:pt idx="1639">
                  <c:v>0.49671772428883992</c:v>
                </c:pt>
                <c:pt idx="1640">
                  <c:v>0.49709964781437782</c:v>
                </c:pt>
                <c:pt idx="1641">
                  <c:v>0.49737417943107487</c:v>
                </c:pt>
                <c:pt idx="1642">
                  <c:v>0.49761756784752642</c:v>
                </c:pt>
                <c:pt idx="1643">
                  <c:v>0.49813548788067308</c:v>
                </c:pt>
                <c:pt idx="1644">
                  <c:v>0.49817651349380287</c:v>
                </c:pt>
                <c:pt idx="1645">
                  <c:v>0.49865340791381951</c:v>
                </c:pt>
                <c:pt idx="1646">
                  <c:v>0.49883296863603238</c:v>
                </c:pt>
                <c:pt idx="1647">
                  <c:v>0.4991713279469665</c:v>
                </c:pt>
                <c:pt idx="1648">
                  <c:v>0.49963530269875989</c:v>
                </c:pt>
                <c:pt idx="1649">
                  <c:v>0.49968924798011238</c:v>
                </c:pt>
                <c:pt idx="1650">
                  <c:v>0.50020716801325438</c:v>
                </c:pt>
                <c:pt idx="1651">
                  <c:v>0.500291757840992</c:v>
                </c:pt>
                <c:pt idx="1652">
                  <c:v>0.5007250880464057</c:v>
                </c:pt>
                <c:pt idx="1653">
                  <c:v>0.5010940919037199</c:v>
                </c:pt>
                <c:pt idx="1654">
                  <c:v>0.50124300807955235</c:v>
                </c:pt>
                <c:pt idx="1655">
                  <c:v>0.50176092811269857</c:v>
                </c:pt>
                <c:pt idx="1656">
                  <c:v>0.50182348650620012</c:v>
                </c:pt>
                <c:pt idx="1657">
                  <c:v>0.50227884814584645</c:v>
                </c:pt>
                <c:pt idx="1658">
                  <c:v>0.50255288110867957</c:v>
                </c:pt>
                <c:pt idx="1659">
                  <c:v>0.50279676817899299</c:v>
                </c:pt>
                <c:pt idx="1660">
                  <c:v>0.50328227571115525</c:v>
                </c:pt>
                <c:pt idx="1661">
                  <c:v>0.50331468821213676</c:v>
                </c:pt>
                <c:pt idx="1662">
                  <c:v>0.50383260824528686</c:v>
                </c:pt>
                <c:pt idx="1663">
                  <c:v>0.50401167031363969</c:v>
                </c:pt>
                <c:pt idx="1664">
                  <c:v>0.50435052827843352</c:v>
                </c:pt>
                <c:pt idx="1665">
                  <c:v>0.5046681254558717</c:v>
                </c:pt>
                <c:pt idx="1666">
                  <c:v>0.50486844831158095</c:v>
                </c:pt>
                <c:pt idx="1667">
                  <c:v>0.50538636834472372</c:v>
                </c:pt>
                <c:pt idx="1668">
                  <c:v>0.50547045951860003</c:v>
                </c:pt>
                <c:pt idx="1669">
                  <c:v>0.5059042883778746</c:v>
                </c:pt>
                <c:pt idx="1670">
                  <c:v>0.50612691466083171</c:v>
                </c:pt>
                <c:pt idx="1671">
                  <c:v>0.50642220841102126</c:v>
                </c:pt>
                <c:pt idx="1672">
                  <c:v>0.5069292487235596</c:v>
                </c:pt>
                <c:pt idx="1673">
                  <c:v>0.50694012844416869</c:v>
                </c:pt>
                <c:pt idx="1674">
                  <c:v>0.50745804847731457</c:v>
                </c:pt>
                <c:pt idx="1675">
                  <c:v>0.5076586433260396</c:v>
                </c:pt>
                <c:pt idx="1676">
                  <c:v>0.50797596851046189</c:v>
                </c:pt>
                <c:pt idx="1677">
                  <c:v>0.50838803792851961</c:v>
                </c:pt>
                <c:pt idx="1678">
                  <c:v>0.508493888543609</c:v>
                </c:pt>
                <c:pt idx="1679">
                  <c:v>0.50901180857675576</c:v>
                </c:pt>
                <c:pt idx="1680">
                  <c:v>0.50911743253099961</c:v>
                </c:pt>
                <c:pt idx="1681">
                  <c:v>0.50952972860990253</c:v>
                </c:pt>
                <c:pt idx="1682">
                  <c:v>0.5098468271334835</c:v>
                </c:pt>
                <c:pt idx="1683">
                  <c:v>0.51004764864304963</c:v>
                </c:pt>
                <c:pt idx="1684">
                  <c:v>0.5105655686761964</c:v>
                </c:pt>
                <c:pt idx="1685">
                  <c:v>0.51057622173595296</c:v>
                </c:pt>
                <c:pt idx="1686">
                  <c:v>0.51113528071265291</c:v>
                </c:pt>
                <c:pt idx="1687">
                  <c:v>0.51130561633844318</c:v>
                </c:pt>
                <c:pt idx="1688">
                  <c:v>0.51160140874249005</c:v>
                </c:pt>
                <c:pt idx="1689">
                  <c:v>0.51196207148067119</c:v>
                </c:pt>
                <c:pt idx="1690">
                  <c:v>0.51211932877563249</c:v>
                </c:pt>
                <c:pt idx="1691">
                  <c:v>0.51263724880878392</c:v>
                </c:pt>
                <c:pt idx="1692">
                  <c:v>0.51276440554339964</c:v>
                </c:pt>
                <c:pt idx="1693">
                  <c:v>0.51315516884192625</c:v>
                </c:pt>
                <c:pt idx="1694">
                  <c:v>0.51342086068563086</c:v>
                </c:pt>
                <c:pt idx="1695">
                  <c:v>0.51367308887507745</c:v>
                </c:pt>
                <c:pt idx="1696">
                  <c:v>0.51419100890822467</c:v>
                </c:pt>
                <c:pt idx="1697">
                  <c:v>0.51422319474835521</c:v>
                </c:pt>
                <c:pt idx="1698">
                  <c:v>0.51470892894137155</c:v>
                </c:pt>
                <c:pt idx="1699">
                  <c:v>0.51495258935083532</c:v>
                </c:pt>
                <c:pt idx="1700">
                  <c:v>0.51522684897451831</c:v>
                </c:pt>
                <c:pt idx="1701">
                  <c:v>0.51568198395331877</c:v>
                </c:pt>
                <c:pt idx="1702">
                  <c:v>0.51574476900766197</c:v>
                </c:pt>
                <c:pt idx="1703">
                  <c:v>0.51631448104412658</c:v>
                </c:pt>
                <c:pt idx="1704">
                  <c:v>0.51641137855579866</c:v>
                </c:pt>
                <c:pt idx="1705">
                  <c:v>0.51678060907395851</c:v>
                </c:pt>
                <c:pt idx="1706">
                  <c:v>0.51714077315828133</c:v>
                </c:pt>
                <c:pt idx="1707">
                  <c:v>0.5172985291071055</c:v>
                </c:pt>
                <c:pt idx="1708">
                  <c:v>0.51779722830051378</c:v>
                </c:pt>
                <c:pt idx="1709">
                  <c:v>0.51781644914024827</c:v>
                </c:pt>
                <c:pt idx="1710">
                  <c:v>0.51833436917339959</c:v>
                </c:pt>
                <c:pt idx="1711">
                  <c:v>0.51859956236323845</c:v>
                </c:pt>
                <c:pt idx="1712">
                  <c:v>0.51885228920654647</c:v>
                </c:pt>
                <c:pt idx="1713">
                  <c:v>0.51925601750547334</c:v>
                </c:pt>
                <c:pt idx="1714">
                  <c:v>0.51937020923969368</c:v>
                </c:pt>
                <c:pt idx="1715">
                  <c:v>0.51988812927283956</c:v>
                </c:pt>
                <c:pt idx="1716">
                  <c:v>0.52005835156820002</c:v>
                </c:pt>
                <c:pt idx="1717">
                  <c:v>0.52040604930598422</c:v>
                </c:pt>
                <c:pt idx="1718">
                  <c:v>0.52071480671043069</c:v>
                </c:pt>
                <c:pt idx="1719">
                  <c:v>0.5209239693391341</c:v>
                </c:pt>
                <c:pt idx="1720">
                  <c:v>0.52144188937228086</c:v>
                </c:pt>
                <c:pt idx="1721">
                  <c:v>0.52151714077315359</c:v>
                </c:pt>
                <c:pt idx="1722">
                  <c:v>0.52195980940542774</c:v>
                </c:pt>
                <c:pt idx="1723">
                  <c:v>0.52224653537563759</c:v>
                </c:pt>
                <c:pt idx="1724">
                  <c:v>0.52247772943857462</c:v>
                </c:pt>
                <c:pt idx="1725">
                  <c:v>0.5229759299781177</c:v>
                </c:pt>
                <c:pt idx="1726">
                  <c:v>0.52299564947172161</c:v>
                </c:pt>
                <c:pt idx="1727">
                  <c:v>0.52351356950486427</c:v>
                </c:pt>
                <c:pt idx="1728">
                  <c:v>0.52363238512034582</c:v>
                </c:pt>
                <c:pt idx="1729">
                  <c:v>0.52403148953801515</c:v>
                </c:pt>
                <c:pt idx="1730">
                  <c:v>0.52443471918307805</c:v>
                </c:pt>
                <c:pt idx="1731">
                  <c:v>0.52454940957116225</c:v>
                </c:pt>
                <c:pt idx="1732">
                  <c:v>0.52506732960430857</c:v>
                </c:pt>
                <c:pt idx="1733">
                  <c:v>0.52509117432530983</c:v>
                </c:pt>
                <c:pt idx="1734">
                  <c:v>0.52558524963745556</c:v>
                </c:pt>
                <c:pt idx="1735">
                  <c:v>0.52589350838803772</c:v>
                </c:pt>
                <c:pt idx="1736">
                  <c:v>0.52610316967060256</c:v>
                </c:pt>
                <c:pt idx="1737">
                  <c:v>0.52662108970374966</c:v>
                </c:pt>
                <c:pt idx="1738">
                  <c:v>0.52662290299051762</c:v>
                </c:pt>
                <c:pt idx="1739">
                  <c:v>0.52713900973689654</c:v>
                </c:pt>
                <c:pt idx="1740">
                  <c:v>0.52735229759299751</c:v>
                </c:pt>
                <c:pt idx="1741">
                  <c:v>0.52765692977004031</c:v>
                </c:pt>
                <c:pt idx="1742">
                  <c:v>0.52808169219548218</c:v>
                </c:pt>
                <c:pt idx="1743">
                  <c:v>0.52817484980319063</c:v>
                </c:pt>
                <c:pt idx="1744">
                  <c:v>0.52869276983633329</c:v>
                </c:pt>
                <c:pt idx="1745">
                  <c:v>0.52881108679795408</c:v>
                </c:pt>
                <c:pt idx="1746">
                  <c:v>0.52921068986948416</c:v>
                </c:pt>
                <c:pt idx="1747">
                  <c:v>0.52946754194018641</c:v>
                </c:pt>
                <c:pt idx="1748">
                  <c:v>0.52972860990263049</c:v>
                </c:pt>
                <c:pt idx="1749">
                  <c:v>0.53024652993577759</c:v>
                </c:pt>
                <c:pt idx="1750">
                  <c:v>0.53026987600291731</c:v>
                </c:pt>
                <c:pt idx="1751">
                  <c:v>0.53076444996892458</c:v>
                </c:pt>
                <c:pt idx="1752">
                  <c:v>0.53099927060540275</c:v>
                </c:pt>
                <c:pt idx="1753">
                  <c:v>0.53128237000207157</c:v>
                </c:pt>
                <c:pt idx="1754">
                  <c:v>0.53172866520787765</c:v>
                </c:pt>
                <c:pt idx="1755">
                  <c:v>0.53180029003521867</c:v>
                </c:pt>
                <c:pt idx="1756">
                  <c:v>0.53231821006836566</c:v>
                </c:pt>
                <c:pt idx="1757">
                  <c:v>0.53245805981035421</c:v>
                </c:pt>
                <c:pt idx="1758">
                  <c:v>0.53283613010151221</c:v>
                </c:pt>
                <c:pt idx="1759">
                  <c:v>0.53318745441283733</c:v>
                </c:pt>
                <c:pt idx="1760">
                  <c:v>0.5333540501346592</c:v>
                </c:pt>
                <c:pt idx="1761">
                  <c:v>0.533843909555069</c:v>
                </c:pt>
                <c:pt idx="1762">
                  <c:v>0.53387197016780663</c:v>
                </c:pt>
                <c:pt idx="1763">
                  <c:v>0.53438989020095307</c:v>
                </c:pt>
                <c:pt idx="1764">
                  <c:v>0.53464624361780044</c:v>
                </c:pt>
                <c:pt idx="1765">
                  <c:v>0.53490781023410361</c:v>
                </c:pt>
                <c:pt idx="1766">
                  <c:v>0.53537563822028</c:v>
                </c:pt>
                <c:pt idx="1767">
                  <c:v>0.53542573026724649</c:v>
                </c:pt>
                <c:pt idx="1768">
                  <c:v>0.53594365030039726</c:v>
                </c:pt>
                <c:pt idx="1769">
                  <c:v>0.53610503282275701</c:v>
                </c:pt>
                <c:pt idx="1770">
                  <c:v>0.53646157033354069</c:v>
                </c:pt>
                <c:pt idx="1771">
                  <c:v>0.53683442742523713</c:v>
                </c:pt>
                <c:pt idx="1772">
                  <c:v>0.53697949036669068</c:v>
                </c:pt>
                <c:pt idx="1773">
                  <c:v>0.53749741039983734</c:v>
                </c:pt>
                <c:pt idx="1774">
                  <c:v>0.53756382202771658</c:v>
                </c:pt>
                <c:pt idx="1775">
                  <c:v>0.53801533043298122</c:v>
                </c:pt>
                <c:pt idx="1776">
                  <c:v>0.5382932166302018</c:v>
                </c:pt>
                <c:pt idx="1777">
                  <c:v>0.53853325046612821</c:v>
                </c:pt>
                <c:pt idx="1778">
                  <c:v>0.5390226112326767</c:v>
                </c:pt>
                <c:pt idx="1779">
                  <c:v>0.53905117049927564</c:v>
                </c:pt>
                <c:pt idx="1780">
                  <c:v>0.53956909053242186</c:v>
                </c:pt>
                <c:pt idx="1781">
                  <c:v>0.53975200583515659</c:v>
                </c:pt>
                <c:pt idx="1782">
                  <c:v>0.54008701056556863</c:v>
                </c:pt>
                <c:pt idx="1783">
                  <c:v>0.54048140043763659</c:v>
                </c:pt>
                <c:pt idx="1784">
                  <c:v>0.54060493059871984</c:v>
                </c:pt>
                <c:pt idx="1785">
                  <c:v>0.54112285063186261</c:v>
                </c:pt>
                <c:pt idx="1786">
                  <c:v>0.54121079504011649</c:v>
                </c:pt>
                <c:pt idx="1787">
                  <c:v>0.54164077066501304</c:v>
                </c:pt>
                <c:pt idx="1788">
                  <c:v>0.5419401896425966</c:v>
                </c:pt>
                <c:pt idx="1789">
                  <c:v>0.54215869069816003</c:v>
                </c:pt>
                <c:pt idx="1790">
                  <c:v>0.54266958424507661</c:v>
                </c:pt>
                <c:pt idx="1791">
                  <c:v>0.54267661073130313</c:v>
                </c:pt>
                <c:pt idx="1792">
                  <c:v>0.5431945307644499</c:v>
                </c:pt>
                <c:pt idx="1793">
                  <c:v>0.5433989788475565</c:v>
                </c:pt>
                <c:pt idx="1794">
                  <c:v>0.54371245079759667</c:v>
                </c:pt>
                <c:pt idx="1795">
                  <c:v>0.54405543398979272</c:v>
                </c:pt>
                <c:pt idx="1796">
                  <c:v>0.54423037083074088</c:v>
                </c:pt>
                <c:pt idx="1797">
                  <c:v>0.54474829086389598</c:v>
                </c:pt>
                <c:pt idx="1798">
                  <c:v>0.54485776805251629</c:v>
                </c:pt>
                <c:pt idx="1799">
                  <c:v>0.54526621089703409</c:v>
                </c:pt>
                <c:pt idx="1800">
                  <c:v>0.54551422319474796</c:v>
                </c:pt>
                <c:pt idx="1801">
                  <c:v>0.54578413093018463</c:v>
                </c:pt>
                <c:pt idx="1802">
                  <c:v>0.54630205096333118</c:v>
                </c:pt>
                <c:pt idx="1803">
                  <c:v>0.5463165572574763</c:v>
                </c:pt>
                <c:pt idx="1804">
                  <c:v>0.54681997099647861</c:v>
                </c:pt>
                <c:pt idx="1805">
                  <c:v>0.54704595185995608</c:v>
                </c:pt>
                <c:pt idx="1806">
                  <c:v>0.54733789102962449</c:v>
                </c:pt>
                <c:pt idx="1807">
                  <c:v>0.54777534646243664</c:v>
                </c:pt>
                <c:pt idx="1808">
                  <c:v>0.54785581106277548</c:v>
                </c:pt>
                <c:pt idx="1809">
                  <c:v>0.54837373109591858</c:v>
                </c:pt>
                <c:pt idx="1810">
                  <c:v>0.54843180160466798</c:v>
                </c:pt>
                <c:pt idx="1811">
                  <c:v>0.5488916511290689</c:v>
                </c:pt>
                <c:pt idx="1812">
                  <c:v>0.54923413566739621</c:v>
                </c:pt>
                <c:pt idx="1813">
                  <c:v>0.54940957116221156</c:v>
                </c:pt>
                <c:pt idx="1814">
                  <c:v>0.54992749119535922</c:v>
                </c:pt>
                <c:pt idx="1815">
                  <c:v>0.54996353026987665</c:v>
                </c:pt>
                <c:pt idx="1816">
                  <c:v>0.55044541122851165</c:v>
                </c:pt>
                <c:pt idx="1817">
                  <c:v>0.550692924872353</c:v>
                </c:pt>
                <c:pt idx="1818">
                  <c:v>0.55096333126165009</c:v>
                </c:pt>
                <c:pt idx="1819">
                  <c:v>0.55142231947483566</c:v>
                </c:pt>
                <c:pt idx="1820">
                  <c:v>0.55148125129480063</c:v>
                </c:pt>
                <c:pt idx="1821">
                  <c:v>0.55199917132794696</c:v>
                </c:pt>
                <c:pt idx="1822">
                  <c:v>0.55215171407731589</c:v>
                </c:pt>
                <c:pt idx="1823">
                  <c:v>0.5525170913610935</c:v>
                </c:pt>
                <c:pt idx="1824">
                  <c:v>0.55288110867979856</c:v>
                </c:pt>
                <c:pt idx="1825">
                  <c:v>0.55303501139424083</c:v>
                </c:pt>
                <c:pt idx="1826">
                  <c:v>0.55355293142738748</c:v>
                </c:pt>
                <c:pt idx="1827">
                  <c:v>0.55361050328227568</c:v>
                </c:pt>
                <c:pt idx="1828">
                  <c:v>0.55407085146053814</c:v>
                </c:pt>
                <c:pt idx="1829">
                  <c:v>0.55426695842450724</c:v>
                </c:pt>
                <c:pt idx="1830">
                  <c:v>0.55458877149368169</c:v>
                </c:pt>
                <c:pt idx="1831">
                  <c:v>0.55506929248723569</c:v>
                </c:pt>
                <c:pt idx="1832">
                  <c:v>0.55510669152682823</c:v>
                </c:pt>
                <c:pt idx="1833">
                  <c:v>0.55562461155998111</c:v>
                </c:pt>
                <c:pt idx="1834">
                  <c:v>0.55572574762947224</c:v>
                </c:pt>
                <c:pt idx="1835">
                  <c:v>0.55614253159312466</c:v>
                </c:pt>
                <c:pt idx="1836">
                  <c:v>0.55652808169219514</c:v>
                </c:pt>
                <c:pt idx="1837">
                  <c:v>0.55666045162626887</c:v>
                </c:pt>
                <c:pt idx="1838">
                  <c:v>0.55717837165941664</c:v>
                </c:pt>
                <c:pt idx="1839">
                  <c:v>0.55725747629467914</c:v>
                </c:pt>
                <c:pt idx="1840">
                  <c:v>0.55769629169256274</c:v>
                </c:pt>
                <c:pt idx="1841">
                  <c:v>0.55798687089715548</c:v>
                </c:pt>
                <c:pt idx="1842">
                  <c:v>0.55821421172570951</c:v>
                </c:pt>
                <c:pt idx="1843">
                  <c:v>0.55864332603939093</c:v>
                </c:pt>
                <c:pt idx="1844">
                  <c:v>0.55873213175885628</c:v>
                </c:pt>
                <c:pt idx="1845">
                  <c:v>0.55925005179200338</c:v>
                </c:pt>
                <c:pt idx="1846">
                  <c:v>0.55944566010211561</c:v>
                </c:pt>
                <c:pt idx="1847">
                  <c:v>0.55976797182515037</c:v>
                </c:pt>
                <c:pt idx="1848">
                  <c:v>0.5601021152443465</c:v>
                </c:pt>
                <c:pt idx="1849">
                  <c:v>0.56028589185829691</c:v>
                </c:pt>
                <c:pt idx="1850">
                  <c:v>0.56080381189144402</c:v>
                </c:pt>
                <c:pt idx="1851">
                  <c:v>0.56090444930707561</c:v>
                </c:pt>
                <c:pt idx="1852">
                  <c:v>0.561321731924594</c:v>
                </c:pt>
                <c:pt idx="1853">
                  <c:v>0.56156090444930651</c:v>
                </c:pt>
                <c:pt idx="1854">
                  <c:v>0.56183965195773777</c:v>
                </c:pt>
                <c:pt idx="1855">
                  <c:v>0.56235757199088432</c:v>
                </c:pt>
                <c:pt idx="1856">
                  <c:v>0.56236323851203451</c:v>
                </c:pt>
                <c:pt idx="1857">
                  <c:v>0.56287549202403653</c:v>
                </c:pt>
                <c:pt idx="1858">
                  <c:v>0.5630926331145194</c:v>
                </c:pt>
                <c:pt idx="1859">
                  <c:v>0.56339341205718285</c:v>
                </c:pt>
                <c:pt idx="1860">
                  <c:v>0.56382202771699452</c:v>
                </c:pt>
                <c:pt idx="1861">
                  <c:v>0.56391133209032562</c:v>
                </c:pt>
                <c:pt idx="1862">
                  <c:v>0.56442925212347927</c:v>
                </c:pt>
                <c:pt idx="1863">
                  <c:v>0.56447848285922686</c:v>
                </c:pt>
                <c:pt idx="1864">
                  <c:v>0.56494717215661883</c:v>
                </c:pt>
                <c:pt idx="1865">
                  <c:v>0.56528081692195442</c:v>
                </c:pt>
                <c:pt idx="1866">
                  <c:v>0.56546509218976593</c:v>
                </c:pt>
                <c:pt idx="1867">
                  <c:v>0.56598301222291292</c:v>
                </c:pt>
                <c:pt idx="1868">
                  <c:v>0.56601021152443465</c:v>
                </c:pt>
                <c:pt idx="1869">
                  <c:v>0.56650093225605969</c:v>
                </c:pt>
                <c:pt idx="1870">
                  <c:v>0.56673960612691565</c:v>
                </c:pt>
                <c:pt idx="1871">
                  <c:v>0.5670188522892099</c:v>
                </c:pt>
                <c:pt idx="1872">
                  <c:v>0.56746900072939455</c:v>
                </c:pt>
                <c:pt idx="1873">
                  <c:v>0.56753677232235256</c:v>
                </c:pt>
                <c:pt idx="1874">
                  <c:v>0.56805469235550599</c:v>
                </c:pt>
                <c:pt idx="1875">
                  <c:v>0.56819839533187733</c:v>
                </c:pt>
                <c:pt idx="1876">
                  <c:v>0.56857261238864765</c:v>
                </c:pt>
                <c:pt idx="1877">
                  <c:v>0.56892778993435356</c:v>
                </c:pt>
                <c:pt idx="1878">
                  <c:v>0.56909053242179908</c:v>
                </c:pt>
                <c:pt idx="1879">
                  <c:v>0.56960845245494562</c:v>
                </c:pt>
                <c:pt idx="1880">
                  <c:v>0.56965718453683445</c:v>
                </c:pt>
                <c:pt idx="1881">
                  <c:v>0.57012637248809206</c:v>
                </c:pt>
                <c:pt idx="1882">
                  <c:v>0.57038657913931456</c:v>
                </c:pt>
                <c:pt idx="1883">
                  <c:v>0.57064429252123816</c:v>
                </c:pt>
                <c:pt idx="1884">
                  <c:v>0.57111597374179401</c:v>
                </c:pt>
                <c:pt idx="1885">
                  <c:v>0.57116221255438504</c:v>
                </c:pt>
                <c:pt idx="1886">
                  <c:v>0.57168013258753214</c:v>
                </c:pt>
                <c:pt idx="1887">
                  <c:v>0.57184536834427746</c:v>
                </c:pt>
                <c:pt idx="1888">
                  <c:v>0.57219805262068202</c:v>
                </c:pt>
                <c:pt idx="1889">
                  <c:v>0.57257476294675358</c:v>
                </c:pt>
                <c:pt idx="1890">
                  <c:v>0.57271597265382834</c:v>
                </c:pt>
                <c:pt idx="1891">
                  <c:v>0.57323389268696912</c:v>
                </c:pt>
                <c:pt idx="1892">
                  <c:v>0.57330415754923425</c:v>
                </c:pt>
                <c:pt idx="1893">
                  <c:v>0.57375181272012166</c:v>
                </c:pt>
                <c:pt idx="1894">
                  <c:v>0.5740335521517137</c:v>
                </c:pt>
                <c:pt idx="1895">
                  <c:v>0.57426973275326298</c:v>
                </c:pt>
                <c:pt idx="1896">
                  <c:v>0.57476294675419393</c:v>
                </c:pt>
                <c:pt idx="1897">
                  <c:v>0.57478765278641064</c:v>
                </c:pt>
                <c:pt idx="1898">
                  <c:v>0.57530557281955663</c:v>
                </c:pt>
                <c:pt idx="1899">
                  <c:v>0.57549234135667349</c:v>
                </c:pt>
                <c:pt idx="1900">
                  <c:v>0.57582349285270362</c:v>
                </c:pt>
                <c:pt idx="1901">
                  <c:v>0.57622173595915382</c:v>
                </c:pt>
                <c:pt idx="1902">
                  <c:v>0.57634141288585439</c:v>
                </c:pt>
                <c:pt idx="1903">
                  <c:v>0.57685933291900104</c:v>
                </c:pt>
                <c:pt idx="1904">
                  <c:v>0.57695113056163372</c:v>
                </c:pt>
                <c:pt idx="1905">
                  <c:v>0.57737725295214404</c:v>
                </c:pt>
                <c:pt idx="1906">
                  <c:v>0.5776075857038655</c:v>
                </c:pt>
                <c:pt idx="1907">
                  <c:v>0.5778951729852948</c:v>
                </c:pt>
                <c:pt idx="1908">
                  <c:v>0.57840991976659373</c:v>
                </c:pt>
                <c:pt idx="1909">
                  <c:v>0.57841309301843813</c:v>
                </c:pt>
                <c:pt idx="1910">
                  <c:v>0.57893101305159134</c:v>
                </c:pt>
                <c:pt idx="1911">
                  <c:v>0.5790663749088254</c:v>
                </c:pt>
                <c:pt idx="1912">
                  <c:v>0.57944893308473455</c:v>
                </c:pt>
                <c:pt idx="1913">
                  <c:v>0.57986870897155329</c:v>
                </c:pt>
                <c:pt idx="1914">
                  <c:v>0.57996685311787965</c:v>
                </c:pt>
                <c:pt idx="1915">
                  <c:v>0.58048477315102232</c:v>
                </c:pt>
                <c:pt idx="1916">
                  <c:v>0.58059810357403352</c:v>
                </c:pt>
                <c:pt idx="1917">
                  <c:v>0.58100269318417264</c:v>
                </c:pt>
                <c:pt idx="1918">
                  <c:v>0.5813274981765133</c:v>
                </c:pt>
                <c:pt idx="1919">
                  <c:v>0.58152061321731907</c:v>
                </c:pt>
                <c:pt idx="1920">
                  <c:v>0.58203853325046617</c:v>
                </c:pt>
                <c:pt idx="1921">
                  <c:v>0.58205689277899353</c:v>
                </c:pt>
                <c:pt idx="1922">
                  <c:v>0.5825564532836125</c:v>
                </c:pt>
                <c:pt idx="1923">
                  <c:v>0.58278628738147298</c:v>
                </c:pt>
                <c:pt idx="1924">
                  <c:v>0.58307437331675949</c:v>
                </c:pt>
                <c:pt idx="1925">
                  <c:v>0.58344274252370532</c:v>
                </c:pt>
                <c:pt idx="1926">
                  <c:v>0.58359229334990659</c:v>
                </c:pt>
                <c:pt idx="1927">
                  <c:v>0.58416200538636209</c:v>
                </c:pt>
                <c:pt idx="1928">
                  <c:v>0.58424507658643365</c:v>
                </c:pt>
                <c:pt idx="1929">
                  <c:v>0.58467992541951563</c:v>
                </c:pt>
                <c:pt idx="1930">
                  <c:v>0.5849744711889131</c:v>
                </c:pt>
                <c:pt idx="1931">
                  <c:v>0.58519784545265818</c:v>
                </c:pt>
                <c:pt idx="1932">
                  <c:v>0.58566397348249422</c:v>
                </c:pt>
                <c:pt idx="1933">
                  <c:v>0.58570386579139011</c:v>
                </c:pt>
                <c:pt idx="1934">
                  <c:v>0.58618189351564098</c:v>
                </c:pt>
                <c:pt idx="1935">
                  <c:v>0.58643326039387278</c:v>
                </c:pt>
                <c:pt idx="1936">
                  <c:v>0.58669981354879652</c:v>
                </c:pt>
                <c:pt idx="1937">
                  <c:v>0.58716265499634779</c:v>
                </c:pt>
                <c:pt idx="1938">
                  <c:v>0.58721773358193141</c:v>
                </c:pt>
                <c:pt idx="1939">
                  <c:v>0.58773565361508584</c:v>
                </c:pt>
                <c:pt idx="1940">
                  <c:v>0.5878191101385879</c:v>
                </c:pt>
                <c:pt idx="1941">
                  <c:v>0.5882535736482285</c:v>
                </c:pt>
                <c:pt idx="1942">
                  <c:v>0.58862144420131268</c:v>
                </c:pt>
                <c:pt idx="1943">
                  <c:v>0.58882328568469</c:v>
                </c:pt>
                <c:pt idx="1944">
                  <c:v>0.58927789934354502</c:v>
                </c:pt>
                <c:pt idx="1945">
                  <c:v>0.58939299772114806</c:v>
                </c:pt>
                <c:pt idx="1946">
                  <c:v>0.58985912575098087</c:v>
                </c:pt>
                <c:pt idx="1947">
                  <c:v>0.59008023340627269</c:v>
                </c:pt>
                <c:pt idx="1948">
                  <c:v>0.59032525378081613</c:v>
                </c:pt>
                <c:pt idx="1949">
                  <c:v>0.5907366885485047</c:v>
                </c:pt>
                <c:pt idx="1950">
                  <c:v>0.59084317381396256</c:v>
                </c:pt>
                <c:pt idx="1951">
                  <c:v>0.59136109384710756</c:v>
                </c:pt>
                <c:pt idx="1952">
                  <c:v>0.59153902261123226</c:v>
                </c:pt>
                <c:pt idx="1953">
                  <c:v>0.59187901388025677</c:v>
                </c:pt>
                <c:pt idx="1954">
                  <c:v>0.59219547775346471</c:v>
                </c:pt>
                <c:pt idx="1955">
                  <c:v>0.59244872591671427</c:v>
                </c:pt>
                <c:pt idx="1956">
                  <c:v>0.5929666459498607</c:v>
                </c:pt>
                <c:pt idx="1957">
                  <c:v>0.5929978118161926</c:v>
                </c:pt>
                <c:pt idx="1958">
                  <c:v>0.59343277397969407</c:v>
                </c:pt>
                <c:pt idx="1959">
                  <c:v>0.59372720641867605</c:v>
                </c:pt>
                <c:pt idx="1960">
                  <c:v>0.59395069401284428</c:v>
                </c:pt>
                <c:pt idx="1961">
                  <c:v>0.5944566010211485</c:v>
                </c:pt>
                <c:pt idx="1962">
                  <c:v>0.59446861404599127</c:v>
                </c:pt>
                <c:pt idx="1963">
                  <c:v>0.59498653407913749</c:v>
                </c:pt>
                <c:pt idx="1964">
                  <c:v>0.59511305616338461</c:v>
                </c:pt>
                <c:pt idx="1965">
                  <c:v>0.59550445411228459</c:v>
                </c:pt>
                <c:pt idx="1966">
                  <c:v>0.59591539022611217</c:v>
                </c:pt>
                <c:pt idx="1967">
                  <c:v>0.59602237414543158</c:v>
                </c:pt>
                <c:pt idx="1968">
                  <c:v>0.5965402941785819</c:v>
                </c:pt>
                <c:pt idx="1969">
                  <c:v>0.59664478482859262</c:v>
                </c:pt>
                <c:pt idx="1970">
                  <c:v>0.59705821421172578</c:v>
                </c:pt>
                <c:pt idx="1971">
                  <c:v>0.59737417943107218</c:v>
                </c:pt>
                <c:pt idx="1972">
                  <c:v>0.59762792624819139</c:v>
                </c:pt>
                <c:pt idx="1973">
                  <c:v>0.59810357403355208</c:v>
                </c:pt>
                <c:pt idx="1974">
                  <c:v>0.5981458462813346</c:v>
                </c:pt>
                <c:pt idx="1975">
                  <c:v>0.5986119743111662</c:v>
                </c:pt>
                <c:pt idx="1976">
                  <c:v>0.59883296863602853</c:v>
                </c:pt>
                <c:pt idx="1977">
                  <c:v>0.59912989434431363</c:v>
                </c:pt>
                <c:pt idx="1978">
                  <c:v>0.59956236323850887</c:v>
                </c:pt>
                <c:pt idx="1979">
                  <c:v>0.59964781437746062</c:v>
                </c:pt>
                <c:pt idx="1980">
                  <c:v>0.60016573441060705</c:v>
                </c:pt>
                <c:pt idx="1981">
                  <c:v>0.60029175784099265</c:v>
                </c:pt>
                <c:pt idx="1982">
                  <c:v>0.60068365444375749</c:v>
                </c:pt>
                <c:pt idx="1983">
                  <c:v>0.6009482129832292</c:v>
                </c:pt>
                <c:pt idx="1984">
                  <c:v>0.6012015744769007</c:v>
                </c:pt>
                <c:pt idx="1985">
                  <c:v>0.60171949451005124</c:v>
                </c:pt>
                <c:pt idx="1986">
                  <c:v>0.60175054704595188</c:v>
                </c:pt>
                <c:pt idx="1987">
                  <c:v>0.60228920654651452</c:v>
                </c:pt>
                <c:pt idx="1988">
                  <c:v>0.60240700218818932</c:v>
                </c:pt>
                <c:pt idx="1989">
                  <c:v>0.60280712657965663</c:v>
                </c:pt>
                <c:pt idx="1990">
                  <c:v>0.60320933625091477</c:v>
                </c:pt>
                <c:pt idx="1991">
                  <c:v>0.6032732546094941</c:v>
                </c:pt>
                <c:pt idx="1992">
                  <c:v>0.60379117464263565</c:v>
                </c:pt>
                <c:pt idx="1993">
                  <c:v>0.60386579139314689</c:v>
                </c:pt>
                <c:pt idx="1994">
                  <c:v>0.60430909467578731</c:v>
                </c:pt>
                <c:pt idx="1995">
                  <c:v>0.60466812545587478</c:v>
                </c:pt>
                <c:pt idx="1996">
                  <c:v>0.60482701470892875</c:v>
                </c:pt>
                <c:pt idx="1997">
                  <c:v>0.60534493474207574</c:v>
                </c:pt>
                <c:pt idx="1998">
                  <c:v>0.60539752005835168</c:v>
                </c:pt>
                <c:pt idx="1999">
                  <c:v>0.6058628547752225</c:v>
                </c:pt>
                <c:pt idx="2000">
                  <c:v>0.60612691466083479</c:v>
                </c:pt>
                <c:pt idx="2001">
                  <c:v>0.60638077480836949</c:v>
                </c:pt>
                <c:pt idx="2002">
                  <c:v>0.60678336980306358</c:v>
                </c:pt>
                <c:pt idx="2003">
                  <c:v>0.6069504868448341</c:v>
                </c:pt>
                <c:pt idx="2004">
                  <c:v>0.60741661487466259</c:v>
                </c:pt>
                <c:pt idx="2005">
                  <c:v>0.60758570386579114</c:v>
                </c:pt>
                <c:pt idx="2006">
                  <c:v>0.60793453490781024</c:v>
                </c:pt>
                <c:pt idx="2007">
                  <c:v>0.60824215900802314</c:v>
                </c:pt>
                <c:pt idx="2008">
                  <c:v>0.60845245494095657</c:v>
                </c:pt>
                <c:pt idx="2009">
                  <c:v>0.60897037497410689</c:v>
                </c:pt>
                <c:pt idx="2010">
                  <c:v>0.60904449307075514</c:v>
                </c:pt>
                <c:pt idx="2011">
                  <c:v>0.60948829500724799</c:v>
                </c:pt>
                <c:pt idx="2012">
                  <c:v>0.60970094821298315</c:v>
                </c:pt>
                <c:pt idx="2013">
                  <c:v>0.61000621504039765</c:v>
                </c:pt>
                <c:pt idx="2014">
                  <c:v>0.6105032822757116</c:v>
                </c:pt>
                <c:pt idx="2015">
                  <c:v>0.61052413507354475</c:v>
                </c:pt>
                <c:pt idx="2016">
                  <c:v>0.61104205510669163</c:v>
                </c:pt>
                <c:pt idx="2017">
                  <c:v>0.61123267687819471</c:v>
                </c:pt>
                <c:pt idx="2018">
                  <c:v>0.61161176714315635</c:v>
                </c:pt>
                <c:pt idx="2019">
                  <c:v>0.61196207148067161</c:v>
                </c:pt>
                <c:pt idx="2020">
                  <c:v>0.61207789517298561</c:v>
                </c:pt>
                <c:pt idx="2021">
                  <c:v>0.61259581520613593</c:v>
                </c:pt>
                <c:pt idx="2022">
                  <c:v>0.61261852662290284</c:v>
                </c:pt>
                <c:pt idx="2023">
                  <c:v>0.61311373523927892</c:v>
                </c:pt>
                <c:pt idx="2024">
                  <c:v>0.61342086068563073</c:v>
                </c:pt>
                <c:pt idx="2025">
                  <c:v>0.61363165527242935</c:v>
                </c:pt>
                <c:pt idx="2026">
                  <c:v>0.61414957530557912</c:v>
                </c:pt>
                <c:pt idx="2027">
                  <c:v>0.61415025528811529</c:v>
                </c:pt>
                <c:pt idx="2028">
                  <c:v>0.61466749533872311</c:v>
                </c:pt>
                <c:pt idx="2029">
                  <c:v>0.61487964989059496</c:v>
                </c:pt>
                <c:pt idx="2030">
                  <c:v>0.61518541537186933</c:v>
                </c:pt>
                <c:pt idx="2031">
                  <c:v>0.61560904449307829</c:v>
                </c:pt>
                <c:pt idx="2032">
                  <c:v>0.61570333540501365</c:v>
                </c:pt>
                <c:pt idx="2033">
                  <c:v>0.61627304744147848</c:v>
                </c:pt>
                <c:pt idx="2034">
                  <c:v>0.61633843909555064</c:v>
                </c:pt>
                <c:pt idx="2035">
                  <c:v>0.61679096747462536</c:v>
                </c:pt>
                <c:pt idx="2036">
                  <c:v>0.61699489423778753</c:v>
                </c:pt>
                <c:pt idx="2037">
                  <c:v>0.61725709550445385</c:v>
                </c:pt>
                <c:pt idx="2038">
                  <c:v>0.61777501553760505</c:v>
                </c:pt>
                <c:pt idx="2039">
                  <c:v>0.61779722830051587</c:v>
                </c:pt>
                <c:pt idx="2040">
                  <c:v>0.61829293557074794</c:v>
                </c:pt>
                <c:pt idx="2041">
                  <c:v>0.61845368344274243</c:v>
                </c:pt>
                <c:pt idx="2042">
                  <c:v>0.61881085560390081</c:v>
                </c:pt>
                <c:pt idx="2043">
                  <c:v>0.61925601750547599</c:v>
                </c:pt>
                <c:pt idx="2044">
                  <c:v>0.6193287756370417</c:v>
                </c:pt>
                <c:pt idx="2045">
                  <c:v>0.6198466956701949</c:v>
                </c:pt>
                <c:pt idx="2046">
                  <c:v>0.6199854121079531</c:v>
                </c:pt>
                <c:pt idx="2047">
                  <c:v>0.62036461570333534</c:v>
                </c:pt>
                <c:pt idx="2048">
                  <c:v>0.62071480671043333</c:v>
                </c:pt>
                <c:pt idx="2049">
                  <c:v>0.62093432773979695</c:v>
                </c:pt>
                <c:pt idx="2050">
                  <c:v>0.62144420131290989</c:v>
                </c:pt>
                <c:pt idx="2051">
                  <c:v>0.62145224777294006</c:v>
                </c:pt>
                <c:pt idx="2052">
                  <c:v>0.62191837580277598</c:v>
                </c:pt>
                <c:pt idx="2053">
                  <c:v>0.62217359591539001</c:v>
                </c:pt>
                <c:pt idx="2054">
                  <c:v>0.62243629583591953</c:v>
                </c:pt>
                <c:pt idx="2055">
                  <c:v>0.62290299051787346</c:v>
                </c:pt>
                <c:pt idx="2056">
                  <c:v>0.62295421586906985</c:v>
                </c:pt>
                <c:pt idx="2057">
                  <c:v>0.62347213590221318</c:v>
                </c:pt>
                <c:pt idx="2058">
                  <c:v>0.62363238512034957</c:v>
                </c:pt>
                <c:pt idx="2059">
                  <c:v>0.62399005593536361</c:v>
                </c:pt>
                <c:pt idx="2060">
                  <c:v>0.62428884026258546</c:v>
                </c:pt>
                <c:pt idx="2061">
                  <c:v>0.6245079759685106</c:v>
                </c:pt>
                <c:pt idx="2062">
                  <c:v>0.62507768800497265</c:v>
                </c:pt>
                <c:pt idx="2063">
                  <c:v>0.62509117432531325</c:v>
                </c:pt>
                <c:pt idx="2064">
                  <c:v>0.62554381603481091</c:v>
                </c:pt>
                <c:pt idx="2065">
                  <c:v>0.62574762946754581</c:v>
                </c:pt>
                <c:pt idx="2066">
                  <c:v>0.6260617360679509</c:v>
                </c:pt>
                <c:pt idx="2067">
                  <c:v>0.62654996353027381</c:v>
                </c:pt>
                <c:pt idx="2068">
                  <c:v>0.62657965610110422</c:v>
                </c:pt>
                <c:pt idx="2069">
                  <c:v>0.62709757613424788</c:v>
                </c:pt>
                <c:pt idx="2070">
                  <c:v>0.62727935813274982</c:v>
                </c:pt>
                <c:pt idx="2071">
                  <c:v>0.62761549616739698</c:v>
                </c:pt>
                <c:pt idx="2072">
                  <c:v>0.62800875273522971</c:v>
                </c:pt>
                <c:pt idx="2073">
                  <c:v>0.62813341620054375</c:v>
                </c:pt>
                <c:pt idx="2074">
                  <c:v>0.62865133623369285</c:v>
                </c:pt>
                <c:pt idx="2075">
                  <c:v>0.62866520787746172</c:v>
                </c:pt>
                <c:pt idx="2076">
                  <c:v>0.62916925626683673</c:v>
                </c:pt>
                <c:pt idx="2077">
                  <c:v>0.6294675419401895</c:v>
                </c:pt>
                <c:pt idx="2078">
                  <c:v>0.62973896830329723</c:v>
                </c:pt>
                <c:pt idx="2079">
                  <c:v>0.63019693654266984</c:v>
                </c:pt>
                <c:pt idx="2080">
                  <c:v>0.63025688833644078</c:v>
                </c:pt>
                <c:pt idx="2081">
                  <c:v>0.6307230163662797</c:v>
                </c:pt>
                <c:pt idx="2082">
                  <c:v>0.63092633114514962</c:v>
                </c:pt>
                <c:pt idx="2083">
                  <c:v>0.63124093639942624</c:v>
                </c:pt>
                <c:pt idx="2084">
                  <c:v>0.63165572574762952</c:v>
                </c:pt>
                <c:pt idx="2085">
                  <c:v>0.63175885643257468</c:v>
                </c:pt>
                <c:pt idx="2086">
                  <c:v>0.63227677646571678</c:v>
                </c:pt>
                <c:pt idx="2087">
                  <c:v>0.63238512035010963</c:v>
                </c:pt>
                <c:pt idx="2088">
                  <c:v>0.63279469649886921</c:v>
                </c:pt>
                <c:pt idx="2089">
                  <c:v>0.63311451495258964</c:v>
                </c:pt>
                <c:pt idx="2090">
                  <c:v>0.63331261653200865</c:v>
                </c:pt>
                <c:pt idx="2091">
                  <c:v>0.63383053656515953</c:v>
                </c:pt>
                <c:pt idx="2092">
                  <c:v>0.63384390955506964</c:v>
                </c:pt>
                <c:pt idx="2093">
                  <c:v>0.6343484565983093</c:v>
                </c:pt>
                <c:pt idx="2094">
                  <c:v>0.63450036469730131</c:v>
                </c:pt>
                <c:pt idx="2095">
                  <c:v>0.63491816863476291</c:v>
                </c:pt>
                <c:pt idx="2096">
                  <c:v>0.63530269876002932</c:v>
                </c:pt>
                <c:pt idx="2097">
                  <c:v>0.6353842966646015</c:v>
                </c:pt>
                <c:pt idx="2098">
                  <c:v>0.63590221669774583</c:v>
                </c:pt>
                <c:pt idx="2099">
                  <c:v>0.63603209336250965</c:v>
                </c:pt>
                <c:pt idx="2100">
                  <c:v>0.63642013673089215</c:v>
                </c:pt>
                <c:pt idx="2101">
                  <c:v>0.63676148796499177</c:v>
                </c:pt>
                <c:pt idx="2102">
                  <c:v>0.63693805676403925</c:v>
                </c:pt>
                <c:pt idx="2103">
                  <c:v>0.6374559767971858</c:v>
                </c:pt>
                <c:pt idx="2104">
                  <c:v>0.63749088256747333</c:v>
                </c:pt>
                <c:pt idx="2105">
                  <c:v>0.63797389683033279</c:v>
                </c:pt>
                <c:pt idx="2106">
                  <c:v>0.63822027716995211</c:v>
                </c:pt>
                <c:pt idx="2107">
                  <c:v>0.63854360886679162</c:v>
                </c:pt>
                <c:pt idx="2108">
                  <c:v>0.63894967177243234</c:v>
                </c:pt>
                <c:pt idx="2109">
                  <c:v>0.6390615288999375</c:v>
                </c:pt>
                <c:pt idx="2110">
                  <c:v>0.63952765692977542</c:v>
                </c:pt>
                <c:pt idx="2111">
                  <c:v>0.63967906637491512</c:v>
                </c:pt>
                <c:pt idx="2112">
                  <c:v>0.64004557696291764</c:v>
                </c:pt>
                <c:pt idx="2113">
                  <c:v>0.64040846097738879</c:v>
                </c:pt>
                <c:pt idx="2114">
                  <c:v>0.64056349699606352</c:v>
                </c:pt>
                <c:pt idx="2115">
                  <c:v>0.64108141702921484</c:v>
                </c:pt>
                <c:pt idx="2116">
                  <c:v>0.64113785557987379</c:v>
                </c:pt>
                <c:pt idx="2117">
                  <c:v>0.64159933706235761</c:v>
                </c:pt>
                <c:pt idx="2118">
                  <c:v>0.64186725018234869</c:v>
                </c:pt>
                <c:pt idx="2119">
                  <c:v>0.64211725709550815</c:v>
                </c:pt>
                <c:pt idx="2120">
                  <c:v>0.64259664478482825</c:v>
                </c:pt>
                <c:pt idx="2121">
                  <c:v>0.64263517712865492</c:v>
                </c:pt>
                <c:pt idx="2122">
                  <c:v>0.64320488916511365</c:v>
                </c:pt>
                <c:pt idx="2123">
                  <c:v>0.64325309992706059</c:v>
                </c:pt>
                <c:pt idx="2124">
                  <c:v>0.64367101719495146</c:v>
                </c:pt>
                <c:pt idx="2125">
                  <c:v>0.64405543398979515</c:v>
                </c:pt>
                <c:pt idx="2126">
                  <c:v>0.64418893722809834</c:v>
                </c:pt>
                <c:pt idx="2127">
                  <c:v>0.64470685726124199</c:v>
                </c:pt>
                <c:pt idx="2128">
                  <c:v>0.6447848285922686</c:v>
                </c:pt>
                <c:pt idx="2129">
                  <c:v>0.64522477729439076</c:v>
                </c:pt>
                <c:pt idx="2130">
                  <c:v>0.6455142231947486</c:v>
                </c:pt>
                <c:pt idx="2131">
                  <c:v>0.64574269732753775</c:v>
                </c:pt>
                <c:pt idx="2132">
                  <c:v>0.64624361779722805</c:v>
                </c:pt>
                <c:pt idx="2133">
                  <c:v>0.64626061736068419</c:v>
                </c:pt>
                <c:pt idx="2134">
                  <c:v>0.64683032939714102</c:v>
                </c:pt>
                <c:pt idx="2135">
                  <c:v>0.64697301239971527</c:v>
                </c:pt>
                <c:pt idx="2136">
                  <c:v>0.64734824943029134</c:v>
                </c:pt>
                <c:pt idx="2137">
                  <c:v>0.64762946754194406</c:v>
                </c:pt>
                <c:pt idx="2138">
                  <c:v>0.64786616946343489</c:v>
                </c:pt>
                <c:pt idx="2139">
                  <c:v>0.64833229749326715</c:v>
                </c:pt>
                <c:pt idx="2140">
                  <c:v>0.64843180160466785</c:v>
                </c:pt>
                <c:pt idx="2141">
                  <c:v>0.64885021752642036</c:v>
                </c:pt>
                <c:pt idx="2142">
                  <c:v>0.64908825674690063</c:v>
                </c:pt>
                <c:pt idx="2143">
                  <c:v>0.64936813755956402</c:v>
                </c:pt>
                <c:pt idx="2144">
                  <c:v>0.6498860575927109</c:v>
                </c:pt>
                <c:pt idx="2145">
                  <c:v>0.64989059080962785</c:v>
                </c:pt>
                <c:pt idx="2146">
                  <c:v>0.65040397762585778</c:v>
                </c:pt>
                <c:pt idx="2147">
                  <c:v>0.65061998541210864</c:v>
                </c:pt>
                <c:pt idx="2148">
                  <c:v>0.65092189765901021</c:v>
                </c:pt>
                <c:pt idx="2149">
                  <c:v>0.65134938001459275</c:v>
                </c:pt>
                <c:pt idx="2150">
                  <c:v>0.65143981769215342</c:v>
                </c:pt>
                <c:pt idx="2151">
                  <c:v>0.65195773772529564</c:v>
                </c:pt>
                <c:pt idx="2152">
                  <c:v>0.65207877461706765</c:v>
                </c:pt>
                <c:pt idx="2153">
                  <c:v>0.65247565775844663</c:v>
                </c:pt>
                <c:pt idx="2154">
                  <c:v>0.65280816921954865</c:v>
                </c:pt>
                <c:pt idx="2155">
                  <c:v>0.6529935777915935</c:v>
                </c:pt>
                <c:pt idx="2156">
                  <c:v>0.65346462436178065</c:v>
                </c:pt>
                <c:pt idx="2157">
                  <c:v>0.65351149782473561</c:v>
                </c:pt>
                <c:pt idx="2158">
                  <c:v>0.65402941785788926</c:v>
                </c:pt>
                <c:pt idx="2159">
                  <c:v>0.65426695842451033</c:v>
                </c:pt>
                <c:pt idx="2160">
                  <c:v>0.6545473378910297</c:v>
                </c:pt>
                <c:pt idx="2161">
                  <c:v>0.65492341356674533</c:v>
                </c:pt>
                <c:pt idx="2162">
                  <c:v>0.65506525792418302</c:v>
                </c:pt>
                <c:pt idx="2163">
                  <c:v>0.65558317795732257</c:v>
                </c:pt>
                <c:pt idx="2164">
                  <c:v>0.65572574762947511</c:v>
                </c:pt>
                <c:pt idx="2165">
                  <c:v>0.65610109799047656</c:v>
                </c:pt>
                <c:pt idx="2166">
                  <c:v>0.65638220277169912</c:v>
                </c:pt>
                <c:pt idx="2167">
                  <c:v>0.65661901802362288</c:v>
                </c:pt>
                <c:pt idx="2168">
                  <c:v>0.65713693805676421</c:v>
                </c:pt>
                <c:pt idx="2169">
                  <c:v>0.65718453683443034</c:v>
                </c:pt>
                <c:pt idx="2170">
                  <c:v>0.65765485808991586</c:v>
                </c:pt>
                <c:pt idx="2171">
                  <c:v>0.65791393143690724</c:v>
                </c:pt>
                <c:pt idx="2172">
                  <c:v>0.65817277812305774</c:v>
                </c:pt>
                <c:pt idx="2173">
                  <c:v>0.65864332603939357</c:v>
                </c:pt>
                <c:pt idx="2174">
                  <c:v>0.65869069815620884</c:v>
                </c:pt>
                <c:pt idx="2175">
                  <c:v>0.65920861818935583</c:v>
                </c:pt>
                <c:pt idx="2176">
                  <c:v>0.65929978118161914</c:v>
                </c:pt>
                <c:pt idx="2177">
                  <c:v>0.65972653822250193</c:v>
                </c:pt>
                <c:pt idx="2178">
                  <c:v>0.6601021152443477</c:v>
                </c:pt>
                <c:pt idx="2179">
                  <c:v>0.66024445825564904</c:v>
                </c:pt>
                <c:pt idx="2180">
                  <c:v>0.66076237828879603</c:v>
                </c:pt>
                <c:pt idx="2181">
                  <c:v>0.66083150984682693</c:v>
                </c:pt>
                <c:pt idx="2182">
                  <c:v>0.66128029832193913</c:v>
                </c:pt>
                <c:pt idx="2183">
                  <c:v>0.66156090444930704</c:v>
                </c:pt>
                <c:pt idx="2184">
                  <c:v>0.66179821835509467</c:v>
                </c:pt>
                <c:pt idx="2185">
                  <c:v>0.66229029905179071</c:v>
                </c:pt>
                <c:pt idx="2186">
                  <c:v>0.66231613838823267</c:v>
                </c:pt>
                <c:pt idx="2187">
                  <c:v>0.66283405842138521</c:v>
                </c:pt>
                <c:pt idx="2188">
                  <c:v>0.66301969365427127</c:v>
                </c:pt>
                <c:pt idx="2189">
                  <c:v>0.66335197845453187</c:v>
                </c:pt>
                <c:pt idx="2190">
                  <c:v>0.66374908825675039</c:v>
                </c:pt>
                <c:pt idx="2191">
                  <c:v>0.66386989848767852</c:v>
                </c:pt>
                <c:pt idx="2192">
                  <c:v>0.66438781852082474</c:v>
                </c:pt>
                <c:pt idx="2193">
                  <c:v>0.66447848285922673</c:v>
                </c:pt>
                <c:pt idx="2194">
                  <c:v>0.66490573855397239</c:v>
                </c:pt>
                <c:pt idx="2195">
                  <c:v>0.66513493800145862</c:v>
                </c:pt>
                <c:pt idx="2196">
                  <c:v>0.66542365858711794</c:v>
                </c:pt>
                <c:pt idx="2197">
                  <c:v>0.66593727206419406</c:v>
                </c:pt>
                <c:pt idx="2198">
                  <c:v>0.66594157862026426</c:v>
                </c:pt>
                <c:pt idx="2199">
                  <c:v>0.66645949865341436</c:v>
                </c:pt>
                <c:pt idx="2200">
                  <c:v>0.66666666666666663</c:v>
                </c:pt>
                <c:pt idx="2201">
                  <c:v>0.66697741868656124</c:v>
                </c:pt>
                <c:pt idx="2202">
                  <c:v>0.66739606126914663</c:v>
                </c:pt>
                <c:pt idx="2203">
                  <c:v>0.6674953387197049</c:v>
                </c:pt>
                <c:pt idx="2204">
                  <c:v>0.66801325875284867</c:v>
                </c:pt>
                <c:pt idx="2205">
                  <c:v>0.66812545587162664</c:v>
                </c:pt>
                <c:pt idx="2206">
                  <c:v>0.66853117878599522</c:v>
                </c:pt>
                <c:pt idx="2207">
                  <c:v>0.66885485047411519</c:v>
                </c:pt>
                <c:pt idx="2208">
                  <c:v>0.66904909881914765</c:v>
                </c:pt>
                <c:pt idx="2209">
                  <c:v>0.66951130561633843</c:v>
                </c:pt>
                <c:pt idx="2210">
                  <c:v>0.66956701885228931</c:v>
                </c:pt>
                <c:pt idx="2211">
                  <c:v>0.67008493888543663</c:v>
                </c:pt>
                <c:pt idx="2212">
                  <c:v>0.67031363967906665</c:v>
                </c:pt>
                <c:pt idx="2213">
                  <c:v>0.67060285891859039</c:v>
                </c:pt>
                <c:pt idx="2214">
                  <c:v>0.67097009482130099</c:v>
                </c:pt>
                <c:pt idx="2215">
                  <c:v>0.67112077895172972</c:v>
                </c:pt>
                <c:pt idx="2216">
                  <c:v>0.67163869898488326</c:v>
                </c:pt>
                <c:pt idx="2217">
                  <c:v>0.67177242888402922</c:v>
                </c:pt>
                <c:pt idx="2218">
                  <c:v>0.67215661901802748</c:v>
                </c:pt>
                <c:pt idx="2219">
                  <c:v>0.67250182348651166</c:v>
                </c:pt>
                <c:pt idx="2220">
                  <c:v>0.67267453905117691</c:v>
                </c:pt>
                <c:pt idx="2221">
                  <c:v>0.67319245908432079</c:v>
                </c:pt>
                <c:pt idx="2222">
                  <c:v>0.67323121808899233</c:v>
                </c:pt>
                <c:pt idx="2223">
                  <c:v>0.67371037911746423</c:v>
                </c:pt>
                <c:pt idx="2224">
                  <c:v>0.67396061269147345</c:v>
                </c:pt>
                <c:pt idx="2225">
                  <c:v>0.67422829915061411</c:v>
                </c:pt>
                <c:pt idx="2226">
                  <c:v>0.67469000729395234</c:v>
                </c:pt>
                <c:pt idx="2227">
                  <c:v>0.67474621918376321</c:v>
                </c:pt>
                <c:pt idx="2228">
                  <c:v>0.67526413921690487</c:v>
                </c:pt>
                <c:pt idx="2229">
                  <c:v>0.67534646243618446</c:v>
                </c:pt>
                <c:pt idx="2230">
                  <c:v>0.67578205925005264</c:v>
                </c:pt>
                <c:pt idx="2231">
                  <c:v>0.67614879649891213</c:v>
                </c:pt>
                <c:pt idx="2232">
                  <c:v>0.67629997928320373</c:v>
                </c:pt>
                <c:pt idx="2233">
                  <c:v>0.67680525164114413</c:v>
                </c:pt>
                <c:pt idx="2234">
                  <c:v>0.67681789931634562</c:v>
                </c:pt>
                <c:pt idx="2235">
                  <c:v>0.67733581934949882</c:v>
                </c:pt>
                <c:pt idx="2236">
                  <c:v>0.67760758570386603</c:v>
                </c:pt>
                <c:pt idx="2237">
                  <c:v>0.6778537393826396</c:v>
                </c:pt>
                <c:pt idx="2238">
                  <c:v>0.67833698030634548</c:v>
                </c:pt>
                <c:pt idx="2239">
                  <c:v>0.67837165941579292</c:v>
                </c:pt>
                <c:pt idx="2240">
                  <c:v>0.67888957944893624</c:v>
                </c:pt>
                <c:pt idx="2241">
                  <c:v>0.6790663749088256</c:v>
                </c:pt>
                <c:pt idx="2242">
                  <c:v>0.67940749948208323</c:v>
                </c:pt>
                <c:pt idx="2243">
                  <c:v>0.67979576951130916</c:v>
                </c:pt>
                <c:pt idx="2244">
                  <c:v>0.67992541951523289</c:v>
                </c:pt>
                <c:pt idx="2245">
                  <c:v>0.68044333954837666</c:v>
                </c:pt>
                <c:pt idx="2246">
                  <c:v>0.68052516411378561</c:v>
                </c:pt>
                <c:pt idx="2247">
                  <c:v>0.68096125958152065</c:v>
                </c:pt>
                <c:pt idx="2248">
                  <c:v>0.68125455871626128</c:v>
                </c:pt>
                <c:pt idx="2249">
                  <c:v>0.68147917961466742</c:v>
                </c:pt>
                <c:pt idx="2250">
                  <c:v>0.68198395331874562</c:v>
                </c:pt>
                <c:pt idx="2251">
                  <c:v>0.68199709964781463</c:v>
                </c:pt>
                <c:pt idx="2252">
                  <c:v>0.68251501968096129</c:v>
                </c:pt>
                <c:pt idx="2253">
                  <c:v>0.68264040846098129</c:v>
                </c:pt>
                <c:pt idx="2254">
                  <c:v>0.68303293971410806</c:v>
                </c:pt>
                <c:pt idx="2255">
                  <c:v>0.68344274252370563</c:v>
                </c:pt>
                <c:pt idx="2256">
                  <c:v>0.68355085974725038</c:v>
                </c:pt>
                <c:pt idx="2257">
                  <c:v>0.68406877978040159</c:v>
                </c:pt>
                <c:pt idx="2258">
                  <c:v>0.68417213712618563</c:v>
                </c:pt>
                <c:pt idx="2259">
                  <c:v>0.68458669981354858</c:v>
                </c:pt>
                <c:pt idx="2260">
                  <c:v>0.68490153172866486</c:v>
                </c:pt>
                <c:pt idx="2261">
                  <c:v>0.68510461984669568</c:v>
                </c:pt>
                <c:pt idx="2262">
                  <c:v>0.68562253987984267</c:v>
                </c:pt>
                <c:pt idx="2263">
                  <c:v>0.68563092633114564</c:v>
                </c:pt>
                <c:pt idx="2264">
                  <c:v>0.68614045991298933</c:v>
                </c:pt>
                <c:pt idx="2265">
                  <c:v>0.68636032093362198</c:v>
                </c:pt>
                <c:pt idx="2266">
                  <c:v>0.68665837994613632</c:v>
                </c:pt>
                <c:pt idx="2267">
                  <c:v>0.68701677607585698</c:v>
                </c:pt>
                <c:pt idx="2268">
                  <c:v>0.68717629997928298</c:v>
                </c:pt>
                <c:pt idx="2269">
                  <c:v>0.68769422001243063</c:v>
                </c:pt>
                <c:pt idx="2270">
                  <c:v>0.68781911013859021</c:v>
                </c:pt>
                <c:pt idx="2271">
                  <c:v>0.68821214004557707</c:v>
                </c:pt>
                <c:pt idx="2272">
                  <c:v>0.68854850474106188</c:v>
                </c:pt>
                <c:pt idx="2273">
                  <c:v>0.68873006007872384</c:v>
                </c:pt>
                <c:pt idx="2274">
                  <c:v>0.68924798011187061</c:v>
                </c:pt>
                <c:pt idx="2275">
                  <c:v>0.68927789934354777</c:v>
                </c:pt>
                <c:pt idx="2276">
                  <c:v>0.6897659001450176</c:v>
                </c:pt>
                <c:pt idx="2277">
                  <c:v>0.69000729394602434</c:v>
                </c:pt>
                <c:pt idx="2278">
                  <c:v>0.6902838201781647</c:v>
                </c:pt>
                <c:pt idx="2279">
                  <c:v>0.69073668854850789</c:v>
                </c:pt>
                <c:pt idx="2280">
                  <c:v>0.69080174021131124</c:v>
                </c:pt>
                <c:pt idx="2281">
                  <c:v>0.69131966024445868</c:v>
                </c:pt>
                <c:pt idx="2282">
                  <c:v>0.6913931436907369</c:v>
                </c:pt>
                <c:pt idx="2283">
                  <c:v>0.69183758027760456</c:v>
                </c:pt>
                <c:pt idx="2284">
                  <c:v>0.6921954777534679</c:v>
                </c:pt>
                <c:pt idx="2285">
                  <c:v>0.6923555003107521</c:v>
                </c:pt>
                <c:pt idx="2286">
                  <c:v>0.69285193289569991</c:v>
                </c:pt>
                <c:pt idx="2287">
                  <c:v>0.69287342034390065</c:v>
                </c:pt>
                <c:pt idx="2288">
                  <c:v>0.69339134037704553</c:v>
                </c:pt>
                <c:pt idx="2289">
                  <c:v>0.69365426695842791</c:v>
                </c:pt>
                <c:pt idx="2290">
                  <c:v>0.69390926041019685</c:v>
                </c:pt>
                <c:pt idx="2291">
                  <c:v>0.69438366156090436</c:v>
                </c:pt>
                <c:pt idx="2292">
                  <c:v>0.69442718044333929</c:v>
                </c:pt>
                <c:pt idx="2293">
                  <c:v>0.69494510047649016</c:v>
                </c:pt>
                <c:pt idx="2294">
                  <c:v>0.69511305616338814</c:v>
                </c:pt>
                <c:pt idx="2295">
                  <c:v>0.69546302050963338</c:v>
                </c:pt>
                <c:pt idx="2296">
                  <c:v>0.6958424507658646</c:v>
                </c:pt>
                <c:pt idx="2297">
                  <c:v>0.6959809405427807</c:v>
                </c:pt>
                <c:pt idx="2298">
                  <c:v>0.69649886057592703</c:v>
                </c:pt>
                <c:pt idx="2299">
                  <c:v>0.6965718453683446</c:v>
                </c:pt>
                <c:pt idx="2300">
                  <c:v>0.69701678060907379</c:v>
                </c:pt>
                <c:pt idx="2301">
                  <c:v>0.69722830051058005</c:v>
                </c:pt>
                <c:pt idx="2302">
                  <c:v>0.69753470064222056</c:v>
                </c:pt>
                <c:pt idx="2303">
                  <c:v>0.69803063457330794</c:v>
                </c:pt>
                <c:pt idx="2304">
                  <c:v>0.69805262067536744</c:v>
                </c:pt>
                <c:pt idx="2305">
                  <c:v>0.69857054070851454</c:v>
                </c:pt>
                <c:pt idx="2306">
                  <c:v>0.6986870897155355</c:v>
                </c:pt>
                <c:pt idx="2307">
                  <c:v>0.69908846074165831</c:v>
                </c:pt>
                <c:pt idx="2308">
                  <c:v>0.69948942377826351</c:v>
                </c:pt>
                <c:pt idx="2309">
                  <c:v>0.6996063807748083</c:v>
                </c:pt>
                <c:pt idx="2310">
                  <c:v>0.70012430080795129</c:v>
                </c:pt>
                <c:pt idx="2311">
                  <c:v>0.70021881838074462</c:v>
                </c:pt>
                <c:pt idx="2312">
                  <c:v>0.70064222084110195</c:v>
                </c:pt>
                <c:pt idx="2313">
                  <c:v>0.70094821298322818</c:v>
                </c:pt>
                <c:pt idx="2314">
                  <c:v>0.70116014087424483</c:v>
                </c:pt>
                <c:pt idx="2315">
                  <c:v>0.70167760758570841</c:v>
                </c:pt>
                <c:pt idx="2316">
                  <c:v>0.70167806090739604</c:v>
                </c:pt>
                <c:pt idx="2317">
                  <c:v>0.70219598094054281</c:v>
                </c:pt>
                <c:pt idx="2318">
                  <c:v>0.70240700218818852</c:v>
                </c:pt>
                <c:pt idx="2319">
                  <c:v>0.70271390097368969</c:v>
                </c:pt>
                <c:pt idx="2320">
                  <c:v>0.70306345733041664</c:v>
                </c:pt>
                <c:pt idx="2321">
                  <c:v>0.70323182100683634</c:v>
                </c:pt>
                <c:pt idx="2322">
                  <c:v>0.70374974103998666</c:v>
                </c:pt>
                <c:pt idx="2323">
                  <c:v>0.70386579139314465</c:v>
                </c:pt>
                <c:pt idx="2324">
                  <c:v>0.70426766107312999</c:v>
                </c:pt>
                <c:pt idx="2325">
                  <c:v>0.70452224653537565</c:v>
                </c:pt>
                <c:pt idx="2326">
                  <c:v>0.70478558110627731</c:v>
                </c:pt>
                <c:pt idx="2327">
                  <c:v>0.70530350113942408</c:v>
                </c:pt>
                <c:pt idx="2328">
                  <c:v>0.70532458059810565</c:v>
                </c:pt>
                <c:pt idx="2329">
                  <c:v>0.70582142117257518</c:v>
                </c:pt>
                <c:pt idx="2330">
                  <c:v>0.7060539752005861</c:v>
                </c:pt>
                <c:pt idx="2331">
                  <c:v>0.7063911332090359</c:v>
                </c:pt>
                <c:pt idx="2332">
                  <c:v>0.70678336980306256</c:v>
                </c:pt>
                <c:pt idx="2333">
                  <c:v>0.70685726123886461</c:v>
                </c:pt>
                <c:pt idx="2334">
                  <c:v>0.70737518127201149</c:v>
                </c:pt>
                <c:pt idx="2335">
                  <c:v>0.70751276440554356</c:v>
                </c:pt>
                <c:pt idx="2336">
                  <c:v>0.7078931013051587</c:v>
                </c:pt>
                <c:pt idx="2337">
                  <c:v>0.70824215900802312</c:v>
                </c:pt>
                <c:pt idx="2338">
                  <c:v>0.70841102133830569</c:v>
                </c:pt>
                <c:pt idx="2339">
                  <c:v>0.70889861415025879</c:v>
                </c:pt>
                <c:pt idx="2340">
                  <c:v>0.70892894137145213</c:v>
                </c:pt>
                <c:pt idx="2341">
                  <c:v>0.7094468614046</c:v>
                </c:pt>
                <c:pt idx="2342">
                  <c:v>0.70970094821298302</c:v>
                </c:pt>
                <c:pt idx="2343">
                  <c:v>0.70996478143774333</c:v>
                </c:pt>
                <c:pt idx="2344">
                  <c:v>0.71035740335521513</c:v>
                </c:pt>
                <c:pt idx="2345">
                  <c:v>0.71048270147089254</c:v>
                </c:pt>
                <c:pt idx="2346">
                  <c:v>0.7110524135073546</c:v>
                </c:pt>
                <c:pt idx="2347">
                  <c:v>0.71115973741794269</c:v>
                </c:pt>
                <c:pt idx="2348">
                  <c:v>0.71157033354050492</c:v>
                </c:pt>
                <c:pt idx="2349">
                  <c:v>0.71188913202042658</c:v>
                </c:pt>
                <c:pt idx="2350">
                  <c:v>0.7120364615703334</c:v>
                </c:pt>
                <c:pt idx="2351">
                  <c:v>0.71255438160348061</c:v>
                </c:pt>
                <c:pt idx="2352">
                  <c:v>0.71261852662290304</c:v>
                </c:pt>
                <c:pt idx="2353">
                  <c:v>0.71307230163662649</c:v>
                </c:pt>
                <c:pt idx="2354">
                  <c:v>0.71334792122538293</c:v>
                </c:pt>
                <c:pt idx="2355">
                  <c:v>0.71359022166977804</c:v>
                </c:pt>
                <c:pt idx="2356">
                  <c:v>0.71407731582786249</c:v>
                </c:pt>
                <c:pt idx="2357">
                  <c:v>0.71410814170291659</c:v>
                </c:pt>
                <c:pt idx="2358">
                  <c:v>0.71462606173606757</c:v>
                </c:pt>
                <c:pt idx="2359">
                  <c:v>0.71473377097009472</c:v>
                </c:pt>
                <c:pt idx="2360">
                  <c:v>0.71519577377252974</c:v>
                </c:pt>
                <c:pt idx="2361">
                  <c:v>0.71553610503281906</c:v>
                </c:pt>
                <c:pt idx="2362">
                  <c:v>0.71566190180236156</c:v>
                </c:pt>
                <c:pt idx="2363">
                  <c:v>0.71617982183551065</c:v>
                </c:pt>
                <c:pt idx="2364">
                  <c:v>0.71619256017505439</c:v>
                </c:pt>
                <c:pt idx="2365">
                  <c:v>0.71669774186865554</c:v>
                </c:pt>
                <c:pt idx="2366">
                  <c:v>0.71699489423778673</c:v>
                </c:pt>
                <c:pt idx="2367">
                  <c:v>0.71721566190180241</c:v>
                </c:pt>
                <c:pt idx="2368">
                  <c:v>0.71772428884026251</c:v>
                </c:pt>
                <c:pt idx="2369">
                  <c:v>0.71773358193494541</c:v>
                </c:pt>
                <c:pt idx="2370">
                  <c:v>0.71830329397141068</c:v>
                </c:pt>
                <c:pt idx="2371">
                  <c:v>0.7184536834427423</c:v>
                </c:pt>
                <c:pt idx="2372">
                  <c:v>0.71876942200124361</c:v>
                </c:pt>
                <c:pt idx="2373">
                  <c:v>0.71918307804522252</c:v>
                </c:pt>
                <c:pt idx="2374">
                  <c:v>0.7192873420343896</c:v>
                </c:pt>
                <c:pt idx="2375">
                  <c:v>0.71980526206754059</c:v>
                </c:pt>
                <c:pt idx="2376">
                  <c:v>0.71991247264770264</c:v>
                </c:pt>
                <c:pt idx="2377">
                  <c:v>0.72032318210068369</c:v>
                </c:pt>
                <c:pt idx="2378">
                  <c:v>0.7205689277899312</c:v>
                </c:pt>
                <c:pt idx="2379">
                  <c:v>0.7208411021338369</c:v>
                </c:pt>
                <c:pt idx="2380">
                  <c:v>0.72135902216698045</c:v>
                </c:pt>
                <c:pt idx="2381">
                  <c:v>0.7213712618526591</c:v>
                </c:pt>
                <c:pt idx="2382">
                  <c:v>0.72187694220012699</c:v>
                </c:pt>
                <c:pt idx="2383">
                  <c:v>0.7220277169948992</c:v>
                </c:pt>
                <c:pt idx="2384">
                  <c:v>0.72244665423658971</c:v>
                </c:pt>
                <c:pt idx="2385">
                  <c:v>0.72283005105762199</c:v>
                </c:pt>
                <c:pt idx="2386">
                  <c:v>0.7229127822664182</c:v>
                </c:pt>
                <c:pt idx="2387">
                  <c:v>0.72343070229956563</c:v>
                </c:pt>
                <c:pt idx="2388">
                  <c:v>0.72355944566010466</c:v>
                </c:pt>
                <c:pt idx="2389">
                  <c:v>0.72394862233271595</c:v>
                </c:pt>
                <c:pt idx="2390">
                  <c:v>0.72428884026258511</c:v>
                </c:pt>
                <c:pt idx="2391">
                  <c:v>0.7244665423658585</c:v>
                </c:pt>
                <c:pt idx="2392">
                  <c:v>0.7249844623990096</c:v>
                </c:pt>
                <c:pt idx="2393">
                  <c:v>0.72501823486506212</c:v>
                </c:pt>
                <c:pt idx="2394">
                  <c:v>0.72550238243215159</c:v>
                </c:pt>
                <c:pt idx="2395">
                  <c:v>0.72574762946754523</c:v>
                </c:pt>
                <c:pt idx="2396">
                  <c:v>0.72602030246530314</c:v>
                </c:pt>
                <c:pt idx="2397">
                  <c:v>0.72640408460977723</c:v>
                </c:pt>
                <c:pt idx="2398">
                  <c:v>0.72653822249844946</c:v>
                </c:pt>
                <c:pt idx="2399">
                  <c:v>0.72705614253159623</c:v>
                </c:pt>
                <c:pt idx="2400">
                  <c:v>0.72720641867250491</c:v>
                </c:pt>
                <c:pt idx="2401">
                  <c:v>0.72762585456806217</c:v>
                </c:pt>
                <c:pt idx="2402">
                  <c:v>0.72793581327498824</c:v>
                </c:pt>
                <c:pt idx="2403">
                  <c:v>0.72809198259789198</c:v>
                </c:pt>
                <c:pt idx="2404">
                  <c:v>0.72860990263103909</c:v>
                </c:pt>
                <c:pt idx="2405">
                  <c:v>0.72866520787746192</c:v>
                </c:pt>
                <c:pt idx="2406">
                  <c:v>0.72912782266418863</c:v>
                </c:pt>
                <c:pt idx="2407">
                  <c:v>0.72939460247994514</c:v>
                </c:pt>
                <c:pt idx="2408">
                  <c:v>0.72964574269733184</c:v>
                </c:pt>
                <c:pt idx="2409">
                  <c:v>0.73012399708242171</c:v>
                </c:pt>
                <c:pt idx="2410">
                  <c:v>0.73016366273047462</c:v>
                </c:pt>
                <c:pt idx="2411">
                  <c:v>0.73068158276362161</c:v>
                </c:pt>
                <c:pt idx="2412">
                  <c:v>0.73078045222465704</c:v>
                </c:pt>
                <c:pt idx="2413">
                  <c:v>0.7311995027967686</c:v>
                </c:pt>
                <c:pt idx="2414">
                  <c:v>0.73158278628738149</c:v>
                </c:pt>
                <c:pt idx="2415">
                  <c:v>0.7317174228299147</c:v>
                </c:pt>
                <c:pt idx="2416">
                  <c:v>0.73223534286306202</c:v>
                </c:pt>
                <c:pt idx="2417">
                  <c:v>0.73223924142961361</c:v>
                </c:pt>
                <c:pt idx="2418">
                  <c:v>0.73280505489952785</c:v>
                </c:pt>
                <c:pt idx="2419">
                  <c:v>0.73304157549234161</c:v>
                </c:pt>
                <c:pt idx="2420">
                  <c:v>0.73332297493267018</c:v>
                </c:pt>
                <c:pt idx="2421">
                  <c:v>0.73377097009482573</c:v>
                </c:pt>
                <c:pt idx="2422">
                  <c:v>0.73378910296250532</c:v>
                </c:pt>
                <c:pt idx="2423">
                  <c:v>0.73430702299564921</c:v>
                </c:pt>
                <c:pt idx="2424">
                  <c:v>0.73450036469730129</c:v>
                </c:pt>
                <c:pt idx="2425">
                  <c:v>0.73482494302880175</c:v>
                </c:pt>
                <c:pt idx="2426">
                  <c:v>0.73522975929978562</c:v>
                </c:pt>
                <c:pt idx="2427">
                  <c:v>0.7353428630619433</c:v>
                </c:pt>
                <c:pt idx="2428">
                  <c:v>0.73586078309509062</c:v>
                </c:pt>
                <c:pt idx="2429">
                  <c:v>0.73595915390226052</c:v>
                </c:pt>
                <c:pt idx="2430">
                  <c:v>0.73637870312823683</c:v>
                </c:pt>
                <c:pt idx="2431">
                  <c:v>0.73661560904449797</c:v>
                </c:pt>
                <c:pt idx="2432">
                  <c:v>0.73689662316138727</c:v>
                </c:pt>
                <c:pt idx="2433">
                  <c:v>0.73741794310721798</c:v>
                </c:pt>
                <c:pt idx="2434">
                  <c:v>0.73746633519784266</c:v>
                </c:pt>
                <c:pt idx="2435">
                  <c:v>0.7379324632276778</c:v>
                </c:pt>
                <c:pt idx="2436">
                  <c:v>0.73807439824945364</c:v>
                </c:pt>
                <c:pt idx="2437">
                  <c:v>0.73845038326082468</c:v>
                </c:pt>
                <c:pt idx="2438">
                  <c:v>0.7388767323121862</c:v>
                </c:pt>
                <c:pt idx="2439">
                  <c:v>0.73896830329397456</c:v>
                </c:pt>
                <c:pt idx="2440">
                  <c:v>0.73948622332711811</c:v>
                </c:pt>
                <c:pt idx="2441">
                  <c:v>0.73960612691466066</c:v>
                </c:pt>
                <c:pt idx="2442">
                  <c:v>0.74000414336026543</c:v>
                </c:pt>
                <c:pt idx="2443">
                  <c:v>0.74033552151714088</c:v>
                </c:pt>
                <c:pt idx="2444">
                  <c:v>0.74052206339341264</c:v>
                </c:pt>
                <c:pt idx="2445">
                  <c:v>0.74103998342655963</c:v>
                </c:pt>
                <c:pt idx="2446">
                  <c:v>0.74106491611962322</c:v>
                </c:pt>
                <c:pt idx="2447">
                  <c:v>0.74160969546302691</c:v>
                </c:pt>
                <c:pt idx="2448">
                  <c:v>0.74179431072210389</c:v>
                </c:pt>
                <c:pt idx="2449">
                  <c:v>0.74207582349285683</c:v>
                </c:pt>
                <c:pt idx="2450">
                  <c:v>0.74245076586433156</c:v>
                </c:pt>
                <c:pt idx="2451">
                  <c:v>0.74259374352599961</c:v>
                </c:pt>
                <c:pt idx="2452">
                  <c:v>0.74311166355915004</c:v>
                </c:pt>
                <c:pt idx="2453">
                  <c:v>0.74325309992706046</c:v>
                </c:pt>
                <c:pt idx="2454">
                  <c:v>0.74362958359229725</c:v>
                </c:pt>
                <c:pt idx="2455">
                  <c:v>0.7439095550692959</c:v>
                </c:pt>
                <c:pt idx="2456">
                  <c:v>0.74414750362544368</c:v>
                </c:pt>
                <c:pt idx="2457">
                  <c:v>0.744665423658596</c:v>
                </c:pt>
                <c:pt idx="2458">
                  <c:v>0.74471188913202013</c:v>
                </c:pt>
                <c:pt idx="2459">
                  <c:v>0.74518334369173389</c:v>
                </c:pt>
                <c:pt idx="2460">
                  <c:v>0.74544128373450413</c:v>
                </c:pt>
                <c:pt idx="2461">
                  <c:v>0.74575305572819961</c:v>
                </c:pt>
                <c:pt idx="2462">
                  <c:v>0.74617067833698414</c:v>
                </c:pt>
                <c:pt idx="2463">
                  <c:v>0.74627097576134249</c:v>
                </c:pt>
                <c:pt idx="2464">
                  <c:v>0.74673710379117464</c:v>
                </c:pt>
                <c:pt idx="2465">
                  <c:v>0.74682713347921592</c:v>
                </c:pt>
                <c:pt idx="2466">
                  <c:v>0.74725502382432163</c:v>
                </c:pt>
                <c:pt idx="2467">
                  <c:v>0.74762946754194393</c:v>
                </c:pt>
                <c:pt idx="2468">
                  <c:v>0.7477729438574684</c:v>
                </c:pt>
                <c:pt idx="2469">
                  <c:v>0.74829086389061561</c:v>
                </c:pt>
                <c:pt idx="2470">
                  <c:v>0.74835886214442371</c:v>
                </c:pt>
                <c:pt idx="2471">
                  <c:v>0.74880878392376204</c:v>
                </c:pt>
                <c:pt idx="2472">
                  <c:v>0.7490882567469006</c:v>
                </c:pt>
                <c:pt idx="2473">
                  <c:v>0.74937849596022388</c:v>
                </c:pt>
                <c:pt idx="2474">
                  <c:v>0.74981765134938316</c:v>
                </c:pt>
                <c:pt idx="2475">
                  <c:v>0.74984462399005991</c:v>
                </c:pt>
                <c:pt idx="2476">
                  <c:v>0.75036254402320257</c:v>
                </c:pt>
                <c:pt idx="2477">
                  <c:v>0.7505470459518595</c:v>
                </c:pt>
                <c:pt idx="2478">
                  <c:v>0.75088046405634967</c:v>
                </c:pt>
                <c:pt idx="2479">
                  <c:v>0.75120350109409162</c:v>
                </c:pt>
                <c:pt idx="2480">
                  <c:v>0.75139838408949933</c:v>
                </c:pt>
                <c:pt idx="2481">
                  <c:v>0.75191630412264021</c:v>
                </c:pt>
                <c:pt idx="2482">
                  <c:v>0.75200583515682395</c:v>
                </c:pt>
                <c:pt idx="2483">
                  <c:v>0.75243422415579064</c:v>
                </c:pt>
                <c:pt idx="2484">
                  <c:v>0.75266229029905185</c:v>
                </c:pt>
                <c:pt idx="2485">
                  <c:v>0.75295214418893686</c:v>
                </c:pt>
                <c:pt idx="2486">
                  <c:v>0.75346462436177963</c:v>
                </c:pt>
                <c:pt idx="2487">
                  <c:v>0.75347006422208462</c:v>
                </c:pt>
                <c:pt idx="2488">
                  <c:v>0.7539879842552305</c:v>
                </c:pt>
                <c:pt idx="2489">
                  <c:v>0.75419401896425964</c:v>
                </c:pt>
                <c:pt idx="2490">
                  <c:v>0.75455769629169556</c:v>
                </c:pt>
                <c:pt idx="2491">
                  <c:v>0.75492341356674486</c:v>
                </c:pt>
                <c:pt idx="2492">
                  <c:v>0.75502382432152826</c:v>
                </c:pt>
                <c:pt idx="2493">
                  <c:v>0.75554174435467514</c:v>
                </c:pt>
                <c:pt idx="2494">
                  <c:v>0.75565280816921965</c:v>
                </c:pt>
                <c:pt idx="2495">
                  <c:v>0.75605966438782191</c:v>
                </c:pt>
                <c:pt idx="2496">
                  <c:v>0.75638220277169943</c:v>
                </c:pt>
                <c:pt idx="2497">
                  <c:v>0.75657758442096457</c:v>
                </c:pt>
                <c:pt idx="2498">
                  <c:v>0.75703865791393365</c:v>
                </c:pt>
                <c:pt idx="2499">
                  <c:v>0.757095504454118</c:v>
                </c:pt>
                <c:pt idx="2500">
                  <c:v>0.7576134244872591</c:v>
                </c:pt>
                <c:pt idx="2501">
                  <c:v>0.75784099197665944</c:v>
                </c:pt>
                <c:pt idx="2502">
                  <c:v>0.75813134452040665</c:v>
                </c:pt>
                <c:pt idx="2503">
                  <c:v>0.75849744711889688</c:v>
                </c:pt>
                <c:pt idx="2504">
                  <c:v>0.75864926455356163</c:v>
                </c:pt>
                <c:pt idx="2505">
                  <c:v>0.75916718458669941</c:v>
                </c:pt>
                <c:pt idx="2506">
                  <c:v>0.759299781181619</c:v>
                </c:pt>
                <c:pt idx="2507">
                  <c:v>0.75973689662316779</c:v>
                </c:pt>
                <c:pt idx="2508">
                  <c:v>0.76002917578410245</c:v>
                </c:pt>
                <c:pt idx="2509">
                  <c:v>0.76020302465299361</c:v>
                </c:pt>
                <c:pt idx="2510">
                  <c:v>0.76072094468614404</c:v>
                </c:pt>
                <c:pt idx="2511">
                  <c:v>0.76075857038658534</c:v>
                </c:pt>
                <c:pt idx="2512">
                  <c:v>0.7612388647192877</c:v>
                </c:pt>
                <c:pt idx="2513">
                  <c:v>0.76141502552881435</c:v>
                </c:pt>
                <c:pt idx="2514">
                  <c:v>0.76175678475243358</c:v>
                </c:pt>
                <c:pt idx="2515">
                  <c:v>0.76221735959153869</c:v>
                </c:pt>
                <c:pt idx="2516">
                  <c:v>0.76227470478558446</c:v>
                </c:pt>
                <c:pt idx="2517">
                  <c:v>0.76279262481873122</c:v>
                </c:pt>
                <c:pt idx="2518">
                  <c:v>0.76287381473377769</c:v>
                </c:pt>
                <c:pt idx="2519">
                  <c:v>0.76336233685518962</c:v>
                </c:pt>
                <c:pt idx="2520">
                  <c:v>0.76367614879649903</c:v>
                </c:pt>
                <c:pt idx="2521">
                  <c:v>0.76388025688834016</c:v>
                </c:pt>
                <c:pt idx="2522">
                  <c:v>0.76434638491816842</c:v>
                </c:pt>
                <c:pt idx="2523">
                  <c:v>0.76440554339898248</c:v>
                </c:pt>
                <c:pt idx="2524">
                  <c:v>0.76486430495131552</c:v>
                </c:pt>
                <c:pt idx="2525">
                  <c:v>0.76513493800145871</c:v>
                </c:pt>
                <c:pt idx="2526">
                  <c:v>0.76538222498446251</c:v>
                </c:pt>
                <c:pt idx="2527">
                  <c:v>0.76586433260394216</c:v>
                </c:pt>
                <c:pt idx="2528">
                  <c:v>0.76590014501760928</c:v>
                </c:pt>
                <c:pt idx="2529">
                  <c:v>0.76646985705407722</c:v>
                </c:pt>
                <c:pt idx="2530">
                  <c:v>0.76659372720641872</c:v>
                </c:pt>
                <c:pt idx="2531">
                  <c:v>0.76698777708721744</c:v>
                </c:pt>
                <c:pt idx="2532">
                  <c:v>0.76732312180889883</c:v>
                </c:pt>
                <c:pt idx="2533">
                  <c:v>0.76745390511704958</c:v>
                </c:pt>
                <c:pt idx="2534">
                  <c:v>0.76797182515020146</c:v>
                </c:pt>
                <c:pt idx="2535">
                  <c:v>0.76805251641138272</c:v>
                </c:pt>
                <c:pt idx="2536">
                  <c:v>0.76848974518334379</c:v>
                </c:pt>
                <c:pt idx="2537">
                  <c:v>0.76870897155361495</c:v>
                </c:pt>
                <c:pt idx="2538">
                  <c:v>0.76900766521649344</c:v>
                </c:pt>
                <c:pt idx="2539">
                  <c:v>0.76951130561633829</c:v>
                </c:pt>
                <c:pt idx="2540">
                  <c:v>0.76952558524963743</c:v>
                </c:pt>
                <c:pt idx="2541">
                  <c:v>0.77009529728610582</c:v>
                </c:pt>
                <c:pt idx="2542">
                  <c:v>0.77024070021882285</c:v>
                </c:pt>
                <c:pt idx="2543">
                  <c:v>0.77061321731924981</c:v>
                </c:pt>
                <c:pt idx="2544">
                  <c:v>0.77097009482129863</c:v>
                </c:pt>
                <c:pt idx="2545">
                  <c:v>0.77107934534908273</c:v>
                </c:pt>
                <c:pt idx="2546">
                  <c:v>0.77159726538222506</c:v>
                </c:pt>
                <c:pt idx="2547">
                  <c:v>0.77169948942378652</c:v>
                </c:pt>
                <c:pt idx="2548">
                  <c:v>0.77216697741868978</c:v>
                </c:pt>
                <c:pt idx="2549">
                  <c:v>0.77242888402625831</c:v>
                </c:pt>
                <c:pt idx="2550">
                  <c:v>0.77268489745183944</c:v>
                </c:pt>
                <c:pt idx="2551">
                  <c:v>0.7730853391684952</c:v>
                </c:pt>
                <c:pt idx="2552">
                  <c:v>0.77320281748498521</c:v>
                </c:pt>
                <c:pt idx="2553">
                  <c:v>0.77372073751813586</c:v>
                </c:pt>
                <c:pt idx="2554">
                  <c:v>0.77388767323121865</c:v>
                </c:pt>
                <c:pt idx="2555">
                  <c:v>0.77418686554795857</c:v>
                </c:pt>
                <c:pt idx="2556">
                  <c:v>0.77454412837345288</c:v>
                </c:pt>
                <c:pt idx="2557">
                  <c:v>0.77470478558110956</c:v>
                </c:pt>
                <c:pt idx="2558">
                  <c:v>0.77527449761757317</c:v>
                </c:pt>
                <c:pt idx="2559">
                  <c:v>0.77534646243618377</c:v>
                </c:pt>
                <c:pt idx="2560">
                  <c:v>0.7757406256474052</c:v>
                </c:pt>
                <c:pt idx="2561">
                  <c:v>0.77607585703866411</c:v>
                </c:pt>
                <c:pt idx="2562">
                  <c:v>0.77631033768386548</c:v>
                </c:pt>
                <c:pt idx="2563">
                  <c:v>0.77677646571369363</c:v>
                </c:pt>
                <c:pt idx="2564">
                  <c:v>0.77680525164114411</c:v>
                </c:pt>
                <c:pt idx="2565">
                  <c:v>0.77729438574684051</c:v>
                </c:pt>
                <c:pt idx="2566">
                  <c:v>0.77753464624362101</c:v>
                </c:pt>
                <c:pt idx="2567">
                  <c:v>0.7778123057799875</c:v>
                </c:pt>
                <c:pt idx="2568">
                  <c:v>0.77826404084609768</c:v>
                </c:pt>
                <c:pt idx="2569">
                  <c:v>0.7783302258131346</c:v>
                </c:pt>
                <c:pt idx="2570">
                  <c:v>0.7788481458462817</c:v>
                </c:pt>
                <c:pt idx="2571">
                  <c:v>0.77892049598833291</c:v>
                </c:pt>
                <c:pt idx="2572">
                  <c:v>0.77936606587942758</c:v>
                </c:pt>
                <c:pt idx="2573">
                  <c:v>0.77972283005106102</c:v>
                </c:pt>
                <c:pt idx="2574">
                  <c:v>0.77993577791589508</c:v>
                </c:pt>
                <c:pt idx="2575">
                  <c:v>0.7804522246535377</c:v>
                </c:pt>
                <c:pt idx="2576">
                  <c:v>0.78045369794903652</c:v>
                </c:pt>
                <c:pt idx="2577">
                  <c:v>0.78091982597886889</c:v>
                </c:pt>
                <c:pt idx="2578">
                  <c:v>0.7811816192560177</c:v>
                </c:pt>
                <c:pt idx="2579">
                  <c:v>0.78143774601201266</c:v>
                </c:pt>
                <c:pt idx="2580">
                  <c:v>0.78191101385850115</c:v>
                </c:pt>
                <c:pt idx="2581">
                  <c:v>0.78195566604516265</c:v>
                </c:pt>
                <c:pt idx="2582">
                  <c:v>0.7824735860783093</c:v>
                </c:pt>
                <c:pt idx="2583">
                  <c:v>0.78264040846098104</c:v>
                </c:pt>
                <c:pt idx="2584">
                  <c:v>0.78299150611145663</c:v>
                </c:pt>
                <c:pt idx="2585">
                  <c:v>0.7832968636032096</c:v>
                </c:pt>
                <c:pt idx="2586">
                  <c:v>0.78350942614460362</c:v>
                </c:pt>
                <c:pt idx="2587">
                  <c:v>0.78402734617775016</c:v>
                </c:pt>
                <c:pt idx="2588">
                  <c:v>0.78409919766593761</c:v>
                </c:pt>
                <c:pt idx="2589">
                  <c:v>0.78459705821421155</c:v>
                </c:pt>
                <c:pt idx="2590">
                  <c:v>0.78482859226842161</c:v>
                </c:pt>
                <c:pt idx="2591">
                  <c:v>0.78506318624404359</c:v>
                </c:pt>
                <c:pt idx="2592">
                  <c:v>0.78555798687089651</c:v>
                </c:pt>
                <c:pt idx="2593">
                  <c:v>0.78558110627719069</c:v>
                </c:pt>
                <c:pt idx="2594">
                  <c:v>0.78609902631034112</c:v>
                </c:pt>
                <c:pt idx="2595">
                  <c:v>0.78628738147337707</c:v>
                </c:pt>
                <c:pt idx="2596">
                  <c:v>0.78661694634348789</c:v>
                </c:pt>
                <c:pt idx="2597">
                  <c:v>0.78701677607585652</c:v>
                </c:pt>
                <c:pt idx="2598">
                  <c:v>0.78713486637663144</c:v>
                </c:pt>
                <c:pt idx="2599">
                  <c:v>0.78765278640977865</c:v>
                </c:pt>
                <c:pt idx="2600">
                  <c:v>0.78767323121809318</c:v>
                </c:pt>
                <c:pt idx="2601">
                  <c:v>0.78817070644292508</c:v>
                </c:pt>
                <c:pt idx="2602">
                  <c:v>0.78847556528081653</c:v>
                </c:pt>
                <c:pt idx="2603">
                  <c:v>0.78874041847939336</c:v>
                </c:pt>
                <c:pt idx="2604">
                  <c:v>0.78920495988329653</c:v>
                </c:pt>
                <c:pt idx="2605">
                  <c:v>0.78925833851253369</c:v>
                </c:pt>
                <c:pt idx="2606">
                  <c:v>0.78972446654236594</c:v>
                </c:pt>
                <c:pt idx="2607">
                  <c:v>0.78993435448577765</c:v>
                </c:pt>
                <c:pt idx="2608">
                  <c:v>0.79024238657551271</c:v>
                </c:pt>
                <c:pt idx="2609">
                  <c:v>0.79066374908825332</c:v>
                </c:pt>
                <c:pt idx="2610">
                  <c:v>0.7907603066086597</c:v>
                </c:pt>
                <c:pt idx="2611">
                  <c:v>0.79127822664181013</c:v>
                </c:pt>
                <c:pt idx="2612">
                  <c:v>0.79139314369073688</c:v>
                </c:pt>
                <c:pt idx="2613">
                  <c:v>0.79179614667495313</c:v>
                </c:pt>
                <c:pt idx="2614">
                  <c:v>0.79204959883296566</c:v>
                </c:pt>
                <c:pt idx="2615">
                  <c:v>0.79231406670810045</c:v>
                </c:pt>
                <c:pt idx="2616">
                  <c:v>0.79283198674124433</c:v>
                </c:pt>
                <c:pt idx="2617">
                  <c:v>0.79285193289569933</c:v>
                </c:pt>
                <c:pt idx="2618">
                  <c:v>0.7934016987777085</c:v>
                </c:pt>
                <c:pt idx="2619">
                  <c:v>0.79358132749817989</c:v>
                </c:pt>
                <c:pt idx="2620">
                  <c:v>0.79386782680754087</c:v>
                </c:pt>
                <c:pt idx="2621">
                  <c:v>0.79431072210065556</c:v>
                </c:pt>
                <c:pt idx="2622">
                  <c:v>0.79438574684068752</c:v>
                </c:pt>
                <c:pt idx="2623">
                  <c:v>0.79490366687383562</c:v>
                </c:pt>
                <c:pt idx="2624">
                  <c:v>0.79504011670313957</c:v>
                </c:pt>
                <c:pt idx="2625">
                  <c:v>0.79542158690698128</c:v>
                </c:pt>
                <c:pt idx="2626">
                  <c:v>0.79576951130561613</c:v>
                </c:pt>
                <c:pt idx="2627">
                  <c:v>0.7959395069401286</c:v>
                </c:pt>
                <c:pt idx="2628">
                  <c:v>0.79642596644784813</c:v>
                </c:pt>
                <c:pt idx="2629">
                  <c:v>0.7964574269732756</c:v>
                </c:pt>
                <c:pt idx="2630">
                  <c:v>0.79697534700642214</c:v>
                </c:pt>
                <c:pt idx="2631">
                  <c:v>0.79722830051058013</c:v>
                </c:pt>
                <c:pt idx="2632">
                  <c:v>0.79749326703956891</c:v>
                </c:pt>
                <c:pt idx="2633">
                  <c:v>0.79788475565280814</c:v>
                </c:pt>
                <c:pt idx="2634">
                  <c:v>0.7980629790760273</c:v>
                </c:pt>
                <c:pt idx="2635">
                  <c:v>0.798529107105863</c:v>
                </c:pt>
                <c:pt idx="2636">
                  <c:v>0.79868708971553559</c:v>
                </c:pt>
                <c:pt idx="2637">
                  <c:v>0.79904702713901266</c:v>
                </c:pt>
                <c:pt idx="2638">
                  <c:v>0.79941648431801549</c:v>
                </c:pt>
                <c:pt idx="2639">
                  <c:v>0.79956494717215332</c:v>
                </c:pt>
                <c:pt idx="2640">
                  <c:v>0.80008286720530342</c:v>
                </c:pt>
                <c:pt idx="2641">
                  <c:v>0.80014587892049993</c:v>
                </c:pt>
                <c:pt idx="2642">
                  <c:v>0.80060078723845063</c:v>
                </c:pt>
                <c:pt idx="2643">
                  <c:v>0.80087527352297916</c:v>
                </c:pt>
                <c:pt idx="2644">
                  <c:v>0.80111870727159762</c:v>
                </c:pt>
                <c:pt idx="2645">
                  <c:v>0.80160466812545572</c:v>
                </c:pt>
                <c:pt idx="2646">
                  <c:v>0.80163662730474383</c:v>
                </c:pt>
                <c:pt idx="2647">
                  <c:v>0.80215454733789104</c:v>
                </c:pt>
                <c:pt idx="2648">
                  <c:v>0.8022611232676875</c:v>
                </c:pt>
                <c:pt idx="2649">
                  <c:v>0.80267246737103792</c:v>
                </c:pt>
                <c:pt idx="2650">
                  <c:v>0.80306345733041573</c:v>
                </c:pt>
                <c:pt idx="2651">
                  <c:v>0.8032421794074992</c:v>
                </c:pt>
                <c:pt idx="2652">
                  <c:v>0.80370830743733168</c:v>
                </c:pt>
                <c:pt idx="2653">
                  <c:v>0.80371991247264785</c:v>
                </c:pt>
                <c:pt idx="2654">
                  <c:v>0.80422622747048145</c:v>
                </c:pt>
                <c:pt idx="2655">
                  <c:v>0.80452224653537563</c:v>
                </c:pt>
                <c:pt idx="2656">
                  <c:v>0.80474414750362844</c:v>
                </c:pt>
                <c:pt idx="2657">
                  <c:v>0.80525164113785552</c:v>
                </c:pt>
                <c:pt idx="2658">
                  <c:v>0.80526206753677232</c:v>
                </c:pt>
                <c:pt idx="2659">
                  <c:v>0.80577998756991964</c:v>
                </c:pt>
                <c:pt idx="2660">
                  <c:v>0.80598103574033553</c:v>
                </c:pt>
                <c:pt idx="2661">
                  <c:v>0.80629790760306663</c:v>
                </c:pt>
                <c:pt idx="2662">
                  <c:v>0.80671043034281564</c:v>
                </c:pt>
                <c:pt idx="2663">
                  <c:v>0.8068676196395308</c:v>
                </c:pt>
                <c:pt idx="2664">
                  <c:v>0.80738553967267468</c:v>
                </c:pt>
                <c:pt idx="2665">
                  <c:v>0.80743982494529543</c:v>
                </c:pt>
                <c:pt idx="2666">
                  <c:v>0.80785166770250683</c:v>
                </c:pt>
                <c:pt idx="2667">
                  <c:v>0.8080962800875271</c:v>
                </c:pt>
                <c:pt idx="2668">
                  <c:v>0.80836958773564938</c:v>
                </c:pt>
                <c:pt idx="2669">
                  <c:v>0.8088875077688007</c:v>
                </c:pt>
                <c:pt idx="2670">
                  <c:v>0.80889861415025821</c:v>
                </c:pt>
                <c:pt idx="2671">
                  <c:v>0.80940542780194658</c:v>
                </c:pt>
                <c:pt idx="2672">
                  <c:v>0.80962800875273488</c:v>
                </c:pt>
                <c:pt idx="2673">
                  <c:v>0.80992334783509468</c:v>
                </c:pt>
                <c:pt idx="2674">
                  <c:v>0.810357403355215</c:v>
                </c:pt>
                <c:pt idx="2675">
                  <c:v>0.81044126786824089</c:v>
                </c:pt>
                <c:pt idx="2676">
                  <c:v>0.8109591879013881</c:v>
                </c:pt>
                <c:pt idx="2677">
                  <c:v>0.81108679795769456</c:v>
                </c:pt>
                <c:pt idx="2678">
                  <c:v>0.81147710793453498</c:v>
                </c:pt>
                <c:pt idx="2679">
                  <c:v>0.81181619256017823</c:v>
                </c:pt>
                <c:pt idx="2680">
                  <c:v>0.81199502796768175</c:v>
                </c:pt>
                <c:pt idx="2681">
                  <c:v>0.81254558716265457</c:v>
                </c:pt>
                <c:pt idx="2682">
                  <c:v>0.81256474000414358</c:v>
                </c:pt>
                <c:pt idx="2683">
                  <c:v>0.81303086803397562</c:v>
                </c:pt>
                <c:pt idx="2684">
                  <c:v>0.81327498176513457</c:v>
                </c:pt>
                <c:pt idx="2685">
                  <c:v>0.8135487880671225</c:v>
                </c:pt>
                <c:pt idx="2686">
                  <c:v>0.81393143690736669</c:v>
                </c:pt>
                <c:pt idx="2687">
                  <c:v>0.81406670810026516</c:v>
                </c:pt>
                <c:pt idx="2688">
                  <c:v>0.8145846281334167</c:v>
                </c:pt>
                <c:pt idx="2689">
                  <c:v>0.81473377097009503</c:v>
                </c:pt>
                <c:pt idx="2690">
                  <c:v>0.81510254816656258</c:v>
                </c:pt>
                <c:pt idx="2691">
                  <c:v>0.81546316557257448</c:v>
                </c:pt>
                <c:pt idx="2692">
                  <c:v>0.81562046819971301</c:v>
                </c:pt>
                <c:pt idx="2693">
                  <c:v>0.81613838823285656</c:v>
                </c:pt>
                <c:pt idx="2694">
                  <c:v>0.81619256017505459</c:v>
                </c:pt>
                <c:pt idx="2695">
                  <c:v>0.81670810026931862</c:v>
                </c:pt>
                <c:pt idx="2696">
                  <c:v>0.8169219547775346</c:v>
                </c:pt>
                <c:pt idx="2697">
                  <c:v>0.81722602030246527</c:v>
                </c:pt>
                <c:pt idx="2698">
                  <c:v>0.8176513493800146</c:v>
                </c:pt>
                <c:pt idx="2699">
                  <c:v>0.81769214833229753</c:v>
                </c:pt>
                <c:pt idx="2700">
                  <c:v>0.8182100683654443</c:v>
                </c:pt>
                <c:pt idx="2701">
                  <c:v>0.81830780452224638</c:v>
                </c:pt>
                <c:pt idx="2702">
                  <c:v>0.81872798839859551</c:v>
                </c:pt>
                <c:pt idx="2703">
                  <c:v>0.81911013858497461</c:v>
                </c:pt>
                <c:pt idx="2704">
                  <c:v>0.81924590843173783</c:v>
                </c:pt>
                <c:pt idx="2705">
                  <c:v>0.81976382846488893</c:v>
                </c:pt>
                <c:pt idx="2706">
                  <c:v>0.81976659372720306</c:v>
                </c:pt>
                <c:pt idx="2707">
                  <c:v>0.82028174849803193</c:v>
                </c:pt>
                <c:pt idx="2708">
                  <c:v>0.82056892778993062</c:v>
                </c:pt>
                <c:pt idx="2709">
                  <c:v>0.82079966853118524</c:v>
                </c:pt>
                <c:pt idx="2710">
                  <c:v>0.82129832239241463</c:v>
                </c:pt>
                <c:pt idx="2711">
                  <c:v>0.82136938056763731</c:v>
                </c:pt>
                <c:pt idx="2712">
                  <c:v>0.82183550859747556</c:v>
                </c:pt>
                <c:pt idx="2713">
                  <c:v>0.82202771699489841</c:v>
                </c:pt>
                <c:pt idx="2714">
                  <c:v>0.82235342863061967</c:v>
                </c:pt>
                <c:pt idx="2715">
                  <c:v>0.82275711159737464</c:v>
                </c:pt>
                <c:pt idx="2716">
                  <c:v>0.82287134866376765</c:v>
                </c:pt>
                <c:pt idx="2717">
                  <c:v>0.82338926869691331</c:v>
                </c:pt>
                <c:pt idx="2718">
                  <c:v>0.82348650619985431</c:v>
                </c:pt>
                <c:pt idx="2719">
                  <c:v>0.82390718873005686</c:v>
                </c:pt>
                <c:pt idx="2720">
                  <c:v>0.82414296134208598</c:v>
                </c:pt>
                <c:pt idx="2721">
                  <c:v>0.82442510876320652</c:v>
                </c:pt>
                <c:pt idx="2722">
                  <c:v>0.82494302879635351</c:v>
                </c:pt>
                <c:pt idx="2723">
                  <c:v>0.8249452954048192</c:v>
                </c:pt>
                <c:pt idx="2724">
                  <c:v>0.8254609488295005</c:v>
                </c:pt>
                <c:pt idx="2725">
                  <c:v>0.82567469000729465</c:v>
                </c:pt>
                <c:pt idx="2726">
                  <c:v>0.82603066086595933</c:v>
                </c:pt>
                <c:pt idx="2727">
                  <c:v>0.82640408460977677</c:v>
                </c:pt>
                <c:pt idx="2728">
                  <c:v>0.82649678889579459</c:v>
                </c:pt>
                <c:pt idx="2729">
                  <c:v>0.82701470892894136</c:v>
                </c:pt>
                <c:pt idx="2730">
                  <c:v>0.82713347921225122</c:v>
                </c:pt>
                <c:pt idx="2731">
                  <c:v>0.82753262896208757</c:v>
                </c:pt>
                <c:pt idx="2732">
                  <c:v>0.82786287381473367</c:v>
                </c:pt>
                <c:pt idx="2733">
                  <c:v>0.82805054899523456</c:v>
                </c:pt>
                <c:pt idx="2734">
                  <c:v>0.82856846902838222</c:v>
                </c:pt>
                <c:pt idx="2735">
                  <c:v>0.82859226841721356</c:v>
                </c:pt>
                <c:pt idx="2736">
                  <c:v>0.82908638906152532</c:v>
                </c:pt>
                <c:pt idx="2737">
                  <c:v>0.8293216630196969</c:v>
                </c:pt>
                <c:pt idx="2738">
                  <c:v>0.82960430909467664</c:v>
                </c:pt>
                <c:pt idx="2739">
                  <c:v>0.83005105762218012</c:v>
                </c:pt>
                <c:pt idx="2740">
                  <c:v>0.83012222912782252</c:v>
                </c:pt>
                <c:pt idx="2741">
                  <c:v>0.8306401491609694</c:v>
                </c:pt>
                <c:pt idx="2742">
                  <c:v>0.83078045222465646</c:v>
                </c:pt>
                <c:pt idx="2743">
                  <c:v>0.83120986119743123</c:v>
                </c:pt>
                <c:pt idx="2744">
                  <c:v>0.83150984682713369</c:v>
                </c:pt>
                <c:pt idx="2745">
                  <c:v>0.831727781230581</c:v>
                </c:pt>
                <c:pt idx="2746">
                  <c:v>0.8321939092604107</c:v>
                </c:pt>
                <c:pt idx="2747">
                  <c:v>0.8322392414296137</c:v>
                </c:pt>
                <c:pt idx="2748">
                  <c:v>0.83271182929356091</c:v>
                </c:pt>
                <c:pt idx="2749">
                  <c:v>0.83296863603209714</c:v>
                </c:pt>
                <c:pt idx="2750">
                  <c:v>0.83322974932670391</c:v>
                </c:pt>
                <c:pt idx="2751">
                  <c:v>0.83369803063458292</c:v>
                </c:pt>
                <c:pt idx="2752">
                  <c:v>0.83374766935985389</c:v>
                </c:pt>
                <c:pt idx="2753">
                  <c:v>0.83426558939299456</c:v>
                </c:pt>
                <c:pt idx="2754">
                  <c:v>0.83435448577680527</c:v>
                </c:pt>
                <c:pt idx="2755">
                  <c:v>0.83478350942614477</c:v>
                </c:pt>
                <c:pt idx="2756">
                  <c:v>0.8351568198395336</c:v>
                </c:pt>
                <c:pt idx="2757">
                  <c:v>0.83530142945929164</c:v>
                </c:pt>
                <c:pt idx="2758">
                  <c:v>0.83581934949243841</c:v>
                </c:pt>
                <c:pt idx="2759">
                  <c:v>0.83588621444201361</c:v>
                </c:pt>
                <c:pt idx="2760">
                  <c:v>0.83638906152890025</c:v>
                </c:pt>
                <c:pt idx="2761">
                  <c:v>0.83661560904449706</c:v>
                </c:pt>
                <c:pt idx="2762">
                  <c:v>0.83685518955873195</c:v>
                </c:pt>
                <c:pt idx="2763">
                  <c:v>0.83734500364697728</c:v>
                </c:pt>
                <c:pt idx="2764">
                  <c:v>0.83737310959187961</c:v>
                </c:pt>
                <c:pt idx="2765">
                  <c:v>0.83789102962502915</c:v>
                </c:pt>
                <c:pt idx="2766">
                  <c:v>0.83807439824945285</c:v>
                </c:pt>
                <c:pt idx="2767">
                  <c:v>0.83840894965817658</c:v>
                </c:pt>
                <c:pt idx="2768">
                  <c:v>0.83873085339168918</c:v>
                </c:pt>
                <c:pt idx="2769">
                  <c:v>0.83892686969131969</c:v>
                </c:pt>
                <c:pt idx="2770">
                  <c:v>0.83944478972446646</c:v>
                </c:pt>
                <c:pt idx="2771">
                  <c:v>0.83953318745441241</c:v>
                </c:pt>
                <c:pt idx="2772">
                  <c:v>0.83996270975760801</c:v>
                </c:pt>
                <c:pt idx="2773">
                  <c:v>0.84026258205689253</c:v>
                </c:pt>
                <c:pt idx="2774">
                  <c:v>0.84053242179407506</c:v>
                </c:pt>
                <c:pt idx="2775">
                  <c:v>0.84099197665938152</c:v>
                </c:pt>
                <c:pt idx="2776">
                  <c:v>0.84099854982390732</c:v>
                </c:pt>
                <c:pt idx="2777">
                  <c:v>0.84151646985704776</c:v>
                </c:pt>
                <c:pt idx="2778">
                  <c:v>0.84172137126185265</c:v>
                </c:pt>
                <c:pt idx="2779">
                  <c:v>0.84203438989019996</c:v>
                </c:pt>
                <c:pt idx="2780">
                  <c:v>0.84245076586432921</c:v>
                </c:pt>
                <c:pt idx="2781">
                  <c:v>0.84255230992334407</c:v>
                </c:pt>
                <c:pt idx="2782">
                  <c:v>0.84307022995649461</c:v>
                </c:pt>
                <c:pt idx="2783">
                  <c:v>0.84310722100656454</c:v>
                </c:pt>
                <c:pt idx="2784">
                  <c:v>0.84358814998963738</c:v>
                </c:pt>
                <c:pt idx="2785">
                  <c:v>0.84390955506929533</c:v>
                </c:pt>
                <c:pt idx="2786">
                  <c:v>0.84410607002278815</c:v>
                </c:pt>
                <c:pt idx="2787">
                  <c:v>0.84462399005593569</c:v>
                </c:pt>
                <c:pt idx="2788">
                  <c:v>0.84463894967177555</c:v>
                </c:pt>
                <c:pt idx="2789">
                  <c:v>0.84514191008908879</c:v>
                </c:pt>
                <c:pt idx="2790">
                  <c:v>0.84536834427425156</c:v>
                </c:pt>
                <c:pt idx="2791">
                  <c:v>0.84571162212554785</c:v>
                </c:pt>
                <c:pt idx="2792">
                  <c:v>0.84609773887673223</c:v>
                </c:pt>
                <c:pt idx="2793">
                  <c:v>0.84617775015537866</c:v>
                </c:pt>
                <c:pt idx="2794">
                  <c:v>0.8466956701885312</c:v>
                </c:pt>
                <c:pt idx="2795">
                  <c:v>0.84682713347921534</c:v>
                </c:pt>
                <c:pt idx="2796">
                  <c:v>0.84721359022166665</c:v>
                </c:pt>
                <c:pt idx="2797">
                  <c:v>0.84755652808169157</c:v>
                </c:pt>
                <c:pt idx="2798">
                  <c:v>0.84778330225813503</c:v>
                </c:pt>
                <c:pt idx="2799">
                  <c:v>0.84828592268417813</c:v>
                </c:pt>
                <c:pt idx="2800">
                  <c:v>0.84830122229128146</c:v>
                </c:pt>
                <c:pt idx="2801">
                  <c:v>0.84876735032111061</c:v>
                </c:pt>
                <c:pt idx="2802">
                  <c:v>0.84894237782640414</c:v>
                </c:pt>
                <c:pt idx="2803">
                  <c:v>0.84928527035425705</c:v>
                </c:pt>
                <c:pt idx="2804">
                  <c:v>0.84974471188913581</c:v>
                </c:pt>
                <c:pt idx="2805">
                  <c:v>0.84980319038740471</c:v>
                </c:pt>
                <c:pt idx="2806">
                  <c:v>0.85032111042055425</c:v>
                </c:pt>
                <c:pt idx="2807">
                  <c:v>0.85047410649161193</c:v>
                </c:pt>
                <c:pt idx="2808">
                  <c:v>0.85083903045370446</c:v>
                </c:pt>
                <c:pt idx="2809">
                  <c:v>0.85120350109409171</c:v>
                </c:pt>
                <c:pt idx="2810">
                  <c:v>0.85135695048684479</c:v>
                </c:pt>
                <c:pt idx="2811">
                  <c:v>0.85187487051999755</c:v>
                </c:pt>
                <c:pt idx="2812">
                  <c:v>0.85193289569657515</c:v>
                </c:pt>
                <c:pt idx="2813">
                  <c:v>0.85239279055314132</c:v>
                </c:pt>
                <c:pt idx="2814">
                  <c:v>0.85266229029905172</c:v>
                </c:pt>
                <c:pt idx="2815">
                  <c:v>0.85291071058628565</c:v>
                </c:pt>
                <c:pt idx="2816">
                  <c:v>0.85331874544128339</c:v>
                </c:pt>
                <c:pt idx="2817">
                  <c:v>0.85342863061943774</c:v>
                </c:pt>
                <c:pt idx="2818">
                  <c:v>0.85394655065258374</c:v>
                </c:pt>
                <c:pt idx="2819">
                  <c:v>0.85412107950401572</c:v>
                </c:pt>
                <c:pt idx="2820">
                  <c:v>0.85446447068572662</c:v>
                </c:pt>
                <c:pt idx="2821">
                  <c:v>0.85477753464624373</c:v>
                </c:pt>
                <c:pt idx="2822">
                  <c:v>0.85498239071887283</c:v>
                </c:pt>
                <c:pt idx="2823">
                  <c:v>0.85550031075201949</c:v>
                </c:pt>
                <c:pt idx="2824">
                  <c:v>0.85557986870897162</c:v>
                </c:pt>
                <c:pt idx="2825">
                  <c:v>0.85601823078516692</c:v>
                </c:pt>
                <c:pt idx="2826">
                  <c:v>0.85630926331145163</c:v>
                </c:pt>
                <c:pt idx="2827">
                  <c:v>0.85653615081831358</c:v>
                </c:pt>
                <c:pt idx="2828">
                  <c:v>0.85703865791393175</c:v>
                </c:pt>
                <c:pt idx="2829">
                  <c:v>0.85705407085146068</c:v>
                </c:pt>
                <c:pt idx="2830">
                  <c:v>0.85757199088460734</c:v>
                </c:pt>
                <c:pt idx="2831">
                  <c:v>0.8577680525164163</c:v>
                </c:pt>
                <c:pt idx="2832">
                  <c:v>0.85808991091775411</c:v>
                </c:pt>
                <c:pt idx="2833">
                  <c:v>0.85849744711889653</c:v>
                </c:pt>
                <c:pt idx="2834">
                  <c:v>0.85860783095090165</c:v>
                </c:pt>
                <c:pt idx="2835">
                  <c:v>0.85912575098404775</c:v>
                </c:pt>
                <c:pt idx="2836">
                  <c:v>0.8592268417213712</c:v>
                </c:pt>
                <c:pt idx="2837">
                  <c:v>0.85964367101719963</c:v>
                </c:pt>
                <c:pt idx="2838">
                  <c:v>0.85995623632385665</c:v>
                </c:pt>
                <c:pt idx="2839">
                  <c:v>0.86016159105034151</c:v>
                </c:pt>
                <c:pt idx="2840">
                  <c:v>0.86067951108349561</c:v>
                </c:pt>
                <c:pt idx="2841">
                  <c:v>0.86068563092633366</c:v>
                </c:pt>
                <c:pt idx="2842">
                  <c:v>0.86124922311995378</c:v>
                </c:pt>
                <c:pt idx="2843">
                  <c:v>0.86141502552881388</c:v>
                </c:pt>
                <c:pt idx="2844">
                  <c:v>0.86171535114978604</c:v>
                </c:pt>
                <c:pt idx="2845">
                  <c:v>0.86214442013129411</c:v>
                </c:pt>
                <c:pt idx="2846">
                  <c:v>0.86223327118292947</c:v>
                </c:pt>
                <c:pt idx="2847">
                  <c:v>0.86275119121607968</c:v>
                </c:pt>
                <c:pt idx="2848">
                  <c:v>0.86287381473377733</c:v>
                </c:pt>
                <c:pt idx="2849">
                  <c:v>0.86326911124922312</c:v>
                </c:pt>
                <c:pt idx="2850">
                  <c:v>0.86353026987600257</c:v>
                </c:pt>
                <c:pt idx="2851">
                  <c:v>0.86378703128236989</c:v>
                </c:pt>
                <c:pt idx="2852">
                  <c:v>0.86430495131551865</c:v>
                </c:pt>
                <c:pt idx="2853">
                  <c:v>0.86433260393873068</c:v>
                </c:pt>
                <c:pt idx="2854">
                  <c:v>0.86482287134866465</c:v>
                </c:pt>
                <c:pt idx="2855">
                  <c:v>0.8650619985412108</c:v>
                </c:pt>
                <c:pt idx="2856">
                  <c:v>0.86534079138181064</c:v>
                </c:pt>
                <c:pt idx="2857">
                  <c:v>0.86579139314369746</c:v>
                </c:pt>
                <c:pt idx="2858">
                  <c:v>0.86585871141495763</c:v>
                </c:pt>
                <c:pt idx="2859">
                  <c:v>0.86637663144810872</c:v>
                </c:pt>
                <c:pt idx="2860">
                  <c:v>0.8665207877461707</c:v>
                </c:pt>
                <c:pt idx="2861">
                  <c:v>0.86689455148125161</c:v>
                </c:pt>
                <c:pt idx="2862">
                  <c:v>0.8672501823486507</c:v>
                </c:pt>
                <c:pt idx="2863">
                  <c:v>0.86741247151439804</c:v>
                </c:pt>
                <c:pt idx="2864">
                  <c:v>0.86790663749088892</c:v>
                </c:pt>
                <c:pt idx="2865">
                  <c:v>0.86793039154754481</c:v>
                </c:pt>
                <c:pt idx="2866">
                  <c:v>0.86844831158069569</c:v>
                </c:pt>
                <c:pt idx="2867">
                  <c:v>0.86870897155361415</c:v>
                </c:pt>
                <c:pt idx="2868">
                  <c:v>0.86896623161384212</c:v>
                </c:pt>
                <c:pt idx="2869">
                  <c:v>0.86936542669584604</c:v>
                </c:pt>
                <c:pt idx="2870">
                  <c:v>0.86948415164698567</c:v>
                </c:pt>
                <c:pt idx="2871">
                  <c:v>0.87000207168013532</c:v>
                </c:pt>
                <c:pt idx="2872">
                  <c:v>0.87016776075857061</c:v>
                </c:pt>
                <c:pt idx="2873">
                  <c:v>0.87051999171327932</c:v>
                </c:pt>
                <c:pt idx="2874">
                  <c:v>0.87089715536105061</c:v>
                </c:pt>
                <c:pt idx="2875">
                  <c:v>0.87103791174642653</c:v>
                </c:pt>
                <c:pt idx="2876">
                  <c:v>0.87155583177957718</c:v>
                </c:pt>
                <c:pt idx="2877">
                  <c:v>0.87162654996353062</c:v>
                </c:pt>
                <c:pt idx="2878">
                  <c:v>0.87207375181272018</c:v>
                </c:pt>
                <c:pt idx="2879">
                  <c:v>0.87235594456601062</c:v>
                </c:pt>
                <c:pt idx="2880">
                  <c:v>0.87259167184586695</c:v>
                </c:pt>
                <c:pt idx="2881">
                  <c:v>0.87308533916849418</c:v>
                </c:pt>
                <c:pt idx="2882">
                  <c:v>0.87310959187901371</c:v>
                </c:pt>
                <c:pt idx="2883">
                  <c:v>0.8736275119121607</c:v>
                </c:pt>
                <c:pt idx="2884">
                  <c:v>0.87381473377097063</c:v>
                </c:pt>
                <c:pt idx="2885">
                  <c:v>0.87414543194531114</c:v>
                </c:pt>
                <c:pt idx="2886">
                  <c:v>0.87454412837345064</c:v>
                </c:pt>
                <c:pt idx="2887">
                  <c:v>0.87466335197845468</c:v>
                </c:pt>
                <c:pt idx="2888">
                  <c:v>0.87518127201160478</c:v>
                </c:pt>
                <c:pt idx="2889">
                  <c:v>0.87520058351568264</c:v>
                </c:pt>
                <c:pt idx="2890">
                  <c:v>0.87569919204475399</c:v>
                </c:pt>
                <c:pt idx="2891">
                  <c:v>0.87600291757841509</c:v>
                </c:pt>
                <c:pt idx="2892">
                  <c:v>0.87621711207789565</c:v>
                </c:pt>
                <c:pt idx="2893">
                  <c:v>0.87665937272064165</c:v>
                </c:pt>
                <c:pt idx="2894">
                  <c:v>0.87673503211104709</c:v>
                </c:pt>
                <c:pt idx="2895">
                  <c:v>0.87725295214419396</c:v>
                </c:pt>
                <c:pt idx="2896">
                  <c:v>0.87746170678336988</c:v>
                </c:pt>
                <c:pt idx="2897">
                  <c:v>0.8777708721773404</c:v>
                </c:pt>
                <c:pt idx="2898">
                  <c:v>0.87811816192559999</c:v>
                </c:pt>
                <c:pt idx="2899">
                  <c:v>0.87828879221048695</c:v>
                </c:pt>
                <c:pt idx="2900">
                  <c:v>0.87880671224363316</c:v>
                </c:pt>
                <c:pt idx="2901">
                  <c:v>0.87892049598833244</c:v>
                </c:pt>
                <c:pt idx="2902">
                  <c:v>0.87932463227678292</c:v>
                </c:pt>
                <c:pt idx="2903">
                  <c:v>0.87957695113056122</c:v>
                </c:pt>
                <c:pt idx="2904">
                  <c:v>0.87984255230992725</c:v>
                </c:pt>
                <c:pt idx="2905">
                  <c:v>0.88036047234306991</c:v>
                </c:pt>
                <c:pt idx="2906">
                  <c:v>0.88037928519328967</c:v>
                </c:pt>
                <c:pt idx="2907">
                  <c:v>0.88087839237621723</c:v>
                </c:pt>
                <c:pt idx="2908">
                  <c:v>0.88110867979576857</c:v>
                </c:pt>
                <c:pt idx="2909">
                  <c:v>0.881396312409364</c:v>
                </c:pt>
                <c:pt idx="2910">
                  <c:v>0.88183807439824913</c:v>
                </c:pt>
                <c:pt idx="2911">
                  <c:v>0.88191423244251366</c:v>
                </c:pt>
                <c:pt idx="2912">
                  <c:v>0.88243215247565432</c:v>
                </c:pt>
                <c:pt idx="2913">
                  <c:v>0.8825674690007248</c:v>
                </c:pt>
                <c:pt idx="2914">
                  <c:v>0.88295007250880952</c:v>
                </c:pt>
                <c:pt idx="2915">
                  <c:v>0.88329686360320969</c:v>
                </c:pt>
                <c:pt idx="2916">
                  <c:v>0.88346799254194808</c:v>
                </c:pt>
                <c:pt idx="2917">
                  <c:v>0.88398591257510284</c:v>
                </c:pt>
                <c:pt idx="2918">
                  <c:v>0.88402625820568903</c:v>
                </c:pt>
                <c:pt idx="2919">
                  <c:v>0.88450383260824561</c:v>
                </c:pt>
                <c:pt idx="2920">
                  <c:v>0.88475565280817514</c:v>
                </c:pt>
                <c:pt idx="2921">
                  <c:v>0.88502175264139582</c:v>
                </c:pt>
                <c:pt idx="2922">
                  <c:v>0.88541210795039638</c:v>
                </c:pt>
                <c:pt idx="2923">
                  <c:v>0.8855396726745427</c:v>
                </c:pt>
                <c:pt idx="2924">
                  <c:v>0.88605759270768558</c:v>
                </c:pt>
                <c:pt idx="2925">
                  <c:v>0.8862144420131296</c:v>
                </c:pt>
                <c:pt idx="2926">
                  <c:v>0.88657551274083268</c:v>
                </c:pt>
                <c:pt idx="2927">
                  <c:v>0.88694383661561216</c:v>
                </c:pt>
                <c:pt idx="2928">
                  <c:v>0.887093432773983</c:v>
                </c:pt>
                <c:pt idx="2929">
                  <c:v>0.88761135280712655</c:v>
                </c:pt>
                <c:pt idx="2930">
                  <c:v>0.88767323121809261</c:v>
                </c:pt>
                <c:pt idx="2931">
                  <c:v>0.88812927284027365</c:v>
                </c:pt>
                <c:pt idx="2932">
                  <c:v>0.8884755652808165</c:v>
                </c:pt>
                <c:pt idx="2933">
                  <c:v>0.88864719287342064</c:v>
                </c:pt>
                <c:pt idx="2934">
                  <c:v>0.88916511290656697</c:v>
                </c:pt>
                <c:pt idx="2935">
                  <c:v>0.88920495988329651</c:v>
                </c:pt>
                <c:pt idx="2936">
                  <c:v>0.88968303293971462</c:v>
                </c:pt>
                <c:pt idx="2937">
                  <c:v>0.88978847556528085</c:v>
                </c:pt>
                <c:pt idx="2938">
                  <c:v>0.89020095297286106</c:v>
                </c:pt>
                <c:pt idx="2939">
                  <c:v>0.89059080962800863</c:v>
                </c:pt>
                <c:pt idx="2940">
                  <c:v>0.89071887300600783</c:v>
                </c:pt>
                <c:pt idx="2941">
                  <c:v>0.89123679303915448</c:v>
                </c:pt>
                <c:pt idx="2942">
                  <c:v>0.89132020423048863</c:v>
                </c:pt>
                <c:pt idx="2943">
                  <c:v>0.8917547130723017</c:v>
                </c:pt>
                <c:pt idx="2944">
                  <c:v>0.89204959883296542</c:v>
                </c:pt>
                <c:pt idx="2945">
                  <c:v>0.8922726331054488</c:v>
                </c:pt>
                <c:pt idx="2946">
                  <c:v>0.89277899343544864</c:v>
                </c:pt>
                <c:pt idx="2947">
                  <c:v>0.89279055313860078</c:v>
                </c:pt>
                <c:pt idx="2948">
                  <c:v>0.89330847317174233</c:v>
                </c:pt>
                <c:pt idx="2949">
                  <c:v>0.8935083880379221</c:v>
                </c:pt>
                <c:pt idx="2950">
                  <c:v>0.89382639320489199</c:v>
                </c:pt>
                <c:pt idx="2951">
                  <c:v>0.89416484318016043</c:v>
                </c:pt>
                <c:pt idx="2952">
                  <c:v>0.89439610524134627</c:v>
                </c:pt>
                <c:pt idx="2953">
                  <c:v>0.89486223327118275</c:v>
                </c:pt>
                <c:pt idx="2954">
                  <c:v>0.89496717724288843</c:v>
                </c:pt>
                <c:pt idx="2955">
                  <c:v>0.89538015330432952</c:v>
                </c:pt>
                <c:pt idx="2956">
                  <c:v>0.89569657184536566</c:v>
                </c:pt>
                <c:pt idx="2957">
                  <c:v>0.89589807333748106</c:v>
                </c:pt>
                <c:pt idx="2958">
                  <c:v>0.8964159933706235</c:v>
                </c:pt>
                <c:pt idx="2959">
                  <c:v>0.89642596644784811</c:v>
                </c:pt>
                <c:pt idx="2960">
                  <c:v>0.89693391340377404</c:v>
                </c:pt>
                <c:pt idx="2961">
                  <c:v>0.89715536105032756</c:v>
                </c:pt>
                <c:pt idx="2962">
                  <c:v>0.89750362544022932</c:v>
                </c:pt>
                <c:pt idx="2963">
                  <c:v>0.89788475565280801</c:v>
                </c:pt>
                <c:pt idx="2964">
                  <c:v>0.89796975347006402</c:v>
                </c:pt>
                <c:pt idx="2965">
                  <c:v>0.89848767350321135</c:v>
                </c:pt>
                <c:pt idx="2966">
                  <c:v>0.89854121079504012</c:v>
                </c:pt>
                <c:pt idx="2967">
                  <c:v>0.89900559353635767</c:v>
                </c:pt>
                <c:pt idx="2968">
                  <c:v>0.89934354485776258</c:v>
                </c:pt>
                <c:pt idx="2969">
                  <c:v>0.89952351356950777</c:v>
                </c:pt>
                <c:pt idx="2970">
                  <c:v>0.90004143360265165</c:v>
                </c:pt>
                <c:pt idx="2971">
                  <c:v>0.90007293946024758</c:v>
                </c:pt>
                <c:pt idx="2972">
                  <c:v>0.90055935363579864</c:v>
                </c:pt>
                <c:pt idx="2973">
                  <c:v>0.90080233406272758</c:v>
                </c:pt>
                <c:pt idx="2974">
                  <c:v>0.90107727366894574</c:v>
                </c:pt>
                <c:pt idx="2975">
                  <c:v>0.90153172866520759</c:v>
                </c:pt>
                <c:pt idx="2976">
                  <c:v>0.90159519370209207</c:v>
                </c:pt>
                <c:pt idx="2977">
                  <c:v>0.90216490573855357</c:v>
                </c:pt>
                <c:pt idx="2978">
                  <c:v>0.90226112326768759</c:v>
                </c:pt>
                <c:pt idx="2979">
                  <c:v>0.90268282577170056</c:v>
                </c:pt>
                <c:pt idx="2980">
                  <c:v>0.90291757840991949</c:v>
                </c:pt>
                <c:pt idx="2981">
                  <c:v>0.90314895380153293</c:v>
                </c:pt>
                <c:pt idx="2982">
                  <c:v>0.90366687383467981</c:v>
                </c:pt>
                <c:pt idx="2983">
                  <c:v>0.90371991247264771</c:v>
                </c:pt>
                <c:pt idx="2984">
                  <c:v>0.90418479386782658</c:v>
                </c:pt>
                <c:pt idx="2985">
                  <c:v>0.90437636761487961</c:v>
                </c:pt>
                <c:pt idx="2986">
                  <c:v>0.9047027139009739</c:v>
                </c:pt>
                <c:pt idx="2987">
                  <c:v>0.90517870167760739</c:v>
                </c:pt>
                <c:pt idx="2988">
                  <c:v>0.90522063393412355</c:v>
                </c:pt>
                <c:pt idx="2989">
                  <c:v>0.90579034597058194</c:v>
                </c:pt>
                <c:pt idx="2990">
                  <c:v>0.90590809628009183</c:v>
                </c:pt>
                <c:pt idx="2991">
                  <c:v>0.9063082660037296</c:v>
                </c:pt>
                <c:pt idx="2992">
                  <c:v>0.90663749088256729</c:v>
                </c:pt>
                <c:pt idx="2993">
                  <c:v>0.9068261860368757</c:v>
                </c:pt>
                <c:pt idx="2994">
                  <c:v>0.90729231406670841</c:v>
                </c:pt>
                <c:pt idx="2995">
                  <c:v>0.90736688548504396</c:v>
                </c:pt>
                <c:pt idx="2996">
                  <c:v>0.90781023409985462</c:v>
                </c:pt>
                <c:pt idx="2997">
                  <c:v>0.90809628008752696</c:v>
                </c:pt>
                <c:pt idx="2998">
                  <c:v>0.90832815413300194</c:v>
                </c:pt>
                <c:pt idx="2999">
                  <c:v>0.90882567469001185</c:v>
                </c:pt>
                <c:pt idx="3000">
                  <c:v>0.90884607416614871</c:v>
                </c:pt>
                <c:pt idx="3001">
                  <c:v>0.90936399419929559</c:v>
                </c:pt>
                <c:pt idx="3002">
                  <c:v>0.90955506929248731</c:v>
                </c:pt>
                <c:pt idx="3003">
                  <c:v>0.90988191423244269</c:v>
                </c:pt>
                <c:pt idx="3004">
                  <c:v>0.91021152443471898</c:v>
                </c:pt>
                <c:pt idx="3005">
                  <c:v>0.91039983426559556</c:v>
                </c:pt>
                <c:pt idx="3006">
                  <c:v>0.91096954630205096</c:v>
                </c:pt>
                <c:pt idx="3007">
                  <c:v>0.91101385849744698</c:v>
                </c:pt>
                <c:pt idx="3008">
                  <c:v>0.91148746633519773</c:v>
                </c:pt>
                <c:pt idx="3009">
                  <c:v>0.91174325309992765</c:v>
                </c:pt>
                <c:pt idx="3010">
                  <c:v>0.91195359436502998</c:v>
                </c:pt>
                <c:pt idx="3011">
                  <c:v>0.91247151439818208</c:v>
                </c:pt>
                <c:pt idx="3012">
                  <c:v>0.9124726477024041</c:v>
                </c:pt>
                <c:pt idx="3013">
                  <c:v>0.91298943443132363</c:v>
                </c:pt>
                <c:pt idx="3014">
                  <c:v>0.91320204230488999</c:v>
                </c:pt>
                <c:pt idx="3015">
                  <c:v>0.91350735446447162</c:v>
                </c:pt>
                <c:pt idx="3016">
                  <c:v>0.91393143690736667</c:v>
                </c:pt>
                <c:pt idx="3017">
                  <c:v>0.91402527449761761</c:v>
                </c:pt>
                <c:pt idx="3018">
                  <c:v>0.91454319453076449</c:v>
                </c:pt>
                <c:pt idx="3019">
                  <c:v>0.9145878920496</c:v>
                </c:pt>
                <c:pt idx="3020">
                  <c:v>0.91511290656722299</c:v>
                </c:pt>
                <c:pt idx="3021">
                  <c:v>0.91539022611232668</c:v>
                </c:pt>
                <c:pt idx="3022">
                  <c:v>0.91557903459705814</c:v>
                </c:pt>
                <c:pt idx="3023">
                  <c:v>0.91604668125455868</c:v>
                </c:pt>
                <c:pt idx="3024">
                  <c:v>0.91609695463020491</c:v>
                </c:pt>
                <c:pt idx="3025">
                  <c:v>0.91661487466335489</c:v>
                </c:pt>
                <c:pt idx="3026">
                  <c:v>0.91684901531728946</c:v>
                </c:pt>
                <c:pt idx="3027">
                  <c:v>0.917132794696499</c:v>
                </c:pt>
                <c:pt idx="3028">
                  <c:v>0.91750547045952224</c:v>
                </c:pt>
                <c:pt idx="3029">
                  <c:v>0.91765071472964577</c:v>
                </c:pt>
                <c:pt idx="3030">
                  <c:v>0.91816863476279253</c:v>
                </c:pt>
                <c:pt idx="3031">
                  <c:v>0.91830780452224658</c:v>
                </c:pt>
                <c:pt idx="3032">
                  <c:v>0.91868655479593619</c:v>
                </c:pt>
                <c:pt idx="3033">
                  <c:v>0.91896425966448203</c:v>
                </c:pt>
                <c:pt idx="3034">
                  <c:v>0.91925626683240058</c:v>
                </c:pt>
                <c:pt idx="3035">
                  <c:v>0.91972239486222995</c:v>
                </c:pt>
                <c:pt idx="3036">
                  <c:v>0.91976659372720193</c:v>
                </c:pt>
                <c:pt idx="3037">
                  <c:v>0.92024031489537983</c:v>
                </c:pt>
                <c:pt idx="3038">
                  <c:v>0.92049598832968604</c:v>
                </c:pt>
                <c:pt idx="3039">
                  <c:v>0.92075823492853082</c:v>
                </c:pt>
                <c:pt idx="3040">
                  <c:v>0.92122538293216627</c:v>
                </c:pt>
                <c:pt idx="3041">
                  <c:v>0.92127615496167359</c:v>
                </c:pt>
                <c:pt idx="3042">
                  <c:v>0.92179407499482402</c:v>
                </c:pt>
                <c:pt idx="3043">
                  <c:v>0.92188183807440172</c:v>
                </c:pt>
                <c:pt idx="3044">
                  <c:v>0.92231199502796235</c:v>
                </c:pt>
                <c:pt idx="3045">
                  <c:v>0.92268417213712661</c:v>
                </c:pt>
                <c:pt idx="3046">
                  <c:v>0.92282991506111745</c:v>
                </c:pt>
                <c:pt idx="3047">
                  <c:v>0.92334062727935862</c:v>
                </c:pt>
                <c:pt idx="3048">
                  <c:v>0.9233996270975805</c:v>
                </c:pt>
                <c:pt idx="3049">
                  <c:v>0.92391754713072249</c:v>
                </c:pt>
                <c:pt idx="3050">
                  <c:v>0.92414296134208551</c:v>
                </c:pt>
                <c:pt idx="3051">
                  <c:v>0.9243836751605552</c:v>
                </c:pt>
                <c:pt idx="3052">
                  <c:v>0.92487235594456607</c:v>
                </c:pt>
                <c:pt idx="3053">
                  <c:v>0.92490159519370263</c:v>
                </c:pt>
                <c:pt idx="3054">
                  <c:v>0.92541951522684851</c:v>
                </c:pt>
                <c:pt idx="3055">
                  <c:v>0.92560175054704663</c:v>
                </c:pt>
                <c:pt idx="3056">
                  <c:v>0.92593743525999661</c:v>
                </c:pt>
                <c:pt idx="3057">
                  <c:v>0.92625820568927864</c:v>
                </c:pt>
                <c:pt idx="3058">
                  <c:v>0.92645535529314282</c:v>
                </c:pt>
                <c:pt idx="3059">
                  <c:v>0.9269732753262897</c:v>
                </c:pt>
                <c:pt idx="3060">
                  <c:v>0.92706053975200253</c:v>
                </c:pt>
                <c:pt idx="3061">
                  <c:v>0.92754298736274821</c:v>
                </c:pt>
                <c:pt idx="3062">
                  <c:v>0.92778993435449075</c:v>
                </c:pt>
                <c:pt idx="3063">
                  <c:v>0.92800911539258646</c:v>
                </c:pt>
                <c:pt idx="3064">
                  <c:v>0.92851932895695943</c:v>
                </c:pt>
                <c:pt idx="3065">
                  <c:v>0.92852703542573067</c:v>
                </c:pt>
                <c:pt idx="3066">
                  <c:v>0.92904495545888255</c:v>
                </c:pt>
                <c:pt idx="3067">
                  <c:v>0.92924872355944665</c:v>
                </c:pt>
                <c:pt idx="3068">
                  <c:v>0.9295628754920211</c:v>
                </c:pt>
                <c:pt idx="3069">
                  <c:v>0.92997811816192555</c:v>
                </c:pt>
                <c:pt idx="3070">
                  <c:v>0.93008079552517164</c:v>
                </c:pt>
                <c:pt idx="3071">
                  <c:v>0.93059871555831775</c:v>
                </c:pt>
                <c:pt idx="3072">
                  <c:v>0.93063457330416011</c:v>
                </c:pt>
                <c:pt idx="3073">
                  <c:v>0.93111663559146451</c:v>
                </c:pt>
                <c:pt idx="3074">
                  <c:v>0.93143690736688545</c:v>
                </c:pt>
                <c:pt idx="3075">
                  <c:v>0.93163455562461162</c:v>
                </c:pt>
                <c:pt idx="3076">
                  <c:v>0.93216630196936012</c:v>
                </c:pt>
                <c:pt idx="3077">
                  <c:v>0.93220426766107634</c:v>
                </c:pt>
                <c:pt idx="3078">
                  <c:v>0.93272218769421988</c:v>
                </c:pt>
                <c:pt idx="3079">
                  <c:v>0.93289569657185156</c:v>
                </c:pt>
                <c:pt idx="3080">
                  <c:v>0.93318831572405159</c:v>
                </c:pt>
                <c:pt idx="3081">
                  <c:v>0.93362509117432868</c:v>
                </c:pt>
                <c:pt idx="3082">
                  <c:v>0.93370623575719902</c:v>
                </c:pt>
                <c:pt idx="3083">
                  <c:v>0.93422415579034557</c:v>
                </c:pt>
                <c:pt idx="3084">
                  <c:v>0.93442742523705258</c:v>
                </c:pt>
                <c:pt idx="3085">
                  <c:v>0.93474207582349633</c:v>
                </c:pt>
                <c:pt idx="3086">
                  <c:v>0.93515681983953303</c:v>
                </c:pt>
                <c:pt idx="3087">
                  <c:v>0.93525999585663655</c:v>
                </c:pt>
                <c:pt idx="3088">
                  <c:v>0.93577791588978665</c:v>
                </c:pt>
                <c:pt idx="3089">
                  <c:v>0.93581327498176459</c:v>
                </c:pt>
                <c:pt idx="3090">
                  <c:v>0.93634762792624759</c:v>
                </c:pt>
                <c:pt idx="3091">
                  <c:v>0.93654266958424459</c:v>
                </c:pt>
                <c:pt idx="3092">
                  <c:v>0.9368137559560803</c:v>
                </c:pt>
                <c:pt idx="3093">
                  <c:v>0.93727206418672449</c:v>
                </c:pt>
                <c:pt idx="3094">
                  <c:v>0.93733167598922706</c:v>
                </c:pt>
                <c:pt idx="3095">
                  <c:v>0.93784959602237761</c:v>
                </c:pt>
                <c:pt idx="3096">
                  <c:v>0.9380014587892046</c:v>
                </c:pt>
                <c:pt idx="3097">
                  <c:v>0.9383675160555216</c:v>
                </c:pt>
                <c:pt idx="3098">
                  <c:v>0.93873085339168838</c:v>
                </c:pt>
                <c:pt idx="3099">
                  <c:v>0.93888543608867292</c:v>
                </c:pt>
                <c:pt idx="3100">
                  <c:v>0.9393873085339165</c:v>
                </c:pt>
                <c:pt idx="3101">
                  <c:v>0.9394033561218148</c:v>
                </c:pt>
                <c:pt idx="3102">
                  <c:v>0.9399212761549649</c:v>
                </c:pt>
                <c:pt idx="3103">
                  <c:v>0.94018964259664473</c:v>
                </c:pt>
                <c:pt idx="3104">
                  <c:v>0.94043919618811156</c:v>
                </c:pt>
                <c:pt idx="3105">
                  <c:v>0.94084609773888106</c:v>
                </c:pt>
                <c:pt idx="3106">
                  <c:v>0.9410089082245745</c:v>
                </c:pt>
                <c:pt idx="3107">
                  <c:v>0.9415268282577165</c:v>
                </c:pt>
                <c:pt idx="3108">
                  <c:v>0.94164843180160462</c:v>
                </c:pt>
                <c:pt idx="3109">
                  <c:v>0.94199295628754964</c:v>
                </c:pt>
                <c:pt idx="3110">
                  <c:v>0.94237782640408885</c:v>
                </c:pt>
                <c:pt idx="3111">
                  <c:v>0.94251087632069663</c:v>
                </c:pt>
                <c:pt idx="3112">
                  <c:v>0.94302879635384707</c:v>
                </c:pt>
                <c:pt idx="3113">
                  <c:v>0.94310722100656452</c:v>
                </c:pt>
                <c:pt idx="3114">
                  <c:v>0.94354671638698961</c:v>
                </c:pt>
                <c:pt idx="3115">
                  <c:v>0.94383661560904464</c:v>
                </c:pt>
                <c:pt idx="3116">
                  <c:v>0.94406463642014005</c:v>
                </c:pt>
                <c:pt idx="3117">
                  <c:v>0.94456601021152442</c:v>
                </c:pt>
                <c:pt idx="3118">
                  <c:v>0.94458255645328371</c:v>
                </c:pt>
                <c:pt idx="3119">
                  <c:v>0.94510047648643414</c:v>
                </c:pt>
                <c:pt idx="3120">
                  <c:v>0.94522246535375609</c:v>
                </c:pt>
                <c:pt idx="3121">
                  <c:v>0.94567018852289264</c:v>
                </c:pt>
                <c:pt idx="3122">
                  <c:v>0.94602479941648465</c:v>
                </c:pt>
                <c:pt idx="3123">
                  <c:v>0.94618810855603919</c:v>
                </c:pt>
                <c:pt idx="3124">
                  <c:v>0.94665423658587966</c:v>
                </c:pt>
                <c:pt idx="3125">
                  <c:v>0.94675419401896388</c:v>
                </c:pt>
                <c:pt idx="3126">
                  <c:v>0.9471721566190211</c:v>
                </c:pt>
                <c:pt idx="3127">
                  <c:v>0.94748358862144111</c:v>
                </c:pt>
                <c:pt idx="3128">
                  <c:v>0.9476900766521702</c:v>
                </c:pt>
                <c:pt idx="3129">
                  <c:v>0.94820799668531264</c:v>
                </c:pt>
                <c:pt idx="3130">
                  <c:v>0.94821298322392356</c:v>
                </c:pt>
                <c:pt idx="3131">
                  <c:v>0.94872591671846285</c:v>
                </c:pt>
                <c:pt idx="3132">
                  <c:v>0.948942377826404</c:v>
                </c:pt>
                <c:pt idx="3133">
                  <c:v>0.94924383675160562</c:v>
                </c:pt>
                <c:pt idx="3134">
                  <c:v>0.94967177242889267</c:v>
                </c:pt>
                <c:pt idx="3135">
                  <c:v>0.94981354878806656</c:v>
                </c:pt>
                <c:pt idx="3136">
                  <c:v>0.95027967681790004</c:v>
                </c:pt>
                <c:pt idx="3137">
                  <c:v>0.95040116703136357</c:v>
                </c:pt>
                <c:pt idx="3138">
                  <c:v>0.9507975968510467</c:v>
                </c:pt>
                <c:pt idx="3139">
                  <c:v>0.9511305616338438</c:v>
                </c:pt>
                <c:pt idx="3140">
                  <c:v>0.9513155168841968</c:v>
                </c:pt>
                <c:pt idx="3141">
                  <c:v>0.9518334369173399</c:v>
                </c:pt>
                <c:pt idx="3142">
                  <c:v>0.95185995623632746</c:v>
                </c:pt>
                <c:pt idx="3143">
                  <c:v>0.95235135695048989</c:v>
                </c:pt>
                <c:pt idx="3144">
                  <c:v>0.95258935083880369</c:v>
                </c:pt>
                <c:pt idx="3145">
                  <c:v>0.95286927698363633</c:v>
                </c:pt>
                <c:pt idx="3146">
                  <c:v>0.95331874544128359</c:v>
                </c:pt>
                <c:pt idx="3147">
                  <c:v>0.95338719701678076</c:v>
                </c:pt>
                <c:pt idx="3148">
                  <c:v>0.95395690905324149</c:v>
                </c:pt>
                <c:pt idx="3149">
                  <c:v>0.95397520058352214</c:v>
                </c:pt>
                <c:pt idx="3150">
                  <c:v>0.95447482908638892</c:v>
                </c:pt>
                <c:pt idx="3151">
                  <c:v>0.95477753464624371</c:v>
                </c:pt>
                <c:pt idx="3152">
                  <c:v>0.95494095711622162</c:v>
                </c:pt>
                <c:pt idx="3153">
                  <c:v>0.95543398978847538</c:v>
                </c:pt>
                <c:pt idx="3154">
                  <c:v>0.95545887714936795</c:v>
                </c:pt>
                <c:pt idx="3155">
                  <c:v>0.9559767971825156</c:v>
                </c:pt>
                <c:pt idx="3156">
                  <c:v>0.9562363238511995</c:v>
                </c:pt>
                <c:pt idx="3157">
                  <c:v>0.95649471721566171</c:v>
                </c:pt>
                <c:pt idx="3158">
                  <c:v>0.95696571845368739</c:v>
                </c:pt>
                <c:pt idx="3159">
                  <c:v>0.95701263724881236</c:v>
                </c:pt>
                <c:pt idx="3160">
                  <c:v>0.95758234928526409</c:v>
                </c:pt>
                <c:pt idx="3161">
                  <c:v>0.95769511305616772</c:v>
                </c:pt>
                <c:pt idx="3162">
                  <c:v>0.95810026931841763</c:v>
                </c:pt>
                <c:pt idx="3163">
                  <c:v>0.95842450765864362</c:v>
                </c:pt>
                <c:pt idx="3164">
                  <c:v>0.95856639734824856</c:v>
                </c:pt>
                <c:pt idx="3165">
                  <c:v>0.95908431738139865</c:v>
                </c:pt>
                <c:pt idx="3166">
                  <c:v>0.95915390226112363</c:v>
                </c:pt>
                <c:pt idx="3167">
                  <c:v>0.95960223741454853</c:v>
                </c:pt>
                <c:pt idx="3168">
                  <c:v>0.95988329686360363</c:v>
                </c:pt>
                <c:pt idx="3169">
                  <c:v>0.96012015744769064</c:v>
                </c:pt>
                <c:pt idx="3170">
                  <c:v>0.96061269146608363</c:v>
                </c:pt>
                <c:pt idx="3171">
                  <c:v>0.9606380774808414</c:v>
                </c:pt>
                <c:pt idx="3172">
                  <c:v>0.96115599751398795</c:v>
                </c:pt>
                <c:pt idx="3173">
                  <c:v>0.96126914660831564</c:v>
                </c:pt>
                <c:pt idx="3174">
                  <c:v>0.96172570955044823</c:v>
                </c:pt>
                <c:pt idx="3175">
                  <c:v>0.96207148067104364</c:v>
                </c:pt>
                <c:pt idx="3176">
                  <c:v>0.96219183758028437</c:v>
                </c:pt>
                <c:pt idx="3177">
                  <c:v>0.96270975761343069</c:v>
                </c:pt>
                <c:pt idx="3178">
                  <c:v>0.96280087527352798</c:v>
                </c:pt>
                <c:pt idx="3179">
                  <c:v>0.96322767764657802</c:v>
                </c:pt>
                <c:pt idx="3180">
                  <c:v>0.96353026987599977</c:v>
                </c:pt>
                <c:pt idx="3181">
                  <c:v>0.96374559767972456</c:v>
                </c:pt>
                <c:pt idx="3182">
                  <c:v>0.96425966447848876</c:v>
                </c:pt>
                <c:pt idx="3183">
                  <c:v>0.96426351771286456</c:v>
                </c:pt>
                <c:pt idx="3184">
                  <c:v>0.96478143774601466</c:v>
                </c:pt>
                <c:pt idx="3185">
                  <c:v>0.96498905908096255</c:v>
                </c:pt>
                <c:pt idx="3186">
                  <c:v>0.96535114978247349</c:v>
                </c:pt>
                <c:pt idx="3187">
                  <c:v>0.96564551422320244</c:v>
                </c:pt>
                <c:pt idx="3188">
                  <c:v>0.96586906981562048</c:v>
                </c:pt>
                <c:pt idx="3189">
                  <c:v>0.96633519784545252</c:v>
                </c:pt>
                <c:pt idx="3190">
                  <c:v>0.96644784828592267</c:v>
                </c:pt>
                <c:pt idx="3191">
                  <c:v>0.96685311787860062</c:v>
                </c:pt>
                <c:pt idx="3192">
                  <c:v>0.96717724288840601</c:v>
                </c:pt>
                <c:pt idx="3193">
                  <c:v>0.96737103791174661</c:v>
                </c:pt>
                <c:pt idx="3194">
                  <c:v>0.96788895794489682</c:v>
                </c:pt>
                <c:pt idx="3195">
                  <c:v>0.96790663749088879</c:v>
                </c:pt>
                <c:pt idx="3196">
                  <c:v>0.9684068779780407</c:v>
                </c:pt>
                <c:pt idx="3197">
                  <c:v>0.96863603209336568</c:v>
                </c:pt>
                <c:pt idx="3198">
                  <c:v>0.96892479801119025</c:v>
                </c:pt>
                <c:pt idx="3199">
                  <c:v>0.96936542669584624</c:v>
                </c:pt>
                <c:pt idx="3200">
                  <c:v>0.96949451004764853</c:v>
                </c:pt>
                <c:pt idx="3201">
                  <c:v>0.96996063807748401</c:v>
                </c:pt>
                <c:pt idx="3202">
                  <c:v>0.97002188183807803</c:v>
                </c:pt>
                <c:pt idx="3203">
                  <c:v>0.97047855811062755</c:v>
                </c:pt>
                <c:pt idx="3204">
                  <c:v>0.97082421590080603</c:v>
                </c:pt>
                <c:pt idx="3205">
                  <c:v>0.97099647814378021</c:v>
                </c:pt>
                <c:pt idx="3206">
                  <c:v>0.97151439817691798</c:v>
                </c:pt>
                <c:pt idx="3207">
                  <c:v>0.97155361050328581</c:v>
                </c:pt>
                <c:pt idx="3208">
                  <c:v>0.97203231821006841</c:v>
                </c:pt>
                <c:pt idx="3209">
                  <c:v>0.97228300510576149</c:v>
                </c:pt>
                <c:pt idx="3210">
                  <c:v>0.97255023824321563</c:v>
                </c:pt>
                <c:pt idx="3211">
                  <c:v>0.97301239970823816</c:v>
                </c:pt>
                <c:pt idx="3212">
                  <c:v>0.97306815827636206</c:v>
                </c:pt>
                <c:pt idx="3213">
                  <c:v>0.97358607830950883</c:v>
                </c:pt>
                <c:pt idx="3214">
                  <c:v>0.97374179431072561</c:v>
                </c:pt>
                <c:pt idx="3215">
                  <c:v>0.97415579034597355</c:v>
                </c:pt>
                <c:pt idx="3216">
                  <c:v>0.97439824945295428</c:v>
                </c:pt>
                <c:pt idx="3217">
                  <c:v>0.97462191837580936</c:v>
                </c:pt>
                <c:pt idx="3218">
                  <c:v>0.97513983840895302</c:v>
                </c:pt>
                <c:pt idx="3219">
                  <c:v>0.97520058351568184</c:v>
                </c:pt>
                <c:pt idx="3220">
                  <c:v>0.9756577584420999</c:v>
                </c:pt>
                <c:pt idx="3221">
                  <c:v>0.97585703865791384</c:v>
                </c:pt>
                <c:pt idx="3222">
                  <c:v>0.97617567847524656</c:v>
                </c:pt>
                <c:pt idx="3223">
                  <c:v>0.97665937272064163</c:v>
                </c:pt>
                <c:pt idx="3224">
                  <c:v>0.97669359850839588</c:v>
                </c:pt>
                <c:pt idx="3225">
                  <c:v>0.97721151854153765</c:v>
                </c:pt>
                <c:pt idx="3226">
                  <c:v>0.97738876732312163</c:v>
                </c:pt>
                <c:pt idx="3227">
                  <c:v>0.97772943857469219</c:v>
                </c:pt>
                <c:pt idx="3228">
                  <c:v>0.97811816192559997</c:v>
                </c:pt>
                <c:pt idx="3229">
                  <c:v>0.97824735860783163</c:v>
                </c:pt>
                <c:pt idx="3230">
                  <c:v>0.97881707064429568</c:v>
                </c:pt>
                <c:pt idx="3231">
                  <c:v>0.97884755652809019</c:v>
                </c:pt>
                <c:pt idx="3232">
                  <c:v>0.97933499067743912</c:v>
                </c:pt>
                <c:pt idx="3233">
                  <c:v>0.97957695113056142</c:v>
                </c:pt>
                <c:pt idx="3234">
                  <c:v>0.9798011187072716</c:v>
                </c:pt>
                <c:pt idx="3235">
                  <c:v>0.98023340627279354</c:v>
                </c:pt>
                <c:pt idx="3236">
                  <c:v>0.98031903874041826</c:v>
                </c:pt>
                <c:pt idx="3237">
                  <c:v>0.98083695877356547</c:v>
                </c:pt>
                <c:pt idx="3238">
                  <c:v>0.98103574033552143</c:v>
                </c:pt>
                <c:pt idx="3239">
                  <c:v>0.98135487880671157</c:v>
                </c:pt>
                <c:pt idx="3240">
                  <c:v>0.98176513493800166</c:v>
                </c:pt>
                <c:pt idx="3241">
                  <c:v>0.98192459084317363</c:v>
                </c:pt>
                <c:pt idx="3242">
                  <c:v>0.98239071887300589</c:v>
                </c:pt>
                <c:pt idx="3243">
                  <c:v>0.98249452954048111</c:v>
                </c:pt>
                <c:pt idx="3244">
                  <c:v>0.98290863890615254</c:v>
                </c:pt>
                <c:pt idx="3245">
                  <c:v>0.98322392414295601</c:v>
                </c:pt>
                <c:pt idx="3246">
                  <c:v>0.98342655893929676</c:v>
                </c:pt>
                <c:pt idx="3247">
                  <c:v>0.9839444789724463</c:v>
                </c:pt>
                <c:pt idx="3248">
                  <c:v>0.98395331874544056</c:v>
                </c:pt>
                <c:pt idx="3249">
                  <c:v>0.98446239900558996</c:v>
                </c:pt>
                <c:pt idx="3250">
                  <c:v>0.98460977388767312</c:v>
                </c:pt>
                <c:pt idx="3251">
                  <c:v>0.98498031903874039</c:v>
                </c:pt>
                <c:pt idx="3252">
                  <c:v>0.98541210795039569</c:v>
                </c:pt>
                <c:pt idx="3253">
                  <c:v>0.98549823907188761</c:v>
                </c:pt>
                <c:pt idx="3254">
                  <c:v>0.98606795110834611</c:v>
                </c:pt>
                <c:pt idx="3255">
                  <c:v>0.98606856309262858</c:v>
                </c:pt>
                <c:pt idx="3256">
                  <c:v>0.98653407913818081</c:v>
                </c:pt>
                <c:pt idx="3257">
                  <c:v>0.98687089715536114</c:v>
                </c:pt>
                <c:pt idx="3258">
                  <c:v>0.98705199917132758</c:v>
                </c:pt>
                <c:pt idx="3259">
                  <c:v>0.9875699192044749</c:v>
                </c:pt>
                <c:pt idx="3260">
                  <c:v>0.98760029175784059</c:v>
                </c:pt>
                <c:pt idx="3261">
                  <c:v>0.98808783923762156</c:v>
                </c:pt>
                <c:pt idx="3262">
                  <c:v>0.98832968636032104</c:v>
                </c:pt>
                <c:pt idx="3263">
                  <c:v>0.98860575927076844</c:v>
                </c:pt>
                <c:pt idx="3264">
                  <c:v>0.98905908096280049</c:v>
                </c:pt>
                <c:pt idx="3265">
                  <c:v>0.98912367930391532</c:v>
                </c:pt>
                <c:pt idx="3266">
                  <c:v>0.98964159933706253</c:v>
                </c:pt>
                <c:pt idx="3267">
                  <c:v>0.98978847556528071</c:v>
                </c:pt>
                <c:pt idx="3268">
                  <c:v>0.99021131137352392</c:v>
                </c:pt>
                <c:pt idx="3269">
                  <c:v>0.99044493070751238</c:v>
                </c:pt>
                <c:pt idx="3270">
                  <c:v>0.9907292314066739</c:v>
                </c:pt>
                <c:pt idx="3271">
                  <c:v>0.99119535943650294</c:v>
                </c:pt>
                <c:pt idx="3272">
                  <c:v>0.99124726477023706</c:v>
                </c:pt>
                <c:pt idx="3273">
                  <c:v>0.99171327946964949</c:v>
                </c:pt>
                <c:pt idx="3274">
                  <c:v>0.9919766593727205</c:v>
                </c:pt>
                <c:pt idx="3275">
                  <c:v>0.99223119950279659</c:v>
                </c:pt>
                <c:pt idx="3276">
                  <c:v>0.9927060539752004</c:v>
                </c:pt>
                <c:pt idx="3277">
                  <c:v>0.99274911953594369</c:v>
                </c:pt>
                <c:pt idx="3278">
                  <c:v>0.99326703956909068</c:v>
                </c:pt>
                <c:pt idx="3279">
                  <c:v>0.99343544857768051</c:v>
                </c:pt>
                <c:pt idx="3280">
                  <c:v>0.99383675160555196</c:v>
                </c:pt>
                <c:pt idx="3281">
                  <c:v>0.99416484318016052</c:v>
                </c:pt>
                <c:pt idx="3282">
                  <c:v>0.99435467163869873</c:v>
                </c:pt>
                <c:pt idx="3283">
                  <c:v>0.99482079966853165</c:v>
                </c:pt>
                <c:pt idx="3284">
                  <c:v>0.99482129832239263</c:v>
                </c:pt>
                <c:pt idx="3285">
                  <c:v>0.99533871970167465</c:v>
                </c:pt>
                <c:pt idx="3286">
                  <c:v>0.99562363238512552</c:v>
                </c:pt>
                <c:pt idx="3287">
                  <c:v>0.99585663973482508</c:v>
                </c:pt>
                <c:pt idx="3288">
                  <c:v>0.99628008752734887</c:v>
                </c:pt>
                <c:pt idx="3289">
                  <c:v>0.99637455976796696</c:v>
                </c:pt>
                <c:pt idx="3290">
                  <c:v>0.9968924798011185</c:v>
                </c:pt>
                <c:pt idx="3291">
                  <c:v>0.99708242159008031</c:v>
                </c:pt>
                <c:pt idx="3292">
                  <c:v>0.99741039983425817</c:v>
                </c:pt>
                <c:pt idx="3293">
                  <c:v>0.99781181619256065</c:v>
                </c:pt>
                <c:pt idx="3294">
                  <c:v>0.99792831986741226</c:v>
                </c:pt>
                <c:pt idx="3295">
                  <c:v>0.99844623990055958</c:v>
                </c:pt>
                <c:pt idx="3296">
                  <c:v>0.99854121079503999</c:v>
                </c:pt>
                <c:pt idx="3297">
                  <c:v>0.99901595193701775</c:v>
                </c:pt>
                <c:pt idx="3298">
                  <c:v>0.99927060539752022</c:v>
                </c:pt>
                <c:pt idx="3299">
                  <c:v>0.99953387197016419</c:v>
                </c:pt>
                <c:pt idx="3300">
                  <c:v>1</c:v>
                </c:pt>
              </c:numCache>
            </c:numRef>
          </c:cat>
          <c:val>
            <c:numRef>
              <c:f>Feuil7!$B$2:$B$3302</c:f>
              <c:numCache>
                <c:formatCode>General</c:formatCode>
                <c:ptCount val="3301"/>
                <c:pt idx="0">
                  <c:v>2400</c:v>
                </c:pt>
                <c:pt idx="1">
                  <c:v>2400</c:v>
                </c:pt>
                <c:pt idx="2">
                  <c:v>2400</c:v>
                </c:pt>
                <c:pt idx="3">
                  <c:v>2450</c:v>
                </c:pt>
                <c:pt idx="4">
                  <c:v>2450</c:v>
                </c:pt>
                <c:pt idx="5">
                  <c:v>2450</c:v>
                </c:pt>
                <c:pt idx="6">
                  <c:v>2460</c:v>
                </c:pt>
                <c:pt idx="7">
                  <c:v>2460</c:v>
                </c:pt>
                <c:pt idx="8">
                  <c:v>2460</c:v>
                </c:pt>
                <c:pt idx="9">
                  <c:v>2460</c:v>
                </c:pt>
                <c:pt idx="10">
                  <c:v>2460</c:v>
                </c:pt>
                <c:pt idx="11">
                  <c:v>2460</c:v>
                </c:pt>
                <c:pt idx="12">
                  <c:v>2460</c:v>
                </c:pt>
                <c:pt idx="13">
                  <c:v>2460</c:v>
                </c:pt>
                <c:pt idx="14">
                  <c:v>2460</c:v>
                </c:pt>
                <c:pt idx="15">
                  <c:v>2460</c:v>
                </c:pt>
                <c:pt idx="16">
                  <c:v>2460</c:v>
                </c:pt>
                <c:pt idx="17">
                  <c:v>2460</c:v>
                </c:pt>
                <c:pt idx="18">
                  <c:v>2460</c:v>
                </c:pt>
                <c:pt idx="19">
                  <c:v>2460</c:v>
                </c:pt>
                <c:pt idx="20">
                  <c:v>2460</c:v>
                </c:pt>
                <c:pt idx="21">
                  <c:v>2460</c:v>
                </c:pt>
                <c:pt idx="22">
                  <c:v>2460</c:v>
                </c:pt>
                <c:pt idx="23">
                  <c:v>2470</c:v>
                </c:pt>
                <c:pt idx="24">
                  <c:v>2470</c:v>
                </c:pt>
                <c:pt idx="25">
                  <c:v>2470</c:v>
                </c:pt>
                <c:pt idx="26">
                  <c:v>2470</c:v>
                </c:pt>
                <c:pt idx="27">
                  <c:v>2470</c:v>
                </c:pt>
                <c:pt idx="28">
                  <c:v>2470</c:v>
                </c:pt>
                <c:pt idx="29">
                  <c:v>2470</c:v>
                </c:pt>
                <c:pt idx="30">
                  <c:v>2480</c:v>
                </c:pt>
                <c:pt idx="31">
                  <c:v>2480</c:v>
                </c:pt>
                <c:pt idx="32">
                  <c:v>2480</c:v>
                </c:pt>
                <c:pt idx="33">
                  <c:v>2480</c:v>
                </c:pt>
                <c:pt idx="34">
                  <c:v>2480</c:v>
                </c:pt>
                <c:pt idx="35">
                  <c:v>2490</c:v>
                </c:pt>
                <c:pt idx="36">
                  <c:v>2490</c:v>
                </c:pt>
                <c:pt idx="37">
                  <c:v>2490</c:v>
                </c:pt>
                <c:pt idx="38">
                  <c:v>2490</c:v>
                </c:pt>
                <c:pt idx="39">
                  <c:v>2490</c:v>
                </c:pt>
                <c:pt idx="40">
                  <c:v>2490</c:v>
                </c:pt>
                <c:pt idx="41">
                  <c:v>2490</c:v>
                </c:pt>
                <c:pt idx="42">
                  <c:v>2490</c:v>
                </c:pt>
                <c:pt idx="43">
                  <c:v>2490</c:v>
                </c:pt>
                <c:pt idx="44">
                  <c:v>2490</c:v>
                </c:pt>
                <c:pt idx="45">
                  <c:v>2490</c:v>
                </c:pt>
                <c:pt idx="46">
                  <c:v>2490</c:v>
                </c:pt>
                <c:pt idx="47">
                  <c:v>2500</c:v>
                </c:pt>
                <c:pt idx="48">
                  <c:v>2500</c:v>
                </c:pt>
                <c:pt idx="49">
                  <c:v>2500</c:v>
                </c:pt>
                <c:pt idx="50">
                  <c:v>2500</c:v>
                </c:pt>
                <c:pt idx="51">
                  <c:v>2500</c:v>
                </c:pt>
                <c:pt idx="52">
                  <c:v>2510</c:v>
                </c:pt>
                <c:pt idx="53">
                  <c:v>2510</c:v>
                </c:pt>
                <c:pt idx="54">
                  <c:v>2520</c:v>
                </c:pt>
                <c:pt idx="55">
                  <c:v>2520</c:v>
                </c:pt>
                <c:pt idx="56">
                  <c:v>2520</c:v>
                </c:pt>
                <c:pt idx="57">
                  <c:v>2520</c:v>
                </c:pt>
                <c:pt idx="58">
                  <c:v>2520</c:v>
                </c:pt>
                <c:pt idx="59">
                  <c:v>2520</c:v>
                </c:pt>
                <c:pt idx="60">
                  <c:v>2520</c:v>
                </c:pt>
                <c:pt idx="61">
                  <c:v>2530</c:v>
                </c:pt>
                <c:pt idx="62">
                  <c:v>2530</c:v>
                </c:pt>
                <c:pt idx="63">
                  <c:v>2530</c:v>
                </c:pt>
                <c:pt idx="64">
                  <c:v>2530</c:v>
                </c:pt>
                <c:pt idx="65">
                  <c:v>2530</c:v>
                </c:pt>
                <c:pt idx="66">
                  <c:v>2530</c:v>
                </c:pt>
                <c:pt idx="67">
                  <c:v>2530</c:v>
                </c:pt>
                <c:pt idx="68">
                  <c:v>2530</c:v>
                </c:pt>
                <c:pt idx="69">
                  <c:v>2530</c:v>
                </c:pt>
                <c:pt idx="70">
                  <c:v>2530</c:v>
                </c:pt>
                <c:pt idx="71">
                  <c:v>2530</c:v>
                </c:pt>
                <c:pt idx="72">
                  <c:v>2530</c:v>
                </c:pt>
                <c:pt idx="73">
                  <c:v>2540</c:v>
                </c:pt>
                <c:pt idx="74">
                  <c:v>2540</c:v>
                </c:pt>
                <c:pt idx="75">
                  <c:v>2540</c:v>
                </c:pt>
                <c:pt idx="76">
                  <c:v>2540</c:v>
                </c:pt>
                <c:pt idx="77">
                  <c:v>2540</c:v>
                </c:pt>
                <c:pt idx="78">
                  <c:v>2550</c:v>
                </c:pt>
                <c:pt idx="79">
                  <c:v>2550</c:v>
                </c:pt>
                <c:pt idx="80">
                  <c:v>2550</c:v>
                </c:pt>
                <c:pt idx="81">
                  <c:v>2550</c:v>
                </c:pt>
                <c:pt idx="82">
                  <c:v>2550</c:v>
                </c:pt>
                <c:pt idx="83">
                  <c:v>2550</c:v>
                </c:pt>
                <c:pt idx="84">
                  <c:v>2550</c:v>
                </c:pt>
                <c:pt idx="85">
                  <c:v>2560</c:v>
                </c:pt>
                <c:pt idx="86">
                  <c:v>2560</c:v>
                </c:pt>
                <c:pt idx="87">
                  <c:v>2560</c:v>
                </c:pt>
                <c:pt idx="88">
                  <c:v>2560</c:v>
                </c:pt>
                <c:pt idx="89">
                  <c:v>2560</c:v>
                </c:pt>
                <c:pt idx="90">
                  <c:v>2560</c:v>
                </c:pt>
                <c:pt idx="91">
                  <c:v>2560</c:v>
                </c:pt>
                <c:pt idx="92">
                  <c:v>2560</c:v>
                </c:pt>
                <c:pt idx="93">
                  <c:v>2560</c:v>
                </c:pt>
                <c:pt idx="94">
                  <c:v>2560</c:v>
                </c:pt>
                <c:pt idx="95">
                  <c:v>2570</c:v>
                </c:pt>
                <c:pt idx="96">
                  <c:v>2570</c:v>
                </c:pt>
                <c:pt idx="97">
                  <c:v>2570</c:v>
                </c:pt>
                <c:pt idx="98">
                  <c:v>2570</c:v>
                </c:pt>
                <c:pt idx="99">
                  <c:v>2570</c:v>
                </c:pt>
                <c:pt idx="100">
                  <c:v>2570</c:v>
                </c:pt>
                <c:pt idx="101">
                  <c:v>2570</c:v>
                </c:pt>
                <c:pt idx="102">
                  <c:v>2570</c:v>
                </c:pt>
                <c:pt idx="103">
                  <c:v>2570</c:v>
                </c:pt>
                <c:pt idx="104">
                  <c:v>2570</c:v>
                </c:pt>
                <c:pt idx="105">
                  <c:v>2580</c:v>
                </c:pt>
                <c:pt idx="106">
                  <c:v>2580</c:v>
                </c:pt>
                <c:pt idx="107">
                  <c:v>2580</c:v>
                </c:pt>
                <c:pt idx="108">
                  <c:v>2580</c:v>
                </c:pt>
                <c:pt idx="109">
                  <c:v>2580</c:v>
                </c:pt>
                <c:pt idx="110">
                  <c:v>2580</c:v>
                </c:pt>
                <c:pt idx="111">
                  <c:v>2580</c:v>
                </c:pt>
                <c:pt idx="112">
                  <c:v>2590</c:v>
                </c:pt>
                <c:pt idx="113">
                  <c:v>2590</c:v>
                </c:pt>
                <c:pt idx="114">
                  <c:v>2590</c:v>
                </c:pt>
                <c:pt idx="115">
                  <c:v>2590</c:v>
                </c:pt>
                <c:pt idx="116">
                  <c:v>2590</c:v>
                </c:pt>
                <c:pt idx="117">
                  <c:v>2590</c:v>
                </c:pt>
                <c:pt idx="118">
                  <c:v>2590</c:v>
                </c:pt>
                <c:pt idx="119">
                  <c:v>2590</c:v>
                </c:pt>
                <c:pt idx="120">
                  <c:v>2590</c:v>
                </c:pt>
                <c:pt idx="121">
                  <c:v>2590</c:v>
                </c:pt>
                <c:pt idx="122">
                  <c:v>2590</c:v>
                </c:pt>
                <c:pt idx="123">
                  <c:v>2590</c:v>
                </c:pt>
                <c:pt idx="124">
                  <c:v>2600</c:v>
                </c:pt>
                <c:pt idx="125">
                  <c:v>2600</c:v>
                </c:pt>
                <c:pt idx="126">
                  <c:v>2600</c:v>
                </c:pt>
                <c:pt idx="127">
                  <c:v>2600</c:v>
                </c:pt>
                <c:pt idx="128">
                  <c:v>2600</c:v>
                </c:pt>
                <c:pt idx="129">
                  <c:v>2600</c:v>
                </c:pt>
                <c:pt idx="130">
                  <c:v>2600</c:v>
                </c:pt>
                <c:pt idx="131">
                  <c:v>2600</c:v>
                </c:pt>
                <c:pt idx="132">
                  <c:v>2600</c:v>
                </c:pt>
                <c:pt idx="133">
                  <c:v>2610</c:v>
                </c:pt>
                <c:pt idx="134">
                  <c:v>2610</c:v>
                </c:pt>
                <c:pt idx="135">
                  <c:v>2610</c:v>
                </c:pt>
                <c:pt idx="136">
                  <c:v>2610</c:v>
                </c:pt>
                <c:pt idx="137">
                  <c:v>2610</c:v>
                </c:pt>
                <c:pt idx="138">
                  <c:v>2610</c:v>
                </c:pt>
                <c:pt idx="139">
                  <c:v>2610</c:v>
                </c:pt>
                <c:pt idx="140">
                  <c:v>2610</c:v>
                </c:pt>
                <c:pt idx="141">
                  <c:v>2610</c:v>
                </c:pt>
                <c:pt idx="142">
                  <c:v>2610</c:v>
                </c:pt>
                <c:pt idx="143">
                  <c:v>2610</c:v>
                </c:pt>
                <c:pt idx="144">
                  <c:v>2610</c:v>
                </c:pt>
                <c:pt idx="145">
                  <c:v>2610</c:v>
                </c:pt>
                <c:pt idx="146">
                  <c:v>2620</c:v>
                </c:pt>
                <c:pt idx="147">
                  <c:v>2620</c:v>
                </c:pt>
                <c:pt idx="148">
                  <c:v>2620</c:v>
                </c:pt>
                <c:pt idx="149">
                  <c:v>2620</c:v>
                </c:pt>
                <c:pt idx="150">
                  <c:v>2620</c:v>
                </c:pt>
                <c:pt idx="151">
                  <c:v>2620</c:v>
                </c:pt>
                <c:pt idx="152">
                  <c:v>2620</c:v>
                </c:pt>
                <c:pt idx="153">
                  <c:v>2620</c:v>
                </c:pt>
                <c:pt idx="154">
                  <c:v>2620</c:v>
                </c:pt>
                <c:pt idx="155">
                  <c:v>2620</c:v>
                </c:pt>
                <c:pt idx="156">
                  <c:v>2620</c:v>
                </c:pt>
                <c:pt idx="157">
                  <c:v>2620</c:v>
                </c:pt>
                <c:pt idx="158">
                  <c:v>2620</c:v>
                </c:pt>
                <c:pt idx="159">
                  <c:v>2620</c:v>
                </c:pt>
                <c:pt idx="160">
                  <c:v>2630</c:v>
                </c:pt>
                <c:pt idx="161">
                  <c:v>2630</c:v>
                </c:pt>
                <c:pt idx="162">
                  <c:v>2630</c:v>
                </c:pt>
                <c:pt idx="163">
                  <c:v>2630</c:v>
                </c:pt>
                <c:pt idx="164">
                  <c:v>2630</c:v>
                </c:pt>
                <c:pt idx="165">
                  <c:v>2630</c:v>
                </c:pt>
                <c:pt idx="166">
                  <c:v>2630</c:v>
                </c:pt>
                <c:pt idx="167">
                  <c:v>2630</c:v>
                </c:pt>
                <c:pt idx="168">
                  <c:v>2630</c:v>
                </c:pt>
                <c:pt idx="169">
                  <c:v>2630</c:v>
                </c:pt>
                <c:pt idx="170">
                  <c:v>2630</c:v>
                </c:pt>
                <c:pt idx="171">
                  <c:v>2630</c:v>
                </c:pt>
                <c:pt idx="172">
                  <c:v>2630</c:v>
                </c:pt>
                <c:pt idx="173">
                  <c:v>2630</c:v>
                </c:pt>
                <c:pt idx="174">
                  <c:v>2630</c:v>
                </c:pt>
                <c:pt idx="175">
                  <c:v>2630</c:v>
                </c:pt>
                <c:pt idx="176">
                  <c:v>2630</c:v>
                </c:pt>
                <c:pt idx="177">
                  <c:v>2640</c:v>
                </c:pt>
                <c:pt idx="178">
                  <c:v>2640</c:v>
                </c:pt>
                <c:pt idx="179">
                  <c:v>2640</c:v>
                </c:pt>
                <c:pt idx="180">
                  <c:v>2640</c:v>
                </c:pt>
                <c:pt idx="181">
                  <c:v>2640</c:v>
                </c:pt>
                <c:pt idx="182">
                  <c:v>2640</c:v>
                </c:pt>
                <c:pt idx="183">
                  <c:v>2640</c:v>
                </c:pt>
                <c:pt idx="184">
                  <c:v>2640</c:v>
                </c:pt>
                <c:pt idx="185">
                  <c:v>2640</c:v>
                </c:pt>
                <c:pt idx="186">
                  <c:v>2650</c:v>
                </c:pt>
                <c:pt idx="187">
                  <c:v>2650</c:v>
                </c:pt>
                <c:pt idx="188">
                  <c:v>2650</c:v>
                </c:pt>
                <c:pt idx="189">
                  <c:v>2650</c:v>
                </c:pt>
                <c:pt idx="190">
                  <c:v>2650</c:v>
                </c:pt>
                <c:pt idx="191">
                  <c:v>2650</c:v>
                </c:pt>
                <c:pt idx="192">
                  <c:v>2650</c:v>
                </c:pt>
                <c:pt idx="193">
                  <c:v>2650</c:v>
                </c:pt>
                <c:pt idx="194">
                  <c:v>2650</c:v>
                </c:pt>
                <c:pt idx="195">
                  <c:v>2650</c:v>
                </c:pt>
                <c:pt idx="196">
                  <c:v>2650</c:v>
                </c:pt>
                <c:pt idx="197">
                  <c:v>2650</c:v>
                </c:pt>
                <c:pt idx="198">
                  <c:v>2650</c:v>
                </c:pt>
                <c:pt idx="199">
                  <c:v>2660</c:v>
                </c:pt>
                <c:pt idx="200">
                  <c:v>2660</c:v>
                </c:pt>
                <c:pt idx="201">
                  <c:v>2660</c:v>
                </c:pt>
                <c:pt idx="202">
                  <c:v>2660</c:v>
                </c:pt>
                <c:pt idx="203">
                  <c:v>2660</c:v>
                </c:pt>
                <c:pt idx="204">
                  <c:v>2660</c:v>
                </c:pt>
                <c:pt idx="205">
                  <c:v>2660</c:v>
                </c:pt>
                <c:pt idx="206">
                  <c:v>2660</c:v>
                </c:pt>
                <c:pt idx="207">
                  <c:v>2660</c:v>
                </c:pt>
                <c:pt idx="208">
                  <c:v>2670</c:v>
                </c:pt>
                <c:pt idx="209">
                  <c:v>2670</c:v>
                </c:pt>
                <c:pt idx="210">
                  <c:v>2670</c:v>
                </c:pt>
                <c:pt idx="211">
                  <c:v>2670</c:v>
                </c:pt>
                <c:pt idx="212">
                  <c:v>2670</c:v>
                </c:pt>
                <c:pt idx="213">
                  <c:v>2670</c:v>
                </c:pt>
                <c:pt idx="214">
                  <c:v>2670</c:v>
                </c:pt>
                <c:pt idx="215">
                  <c:v>2670</c:v>
                </c:pt>
                <c:pt idx="216">
                  <c:v>2670</c:v>
                </c:pt>
                <c:pt idx="217">
                  <c:v>2670</c:v>
                </c:pt>
                <c:pt idx="218">
                  <c:v>2670</c:v>
                </c:pt>
                <c:pt idx="219">
                  <c:v>2670</c:v>
                </c:pt>
                <c:pt idx="220">
                  <c:v>2680</c:v>
                </c:pt>
                <c:pt idx="221">
                  <c:v>2680</c:v>
                </c:pt>
                <c:pt idx="222">
                  <c:v>2680</c:v>
                </c:pt>
                <c:pt idx="223">
                  <c:v>2680</c:v>
                </c:pt>
                <c:pt idx="224">
                  <c:v>2680</c:v>
                </c:pt>
                <c:pt idx="225">
                  <c:v>2680</c:v>
                </c:pt>
                <c:pt idx="226">
                  <c:v>2680</c:v>
                </c:pt>
                <c:pt idx="227">
                  <c:v>2680</c:v>
                </c:pt>
                <c:pt idx="228">
                  <c:v>2680</c:v>
                </c:pt>
                <c:pt idx="229">
                  <c:v>2680</c:v>
                </c:pt>
                <c:pt idx="230">
                  <c:v>2680</c:v>
                </c:pt>
                <c:pt idx="231">
                  <c:v>2680</c:v>
                </c:pt>
                <c:pt idx="232">
                  <c:v>2680</c:v>
                </c:pt>
                <c:pt idx="233">
                  <c:v>2680</c:v>
                </c:pt>
                <c:pt idx="234">
                  <c:v>2680</c:v>
                </c:pt>
                <c:pt idx="235">
                  <c:v>2680</c:v>
                </c:pt>
                <c:pt idx="236">
                  <c:v>2680</c:v>
                </c:pt>
                <c:pt idx="237">
                  <c:v>2680</c:v>
                </c:pt>
                <c:pt idx="238">
                  <c:v>2680</c:v>
                </c:pt>
                <c:pt idx="239">
                  <c:v>2680</c:v>
                </c:pt>
                <c:pt idx="240">
                  <c:v>2680</c:v>
                </c:pt>
                <c:pt idx="241">
                  <c:v>2680</c:v>
                </c:pt>
                <c:pt idx="242">
                  <c:v>2690</c:v>
                </c:pt>
                <c:pt idx="243">
                  <c:v>2690</c:v>
                </c:pt>
                <c:pt idx="244">
                  <c:v>2690</c:v>
                </c:pt>
                <c:pt idx="245">
                  <c:v>2690</c:v>
                </c:pt>
                <c:pt idx="246">
                  <c:v>2690</c:v>
                </c:pt>
                <c:pt idx="247">
                  <c:v>2690</c:v>
                </c:pt>
                <c:pt idx="248">
                  <c:v>2690</c:v>
                </c:pt>
                <c:pt idx="249">
                  <c:v>2690</c:v>
                </c:pt>
                <c:pt idx="250">
                  <c:v>2690</c:v>
                </c:pt>
                <c:pt idx="251">
                  <c:v>2690</c:v>
                </c:pt>
                <c:pt idx="252">
                  <c:v>2690</c:v>
                </c:pt>
                <c:pt idx="253">
                  <c:v>2690</c:v>
                </c:pt>
                <c:pt idx="254">
                  <c:v>2690</c:v>
                </c:pt>
                <c:pt idx="255">
                  <c:v>2690</c:v>
                </c:pt>
                <c:pt idx="256">
                  <c:v>2690</c:v>
                </c:pt>
                <c:pt idx="257">
                  <c:v>2690</c:v>
                </c:pt>
                <c:pt idx="258">
                  <c:v>2690</c:v>
                </c:pt>
                <c:pt idx="259">
                  <c:v>2690</c:v>
                </c:pt>
                <c:pt idx="260">
                  <c:v>2690</c:v>
                </c:pt>
                <c:pt idx="261">
                  <c:v>2690</c:v>
                </c:pt>
                <c:pt idx="262">
                  <c:v>2690</c:v>
                </c:pt>
                <c:pt idx="263">
                  <c:v>2690</c:v>
                </c:pt>
                <c:pt idx="264">
                  <c:v>2690</c:v>
                </c:pt>
                <c:pt idx="265">
                  <c:v>2690</c:v>
                </c:pt>
                <c:pt idx="266">
                  <c:v>2700</c:v>
                </c:pt>
                <c:pt idx="267">
                  <c:v>2700</c:v>
                </c:pt>
                <c:pt idx="268">
                  <c:v>2700</c:v>
                </c:pt>
                <c:pt idx="269">
                  <c:v>2700</c:v>
                </c:pt>
                <c:pt idx="270">
                  <c:v>2700</c:v>
                </c:pt>
                <c:pt idx="271">
                  <c:v>2700</c:v>
                </c:pt>
                <c:pt idx="272">
                  <c:v>2700</c:v>
                </c:pt>
                <c:pt idx="273">
                  <c:v>2700</c:v>
                </c:pt>
                <c:pt idx="274">
                  <c:v>2700</c:v>
                </c:pt>
                <c:pt idx="275">
                  <c:v>2700</c:v>
                </c:pt>
                <c:pt idx="276">
                  <c:v>2700</c:v>
                </c:pt>
                <c:pt idx="277">
                  <c:v>2700</c:v>
                </c:pt>
                <c:pt idx="278">
                  <c:v>2700</c:v>
                </c:pt>
                <c:pt idx="279">
                  <c:v>2700</c:v>
                </c:pt>
                <c:pt idx="280">
                  <c:v>2700</c:v>
                </c:pt>
                <c:pt idx="281">
                  <c:v>2700</c:v>
                </c:pt>
                <c:pt idx="282">
                  <c:v>2700</c:v>
                </c:pt>
                <c:pt idx="283">
                  <c:v>2700</c:v>
                </c:pt>
                <c:pt idx="284">
                  <c:v>2700</c:v>
                </c:pt>
                <c:pt idx="285">
                  <c:v>2700</c:v>
                </c:pt>
                <c:pt idx="286">
                  <c:v>2700</c:v>
                </c:pt>
                <c:pt idx="287">
                  <c:v>2700</c:v>
                </c:pt>
                <c:pt idx="288">
                  <c:v>2700</c:v>
                </c:pt>
                <c:pt idx="289">
                  <c:v>2700</c:v>
                </c:pt>
                <c:pt idx="290">
                  <c:v>2700</c:v>
                </c:pt>
                <c:pt idx="291">
                  <c:v>2700</c:v>
                </c:pt>
                <c:pt idx="292">
                  <c:v>2700</c:v>
                </c:pt>
                <c:pt idx="293">
                  <c:v>2700</c:v>
                </c:pt>
                <c:pt idx="294">
                  <c:v>2700</c:v>
                </c:pt>
                <c:pt idx="295">
                  <c:v>2700</c:v>
                </c:pt>
                <c:pt idx="296">
                  <c:v>2700</c:v>
                </c:pt>
                <c:pt idx="297">
                  <c:v>2700</c:v>
                </c:pt>
                <c:pt idx="298">
                  <c:v>2700</c:v>
                </c:pt>
                <c:pt idx="299">
                  <c:v>2700</c:v>
                </c:pt>
                <c:pt idx="300">
                  <c:v>2710</c:v>
                </c:pt>
                <c:pt idx="301">
                  <c:v>2710</c:v>
                </c:pt>
                <c:pt idx="302">
                  <c:v>2710</c:v>
                </c:pt>
                <c:pt idx="303">
                  <c:v>2710</c:v>
                </c:pt>
                <c:pt idx="304">
                  <c:v>2710</c:v>
                </c:pt>
                <c:pt idx="305">
                  <c:v>2710</c:v>
                </c:pt>
                <c:pt idx="306">
                  <c:v>2710</c:v>
                </c:pt>
                <c:pt idx="307">
                  <c:v>2710</c:v>
                </c:pt>
                <c:pt idx="308">
                  <c:v>2710</c:v>
                </c:pt>
                <c:pt idx="309">
                  <c:v>2710</c:v>
                </c:pt>
                <c:pt idx="310">
                  <c:v>2710</c:v>
                </c:pt>
                <c:pt idx="311">
                  <c:v>2710</c:v>
                </c:pt>
                <c:pt idx="312">
                  <c:v>2710</c:v>
                </c:pt>
                <c:pt idx="313">
                  <c:v>2710</c:v>
                </c:pt>
                <c:pt idx="314">
                  <c:v>2710</c:v>
                </c:pt>
                <c:pt idx="315">
                  <c:v>2710</c:v>
                </c:pt>
                <c:pt idx="316">
                  <c:v>2710</c:v>
                </c:pt>
                <c:pt idx="317">
                  <c:v>2710</c:v>
                </c:pt>
                <c:pt idx="318">
                  <c:v>2710</c:v>
                </c:pt>
                <c:pt idx="319">
                  <c:v>2710</c:v>
                </c:pt>
                <c:pt idx="320">
                  <c:v>2710</c:v>
                </c:pt>
                <c:pt idx="321">
                  <c:v>2710</c:v>
                </c:pt>
                <c:pt idx="322">
                  <c:v>2710</c:v>
                </c:pt>
                <c:pt idx="323">
                  <c:v>2710</c:v>
                </c:pt>
                <c:pt idx="324">
                  <c:v>2710</c:v>
                </c:pt>
                <c:pt idx="325">
                  <c:v>2710</c:v>
                </c:pt>
                <c:pt idx="326">
                  <c:v>2710</c:v>
                </c:pt>
                <c:pt idx="327">
                  <c:v>2710</c:v>
                </c:pt>
                <c:pt idx="328">
                  <c:v>2710</c:v>
                </c:pt>
                <c:pt idx="329">
                  <c:v>2710</c:v>
                </c:pt>
                <c:pt idx="330">
                  <c:v>2710</c:v>
                </c:pt>
                <c:pt idx="331">
                  <c:v>2710</c:v>
                </c:pt>
                <c:pt idx="332">
                  <c:v>2710</c:v>
                </c:pt>
                <c:pt idx="333">
                  <c:v>2720</c:v>
                </c:pt>
                <c:pt idx="334">
                  <c:v>2720</c:v>
                </c:pt>
                <c:pt idx="335">
                  <c:v>2720</c:v>
                </c:pt>
                <c:pt idx="336">
                  <c:v>2710</c:v>
                </c:pt>
                <c:pt idx="337">
                  <c:v>2710</c:v>
                </c:pt>
                <c:pt idx="338">
                  <c:v>2720</c:v>
                </c:pt>
                <c:pt idx="339">
                  <c:v>2720</c:v>
                </c:pt>
                <c:pt idx="340">
                  <c:v>2720</c:v>
                </c:pt>
                <c:pt idx="341">
                  <c:v>2720</c:v>
                </c:pt>
                <c:pt idx="342">
                  <c:v>2720</c:v>
                </c:pt>
                <c:pt idx="343">
                  <c:v>2720</c:v>
                </c:pt>
                <c:pt idx="344">
                  <c:v>2720</c:v>
                </c:pt>
                <c:pt idx="345">
                  <c:v>2720</c:v>
                </c:pt>
                <c:pt idx="346">
                  <c:v>2720</c:v>
                </c:pt>
                <c:pt idx="347">
                  <c:v>2720</c:v>
                </c:pt>
                <c:pt idx="348">
                  <c:v>2720</c:v>
                </c:pt>
                <c:pt idx="349">
                  <c:v>2720</c:v>
                </c:pt>
                <c:pt idx="350">
                  <c:v>2720</c:v>
                </c:pt>
                <c:pt idx="351">
                  <c:v>2720</c:v>
                </c:pt>
                <c:pt idx="352">
                  <c:v>2720</c:v>
                </c:pt>
                <c:pt idx="353">
                  <c:v>2720</c:v>
                </c:pt>
                <c:pt idx="354">
                  <c:v>2720</c:v>
                </c:pt>
                <c:pt idx="355">
                  <c:v>2720</c:v>
                </c:pt>
                <c:pt idx="356">
                  <c:v>2720</c:v>
                </c:pt>
                <c:pt idx="357">
                  <c:v>2720</c:v>
                </c:pt>
                <c:pt idx="358">
                  <c:v>2720</c:v>
                </c:pt>
                <c:pt idx="359">
                  <c:v>2720</c:v>
                </c:pt>
                <c:pt idx="360">
                  <c:v>2720</c:v>
                </c:pt>
                <c:pt idx="361">
                  <c:v>2720</c:v>
                </c:pt>
                <c:pt idx="362">
                  <c:v>2720</c:v>
                </c:pt>
                <c:pt idx="363">
                  <c:v>2720</c:v>
                </c:pt>
                <c:pt idx="364">
                  <c:v>2720</c:v>
                </c:pt>
                <c:pt idx="365">
                  <c:v>2720</c:v>
                </c:pt>
                <c:pt idx="366">
                  <c:v>2720</c:v>
                </c:pt>
                <c:pt idx="367">
                  <c:v>2720</c:v>
                </c:pt>
                <c:pt idx="368">
                  <c:v>2720</c:v>
                </c:pt>
                <c:pt idx="369">
                  <c:v>2720</c:v>
                </c:pt>
                <c:pt idx="370">
                  <c:v>2720</c:v>
                </c:pt>
                <c:pt idx="371">
                  <c:v>2720</c:v>
                </c:pt>
                <c:pt idx="372">
                  <c:v>2720</c:v>
                </c:pt>
                <c:pt idx="373">
                  <c:v>2720</c:v>
                </c:pt>
                <c:pt idx="374">
                  <c:v>2720</c:v>
                </c:pt>
                <c:pt idx="375">
                  <c:v>2720</c:v>
                </c:pt>
                <c:pt idx="376">
                  <c:v>2720</c:v>
                </c:pt>
                <c:pt idx="377">
                  <c:v>2720</c:v>
                </c:pt>
                <c:pt idx="378">
                  <c:v>2720</c:v>
                </c:pt>
                <c:pt idx="379">
                  <c:v>2720</c:v>
                </c:pt>
                <c:pt idx="380">
                  <c:v>2720</c:v>
                </c:pt>
                <c:pt idx="381">
                  <c:v>2720</c:v>
                </c:pt>
                <c:pt idx="382">
                  <c:v>2720</c:v>
                </c:pt>
                <c:pt idx="383">
                  <c:v>2720</c:v>
                </c:pt>
                <c:pt idx="384">
                  <c:v>2720</c:v>
                </c:pt>
                <c:pt idx="385">
                  <c:v>2720</c:v>
                </c:pt>
                <c:pt idx="386">
                  <c:v>2710</c:v>
                </c:pt>
                <c:pt idx="387">
                  <c:v>2710</c:v>
                </c:pt>
                <c:pt idx="388">
                  <c:v>2710</c:v>
                </c:pt>
                <c:pt idx="389">
                  <c:v>2640</c:v>
                </c:pt>
                <c:pt idx="390">
                  <c:v>2640</c:v>
                </c:pt>
                <c:pt idx="391">
                  <c:v>2570</c:v>
                </c:pt>
                <c:pt idx="392">
                  <c:v>2570</c:v>
                </c:pt>
                <c:pt idx="393">
                  <c:v>2570</c:v>
                </c:pt>
                <c:pt idx="394">
                  <c:v>2510</c:v>
                </c:pt>
                <c:pt idx="395">
                  <c:v>2510</c:v>
                </c:pt>
                <c:pt idx="396">
                  <c:v>2450</c:v>
                </c:pt>
                <c:pt idx="397">
                  <c:v>2450</c:v>
                </c:pt>
                <c:pt idx="398">
                  <c:v>2480</c:v>
                </c:pt>
                <c:pt idx="399">
                  <c:v>2480</c:v>
                </c:pt>
                <c:pt idx="400">
                  <c:v>2480</c:v>
                </c:pt>
                <c:pt idx="401">
                  <c:v>2430</c:v>
                </c:pt>
                <c:pt idx="402">
                  <c:v>2430</c:v>
                </c:pt>
                <c:pt idx="403">
                  <c:v>2470</c:v>
                </c:pt>
                <c:pt idx="404">
                  <c:v>2470</c:v>
                </c:pt>
                <c:pt idx="405">
                  <c:v>2470</c:v>
                </c:pt>
                <c:pt idx="406">
                  <c:v>2310</c:v>
                </c:pt>
                <c:pt idx="407">
                  <c:v>2310</c:v>
                </c:pt>
                <c:pt idx="408">
                  <c:v>2390</c:v>
                </c:pt>
                <c:pt idx="409">
                  <c:v>2390</c:v>
                </c:pt>
                <c:pt idx="410">
                  <c:v>2390</c:v>
                </c:pt>
                <c:pt idx="411">
                  <c:v>2460</c:v>
                </c:pt>
                <c:pt idx="412">
                  <c:v>2460</c:v>
                </c:pt>
                <c:pt idx="413">
                  <c:v>2480</c:v>
                </c:pt>
                <c:pt idx="414">
                  <c:v>2480</c:v>
                </c:pt>
                <c:pt idx="415">
                  <c:v>2470</c:v>
                </c:pt>
                <c:pt idx="416">
                  <c:v>2470</c:v>
                </c:pt>
                <c:pt idx="417">
                  <c:v>2470</c:v>
                </c:pt>
                <c:pt idx="418">
                  <c:v>2490</c:v>
                </c:pt>
                <c:pt idx="419">
                  <c:v>2490</c:v>
                </c:pt>
                <c:pt idx="420">
                  <c:v>2330</c:v>
                </c:pt>
                <c:pt idx="421">
                  <c:v>2330</c:v>
                </c:pt>
                <c:pt idx="422">
                  <c:v>2460</c:v>
                </c:pt>
                <c:pt idx="423">
                  <c:v>2460</c:v>
                </c:pt>
                <c:pt idx="424">
                  <c:v>2460</c:v>
                </c:pt>
                <c:pt idx="425">
                  <c:v>2420</c:v>
                </c:pt>
                <c:pt idx="426">
                  <c:v>2420</c:v>
                </c:pt>
                <c:pt idx="427">
                  <c:v>2500</c:v>
                </c:pt>
                <c:pt idx="428">
                  <c:v>2500</c:v>
                </c:pt>
                <c:pt idx="429">
                  <c:v>2500</c:v>
                </c:pt>
                <c:pt idx="430">
                  <c:v>2460</c:v>
                </c:pt>
                <c:pt idx="431">
                  <c:v>2460</c:v>
                </c:pt>
                <c:pt idx="432">
                  <c:v>2510</c:v>
                </c:pt>
                <c:pt idx="433">
                  <c:v>2510</c:v>
                </c:pt>
                <c:pt idx="434">
                  <c:v>2510</c:v>
                </c:pt>
                <c:pt idx="435">
                  <c:v>2520</c:v>
                </c:pt>
                <c:pt idx="436">
                  <c:v>2520</c:v>
                </c:pt>
                <c:pt idx="437">
                  <c:v>2510</c:v>
                </c:pt>
                <c:pt idx="438">
                  <c:v>2510</c:v>
                </c:pt>
                <c:pt idx="439">
                  <c:v>2490</c:v>
                </c:pt>
                <c:pt idx="440">
                  <c:v>2490</c:v>
                </c:pt>
                <c:pt idx="441">
                  <c:v>2490</c:v>
                </c:pt>
                <c:pt idx="442">
                  <c:v>2530</c:v>
                </c:pt>
                <c:pt idx="443">
                  <c:v>2530</c:v>
                </c:pt>
                <c:pt idx="444">
                  <c:v>2540</c:v>
                </c:pt>
                <c:pt idx="445">
                  <c:v>2540</c:v>
                </c:pt>
                <c:pt idx="446">
                  <c:v>2540</c:v>
                </c:pt>
                <c:pt idx="447">
                  <c:v>2500</c:v>
                </c:pt>
                <c:pt idx="448">
                  <c:v>2500</c:v>
                </c:pt>
                <c:pt idx="449">
                  <c:v>2520</c:v>
                </c:pt>
                <c:pt idx="450">
                  <c:v>2520</c:v>
                </c:pt>
                <c:pt idx="451">
                  <c:v>2540</c:v>
                </c:pt>
                <c:pt idx="452">
                  <c:v>2540</c:v>
                </c:pt>
                <c:pt idx="453">
                  <c:v>2540</c:v>
                </c:pt>
                <c:pt idx="454">
                  <c:v>2560</c:v>
                </c:pt>
                <c:pt idx="455">
                  <c:v>2560</c:v>
                </c:pt>
                <c:pt idx="456">
                  <c:v>2550</c:v>
                </c:pt>
                <c:pt idx="457">
                  <c:v>2550</c:v>
                </c:pt>
                <c:pt idx="458">
                  <c:v>2550</c:v>
                </c:pt>
                <c:pt idx="459">
                  <c:v>2570</c:v>
                </c:pt>
                <c:pt idx="460">
                  <c:v>2570</c:v>
                </c:pt>
                <c:pt idx="461">
                  <c:v>2570</c:v>
                </c:pt>
                <c:pt idx="462">
                  <c:v>2570</c:v>
                </c:pt>
                <c:pt idx="463">
                  <c:v>2570</c:v>
                </c:pt>
                <c:pt idx="464">
                  <c:v>2570</c:v>
                </c:pt>
                <c:pt idx="465">
                  <c:v>2570</c:v>
                </c:pt>
                <c:pt idx="466">
                  <c:v>2580</c:v>
                </c:pt>
                <c:pt idx="467">
                  <c:v>2580</c:v>
                </c:pt>
                <c:pt idx="468">
                  <c:v>2580</c:v>
                </c:pt>
                <c:pt idx="469">
                  <c:v>2580</c:v>
                </c:pt>
                <c:pt idx="470">
                  <c:v>2580</c:v>
                </c:pt>
                <c:pt idx="471">
                  <c:v>2600</c:v>
                </c:pt>
                <c:pt idx="472">
                  <c:v>2600</c:v>
                </c:pt>
                <c:pt idx="473">
                  <c:v>2590</c:v>
                </c:pt>
                <c:pt idx="474">
                  <c:v>2590</c:v>
                </c:pt>
                <c:pt idx="475">
                  <c:v>2600</c:v>
                </c:pt>
                <c:pt idx="476">
                  <c:v>2600</c:v>
                </c:pt>
                <c:pt idx="477">
                  <c:v>2600</c:v>
                </c:pt>
                <c:pt idx="478">
                  <c:v>2600</c:v>
                </c:pt>
                <c:pt idx="479">
                  <c:v>2600</c:v>
                </c:pt>
                <c:pt idx="480">
                  <c:v>2610</c:v>
                </c:pt>
                <c:pt idx="481">
                  <c:v>2610</c:v>
                </c:pt>
                <c:pt idx="482">
                  <c:v>2610</c:v>
                </c:pt>
                <c:pt idx="483">
                  <c:v>2610</c:v>
                </c:pt>
                <c:pt idx="484">
                  <c:v>2610</c:v>
                </c:pt>
                <c:pt idx="485">
                  <c:v>2610</c:v>
                </c:pt>
                <c:pt idx="486">
                  <c:v>2610</c:v>
                </c:pt>
                <c:pt idx="487">
                  <c:v>2610</c:v>
                </c:pt>
                <c:pt idx="488">
                  <c:v>2600</c:v>
                </c:pt>
                <c:pt idx="489">
                  <c:v>2600</c:v>
                </c:pt>
                <c:pt idx="490">
                  <c:v>2560</c:v>
                </c:pt>
                <c:pt idx="491">
                  <c:v>2560</c:v>
                </c:pt>
                <c:pt idx="492">
                  <c:v>2570</c:v>
                </c:pt>
                <c:pt idx="493">
                  <c:v>2570</c:v>
                </c:pt>
                <c:pt idx="494">
                  <c:v>2570</c:v>
                </c:pt>
                <c:pt idx="495">
                  <c:v>2580</c:v>
                </c:pt>
                <c:pt idx="496">
                  <c:v>2580</c:v>
                </c:pt>
                <c:pt idx="497">
                  <c:v>2560</c:v>
                </c:pt>
                <c:pt idx="498">
                  <c:v>2560</c:v>
                </c:pt>
                <c:pt idx="499">
                  <c:v>2560</c:v>
                </c:pt>
                <c:pt idx="500">
                  <c:v>2560</c:v>
                </c:pt>
                <c:pt idx="501">
                  <c:v>2560</c:v>
                </c:pt>
                <c:pt idx="502">
                  <c:v>2560</c:v>
                </c:pt>
                <c:pt idx="503">
                  <c:v>2560</c:v>
                </c:pt>
                <c:pt idx="504">
                  <c:v>2570</c:v>
                </c:pt>
                <c:pt idx="505">
                  <c:v>2570</c:v>
                </c:pt>
                <c:pt idx="506">
                  <c:v>2570</c:v>
                </c:pt>
                <c:pt idx="507">
                  <c:v>2580</c:v>
                </c:pt>
                <c:pt idx="508">
                  <c:v>2580</c:v>
                </c:pt>
                <c:pt idx="509">
                  <c:v>2580</c:v>
                </c:pt>
                <c:pt idx="510">
                  <c:v>2580</c:v>
                </c:pt>
                <c:pt idx="511">
                  <c:v>2580</c:v>
                </c:pt>
                <c:pt idx="512">
                  <c:v>2580</c:v>
                </c:pt>
                <c:pt idx="513">
                  <c:v>2580</c:v>
                </c:pt>
                <c:pt idx="514">
                  <c:v>2590</c:v>
                </c:pt>
                <c:pt idx="515">
                  <c:v>2590</c:v>
                </c:pt>
                <c:pt idx="516">
                  <c:v>2590</c:v>
                </c:pt>
                <c:pt idx="517">
                  <c:v>2590</c:v>
                </c:pt>
                <c:pt idx="518">
                  <c:v>2590</c:v>
                </c:pt>
                <c:pt idx="519">
                  <c:v>2590</c:v>
                </c:pt>
                <c:pt idx="520">
                  <c:v>2590</c:v>
                </c:pt>
                <c:pt idx="521">
                  <c:v>2600</c:v>
                </c:pt>
                <c:pt idx="522">
                  <c:v>2600</c:v>
                </c:pt>
                <c:pt idx="523">
                  <c:v>2600</c:v>
                </c:pt>
                <c:pt idx="524">
                  <c:v>2590</c:v>
                </c:pt>
                <c:pt idx="525">
                  <c:v>2590</c:v>
                </c:pt>
                <c:pt idx="526">
                  <c:v>2600</c:v>
                </c:pt>
                <c:pt idx="527">
                  <c:v>2600</c:v>
                </c:pt>
                <c:pt idx="528">
                  <c:v>2600</c:v>
                </c:pt>
                <c:pt idx="529">
                  <c:v>2600</c:v>
                </c:pt>
                <c:pt idx="530">
                  <c:v>2600</c:v>
                </c:pt>
                <c:pt idx="531">
                  <c:v>2590</c:v>
                </c:pt>
                <c:pt idx="532">
                  <c:v>2590</c:v>
                </c:pt>
                <c:pt idx="533">
                  <c:v>2600</c:v>
                </c:pt>
                <c:pt idx="534">
                  <c:v>2600</c:v>
                </c:pt>
                <c:pt idx="535">
                  <c:v>2600</c:v>
                </c:pt>
                <c:pt idx="536">
                  <c:v>2610</c:v>
                </c:pt>
                <c:pt idx="537">
                  <c:v>2610</c:v>
                </c:pt>
                <c:pt idx="538">
                  <c:v>2610</c:v>
                </c:pt>
                <c:pt idx="539">
                  <c:v>2610</c:v>
                </c:pt>
                <c:pt idx="540">
                  <c:v>2610</c:v>
                </c:pt>
                <c:pt idx="541">
                  <c:v>2600</c:v>
                </c:pt>
                <c:pt idx="542">
                  <c:v>2600</c:v>
                </c:pt>
                <c:pt idx="543">
                  <c:v>2620</c:v>
                </c:pt>
                <c:pt idx="544">
                  <c:v>2620</c:v>
                </c:pt>
                <c:pt idx="545">
                  <c:v>2610</c:v>
                </c:pt>
                <c:pt idx="546">
                  <c:v>2610</c:v>
                </c:pt>
                <c:pt idx="547">
                  <c:v>2610</c:v>
                </c:pt>
                <c:pt idx="548">
                  <c:v>2620</c:v>
                </c:pt>
                <c:pt idx="549">
                  <c:v>2620</c:v>
                </c:pt>
                <c:pt idx="550">
                  <c:v>2620</c:v>
                </c:pt>
                <c:pt idx="551">
                  <c:v>2620</c:v>
                </c:pt>
                <c:pt idx="552">
                  <c:v>2620</c:v>
                </c:pt>
                <c:pt idx="553">
                  <c:v>2620</c:v>
                </c:pt>
                <c:pt idx="554">
                  <c:v>2620</c:v>
                </c:pt>
                <c:pt idx="555">
                  <c:v>2630</c:v>
                </c:pt>
                <c:pt idx="556">
                  <c:v>2630</c:v>
                </c:pt>
                <c:pt idx="557">
                  <c:v>2620</c:v>
                </c:pt>
                <c:pt idx="558">
                  <c:v>2620</c:v>
                </c:pt>
                <c:pt idx="559">
                  <c:v>2620</c:v>
                </c:pt>
                <c:pt idx="560">
                  <c:v>2630</c:v>
                </c:pt>
                <c:pt idx="561">
                  <c:v>2630</c:v>
                </c:pt>
                <c:pt idx="562">
                  <c:v>2630</c:v>
                </c:pt>
                <c:pt idx="563">
                  <c:v>2630</c:v>
                </c:pt>
                <c:pt idx="564">
                  <c:v>2630</c:v>
                </c:pt>
                <c:pt idx="565">
                  <c:v>2630</c:v>
                </c:pt>
                <c:pt idx="566">
                  <c:v>2630</c:v>
                </c:pt>
                <c:pt idx="567">
                  <c:v>2640</c:v>
                </c:pt>
                <c:pt idx="568">
                  <c:v>2640</c:v>
                </c:pt>
                <c:pt idx="569">
                  <c:v>2640</c:v>
                </c:pt>
                <c:pt idx="570">
                  <c:v>2640</c:v>
                </c:pt>
                <c:pt idx="571">
                  <c:v>2640</c:v>
                </c:pt>
                <c:pt idx="572">
                  <c:v>2640</c:v>
                </c:pt>
                <c:pt idx="573">
                  <c:v>2640</c:v>
                </c:pt>
                <c:pt idx="574">
                  <c:v>2640</c:v>
                </c:pt>
                <c:pt idx="575">
                  <c:v>2640</c:v>
                </c:pt>
                <c:pt idx="576">
                  <c:v>2640</c:v>
                </c:pt>
                <c:pt idx="577">
                  <c:v>2640</c:v>
                </c:pt>
                <c:pt idx="578">
                  <c:v>2640</c:v>
                </c:pt>
                <c:pt idx="579">
                  <c:v>2650</c:v>
                </c:pt>
                <c:pt idx="580">
                  <c:v>2650</c:v>
                </c:pt>
                <c:pt idx="581">
                  <c:v>2650</c:v>
                </c:pt>
                <c:pt idx="582">
                  <c:v>2650</c:v>
                </c:pt>
                <c:pt idx="583">
                  <c:v>2650</c:v>
                </c:pt>
                <c:pt idx="584">
                  <c:v>2650</c:v>
                </c:pt>
                <c:pt idx="585">
                  <c:v>2650</c:v>
                </c:pt>
                <c:pt idx="586">
                  <c:v>2630</c:v>
                </c:pt>
                <c:pt idx="587">
                  <c:v>2630</c:v>
                </c:pt>
                <c:pt idx="588">
                  <c:v>2630</c:v>
                </c:pt>
                <c:pt idx="589">
                  <c:v>2650</c:v>
                </c:pt>
                <c:pt idx="590">
                  <c:v>2650</c:v>
                </c:pt>
                <c:pt idx="591">
                  <c:v>2660</c:v>
                </c:pt>
                <c:pt idx="592">
                  <c:v>2660</c:v>
                </c:pt>
                <c:pt idx="593">
                  <c:v>2660</c:v>
                </c:pt>
                <c:pt idx="594">
                  <c:v>2660</c:v>
                </c:pt>
                <c:pt idx="595">
                  <c:v>2660</c:v>
                </c:pt>
                <c:pt idx="596">
                  <c:v>2660</c:v>
                </c:pt>
                <c:pt idx="597">
                  <c:v>2660</c:v>
                </c:pt>
                <c:pt idx="598">
                  <c:v>2670</c:v>
                </c:pt>
                <c:pt idx="599">
                  <c:v>2670</c:v>
                </c:pt>
                <c:pt idx="600">
                  <c:v>2670</c:v>
                </c:pt>
                <c:pt idx="601">
                  <c:v>2670</c:v>
                </c:pt>
                <c:pt idx="602">
                  <c:v>2670</c:v>
                </c:pt>
                <c:pt idx="603">
                  <c:v>2670</c:v>
                </c:pt>
                <c:pt idx="604">
                  <c:v>2670</c:v>
                </c:pt>
                <c:pt idx="605">
                  <c:v>2670</c:v>
                </c:pt>
                <c:pt idx="606">
                  <c:v>2670</c:v>
                </c:pt>
                <c:pt idx="607">
                  <c:v>2670</c:v>
                </c:pt>
                <c:pt idx="608">
                  <c:v>2670</c:v>
                </c:pt>
                <c:pt idx="609">
                  <c:v>2670</c:v>
                </c:pt>
                <c:pt idx="610">
                  <c:v>2670</c:v>
                </c:pt>
                <c:pt idx="611">
                  <c:v>2670</c:v>
                </c:pt>
                <c:pt idx="612">
                  <c:v>2670</c:v>
                </c:pt>
                <c:pt idx="613">
                  <c:v>2670</c:v>
                </c:pt>
                <c:pt idx="614">
                  <c:v>2670</c:v>
                </c:pt>
                <c:pt idx="615">
                  <c:v>2670</c:v>
                </c:pt>
                <c:pt idx="616">
                  <c:v>2670</c:v>
                </c:pt>
                <c:pt idx="617">
                  <c:v>2670</c:v>
                </c:pt>
                <c:pt idx="618">
                  <c:v>2670</c:v>
                </c:pt>
                <c:pt idx="619">
                  <c:v>2670</c:v>
                </c:pt>
                <c:pt idx="620">
                  <c:v>2670</c:v>
                </c:pt>
                <c:pt idx="621">
                  <c:v>2670</c:v>
                </c:pt>
                <c:pt idx="622">
                  <c:v>2670</c:v>
                </c:pt>
                <c:pt idx="623">
                  <c:v>2670</c:v>
                </c:pt>
                <c:pt idx="624">
                  <c:v>2670</c:v>
                </c:pt>
                <c:pt idx="625">
                  <c:v>2670</c:v>
                </c:pt>
                <c:pt idx="626">
                  <c:v>2670</c:v>
                </c:pt>
                <c:pt idx="627">
                  <c:v>2670</c:v>
                </c:pt>
                <c:pt idx="628">
                  <c:v>2670</c:v>
                </c:pt>
                <c:pt idx="629">
                  <c:v>2670</c:v>
                </c:pt>
                <c:pt idx="630">
                  <c:v>2680</c:v>
                </c:pt>
                <c:pt idx="631">
                  <c:v>2680</c:v>
                </c:pt>
                <c:pt idx="632">
                  <c:v>2680</c:v>
                </c:pt>
                <c:pt idx="633">
                  <c:v>2680</c:v>
                </c:pt>
                <c:pt idx="634">
                  <c:v>2670</c:v>
                </c:pt>
                <c:pt idx="635">
                  <c:v>2670</c:v>
                </c:pt>
                <c:pt idx="636">
                  <c:v>2670</c:v>
                </c:pt>
                <c:pt idx="637">
                  <c:v>2680</c:v>
                </c:pt>
                <c:pt idx="638">
                  <c:v>2680</c:v>
                </c:pt>
                <c:pt idx="639">
                  <c:v>2670</c:v>
                </c:pt>
                <c:pt idx="640">
                  <c:v>2670</c:v>
                </c:pt>
                <c:pt idx="641">
                  <c:v>2670</c:v>
                </c:pt>
                <c:pt idx="642">
                  <c:v>2680</c:v>
                </c:pt>
                <c:pt idx="643">
                  <c:v>2680</c:v>
                </c:pt>
                <c:pt idx="644">
                  <c:v>2670</c:v>
                </c:pt>
                <c:pt idx="645">
                  <c:v>2670</c:v>
                </c:pt>
                <c:pt idx="646">
                  <c:v>2670</c:v>
                </c:pt>
                <c:pt idx="647">
                  <c:v>2680</c:v>
                </c:pt>
                <c:pt idx="648">
                  <c:v>2680</c:v>
                </c:pt>
                <c:pt idx="649">
                  <c:v>2680</c:v>
                </c:pt>
                <c:pt idx="650">
                  <c:v>2680</c:v>
                </c:pt>
                <c:pt idx="651">
                  <c:v>2680</c:v>
                </c:pt>
                <c:pt idx="652">
                  <c:v>2680</c:v>
                </c:pt>
                <c:pt idx="653">
                  <c:v>2680</c:v>
                </c:pt>
                <c:pt idx="654">
                  <c:v>2670</c:v>
                </c:pt>
                <c:pt idx="655">
                  <c:v>2670</c:v>
                </c:pt>
                <c:pt idx="656">
                  <c:v>2680</c:v>
                </c:pt>
                <c:pt idx="657">
                  <c:v>2680</c:v>
                </c:pt>
                <c:pt idx="658">
                  <c:v>2680</c:v>
                </c:pt>
                <c:pt idx="659">
                  <c:v>2680</c:v>
                </c:pt>
                <c:pt idx="660">
                  <c:v>2680</c:v>
                </c:pt>
                <c:pt idx="661">
                  <c:v>2680</c:v>
                </c:pt>
                <c:pt idx="662">
                  <c:v>2680</c:v>
                </c:pt>
                <c:pt idx="663">
                  <c:v>2680</c:v>
                </c:pt>
                <c:pt idx="664">
                  <c:v>2680</c:v>
                </c:pt>
                <c:pt idx="665">
                  <c:v>2680</c:v>
                </c:pt>
                <c:pt idx="666">
                  <c:v>2680</c:v>
                </c:pt>
                <c:pt idx="667">
                  <c:v>2680</c:v>
                </c:pt>
                <c:pt idx="668">
                  <c:v>2680</c:v>
                </c:pt>
                <c:pt idx="669">
                  <c:v>2680</c:v>
                </c:pt>
                <c:pt idx="670">
                  <c:v>2680</c:v>
                </c:pt>
                <c:pt idx="671">
                  <c:v>2680</c:v>
                </c:pt>
                <c:pt idx="672">
                  <c:v>2680</c:v>
                </c:pt>
                <c:pt idx="673">
                  <c:v>2680</c:v>
                </c:pt>
                <c:pt idx="674">
                  <c:v>2680</c:v>
                </c:pt>
                <c:pt idx="675">
                  <c:v>2680</c:v>
                </c:pt>
                <c:pt idx="676">
                  <c:v>2680</c:v>
                </c:pt>
                <c:pt idx="677">
                  <c:v>2680</c:v>
                </c:pt>
                <c:pt idx="678">
                  <c:v>2680</c:v>
                </c:pt>
                <c:pt idx="679">
                  <c:v>2680</c:v>
                </c:pt>
                <c:pt idx="680">
                  <c:v>2690</c:v>
                </c:pt>
                <c:pt idx="681">
                  <c:v>2690</c:v>
                </c:pt>
                <c:pt idx="682">
                  <c:v>2690</c:v>
                </c:pt>
                <c:pt idx="683">
                  <c:v>2680</c:v>
                </c:pt>
                <c:pt idx="684">
                  <c:v>2680</c:v>
                </c:pt>
                <c:pt idx="685">
                  <c:v>2690</c:v>
                </c:pt>
                <c:pt idx="686">
                  <c:v>2690</c:v>
                </c:pt>
                <c:pt idx="687">
                  <c:v>2690</c:v>
                </c:pt>
                <c:pt idx="688">
                  <c:v>2690</c:v>
                </c:pt>
                <c:pt idx="689">
                  <c:v>2690</c:v>
                </c:pt>
                <c:pt idx="690">
                  <c:v>2690</c:v>
                </c:pt>
                <c:pt idx="691">
                  <c:v>2690</c:v>
                </c:pt>
                <c:pt idx="692">
                  <c:v>2690</c:v>
                </c:pt>
                <c:pt idx="693">
                  <c:v>2690</c:v>
                </c:pt>
                <c:pt idx="694">
                  <c:v>2690</c:v>
                </c:pt>
                <c:pt idx="695">
                  <c:v>2690</c:v>
                </c:pt>
                <c:pt idx="696">
                  <c:v>2690</c:v>
                </c:pt>
                <c:pt idx="697">
                  <c:v>2690</c:v>
                </c:pt>
                <c:pt idx="698">
                  <c:v>2690</c:v>
                </c:pt>
                <c:pt idx="699">
                  <c:v>2690</c:v>
                </c:pt>
                <c:pt idx="700">
                  <c:v>2690</c:v>
                </c:pt>
                <c:pt idx="701">
                  <c:v>2690</c:v>
                </c:pt>
                <c:pt idx="702">
                  <c:v>2690</c:v>
                </c:pt>
                <c:pt idx="703">
                  <c:v>2690</c:v>
                </c:pt>
                <c:pt idx="704">
                  <c:v>2700</c:v>
                </c:pt>
                <c:pt idx="705">
                  <c:v>2700</c:v>
                </c:pt>
                <c:pt idx="706">
                  <c:v>2700</c:v>
                </c:pt>
                <c:pt idx="707">
                  <c:v>2700</c:v>
                </c:pt>
                <c:pt idx="708">
                  <c:v>2700</c:v>
                </c:pt>
                <c:pt idx="709">
                  <c:v>2700</c:v>
                </c:pt>
                <c:pt idx="710">
                  <c:v>2700</c:v>
                </c:pt>
                <c:pt idx="711">
                  <c:v>2700</c:v>
                </c:pt>
                <c:pt idx="712">
                  <c:v>2700</c:v>
                </c:pt>
                <c:pt idx="713">
                  <c:v>2700</c:v>
                </c:pt>
                <c:pt idx="714">
                  <c:v>2690</c:v>
                </c:pt>
                <c:pt idx="715">
                  <c:v>2690</c:v>
                </c:pt>
                <c:pt idx="716">
                  <c:v>2680</c:v>
                </c:pt>
                <c:pt idx="717">
                  <c:v>2680</c:v>
                </c:pt>
                <c:pt idx="718">
                  <c:v>2680</c:v>
                </c:pt>
                <c:pt idx="719">
                  <c:v>2670</c:v>
                </c:pt>
                <c:pt idx="720">
                  <c:v>2670</c:v>
                </c:pt>
                <c:pt idx="721">
                  <c:v>2670</c:v>
                </c:pt>
                <c:pt idx="722">
                  <c:v>2670</c:v>
                </c:pt>
                <c:pt idx="723">
                  <c:v>2670</c:v>
                </c:pt>
                <c:pt idx="724">
                  <c:v>2660</c:v>
                </c:pt>
                <c:pt idx="725">
                  <c:v>2660</c:v>
                </c:pt>
                <c:pt idx="726">
                  <c:v>2650</c:v>
                </c:pt>
                <c:pt idx="727">
                  <c:v>2650</c:v>
                </c:pt>
                <c:pt idx="728">
                  <c:v>2660</c:v>
                </c:pt>
                <c:pt idx="729">
                  <c:v>2660</c:v>
                </c:pt>
                <c:pt idx="730">
                  <c:v>2660</c:v>
                </c:pt>
                <c:pt idx="731">
                  <c:v>2650</c:v>
                </c:pt>
                <c:pt idx="732">
                  <c:v>2650</c:v>
                </c:pt>
                <c:pt idx="733">
                  <c:v>2640</c:v>
                </c:pt>
                <c:pt idx="734">
                  <c:v>2640</c:v>
                </c:pt>
                <c:pt idx="735">
                  <c:v>2640</c:v>
                </c:pt>
                <c:pt idx="736">
                  <c:v>2660</c:v>
                </c:pt>
                <c:pt idx="737">
                  <c:v>2660</c:v>
                </c:pt>
                <c:pt idx="738">
                  <c:v>2660</c:v>
                </c:pt>
                <c:pt idx="739">
                  <c:v>2660</c:v>
                </c:pt>
                <c:pt idx="740">
                  <c:v>2660</c:v>
                </c:pt>
                <c:pt idx="741">
                  <c:v>2660</c:v>
                </c:pt>
                <c:pt idx="742">
                  <c:v>2660</c:v>
                </c:pt>
                <c:pt idx="743">
                  <c:v>2640</c:v>
                </c:pt>
                <c:pt idx="744">
                  <c:v>2640</c:v>
                </c:pt>
                <c:pt idx="745">
                  <c:v>2650</c:v>
                </c:pt>
                <c:pt idx="746">
                  <c:v>2650</c:v>
                </c:pt>
                <c:pt idx="747">
                  <c:v>2650</c:v>
                </c:pt>
                <c:pt idx="748">
                  <c:v>2660</c:v>
                </c:pt>
                <c:pt idx="749">
                  <c:v>2660</c:v>
                </c:pt>
                <c:pt idx="750">
                  <c:v>2660</c:v>
                </c:pt>
                <c:pt idx="751">
                  <c:v>2660</c:v>
                </c:pt>
                <c:pt idx="752">
                  <c:v>2660</c:v>
                </c:pt>
                <c:pt idx="753">
                  <c:v>2650</c:v>
                </c:pt>
                <c:pt idx="754">
                  <c:v>2650</c:v>
                </c:pt>
                <c:pt idx="755">
                  <c:v>2650</c:v>
                </c:pt>
                <c:pt idx="756">
                  <c:v>2650</c:v>
                </c:pt>
                <c:pt idx="757">
                  <c:v>2660</c:v>
                </c:pt>
                <c:pt idx="758">
                  <c:v>2660</c:v>
                </c:pt>
                <c:pt idx="759">
                  <c:v>2660</c:v>
                </c:pt>
                <c:pt idx="760">
                  <c:v>2660</c:v>
                </c:pt>
                <c:pt idx="761">
                  <c:v>2660</c:v>
                </c:pt>
                <c:pt idx="762">
                  <c:v>2660</c:v>
                </c:pt>
                <c:pt idx="763">
                  <c:v>2660</c:v>
                </c:pt>
                <c:pt idx="764">
                  <c:v>2660</c:v>
                </c:pt>
                <c:pt idx="765">
                  <c:v>2660</c:v>
                </c:pt>
                <c:pt idx="766">
                  <c:v>2660</c:v>
                </c:pt>
                <c:pt idx="767">
                  <c:v>2660</c:v>
                </c:pt>
                <c:pt idx="768">
                  <c:v>2660</c:v>
                </c:pt>
                <c:pt idx="769">
                  <c:v>2660</c:v>
                </c:pt>
                <c:pt idx="770">
                  <c:v>2660</c:v>
                </c:pt>
                <c:pt idx="771">
                  <c:v>2660</c:v>
                </c:pt>
                <c:pt idx="772">
                  <c:v>2660</c:v>
                </c:pt>
                <c:pt idx="773">
                  <c:v>2660</c:v>
                </c:pt>
                <c:pt idx="774">
                  <c:v>2660</c:v>
                </c:pt>
                <c:pt idx="775">
                  <c:v>2660</c:v>
                </c:pt>
                <c:pt idx="776">
                  <c:v>2660</c:v>
                </c:pt>
                <c:pt idx="777">
                  <c:v>2670</c:v>
                </c:pt>
                <c:pt idx="778">
                  <c:v>2670</c:v>
                </c:pt>
                <c:pt idx="779">
                  <c:v>2660</c:v>
                </c:pt>
                <c:pt idx="780">
                  <c:v>2660</c:v>
                </c:pt>
                <c:pt idx="781">
                  <c:v>2670</c:v>
                </c:pt>
                <c:pt idx="782">
                  <c:v>2670</c:v>
                </c:pt>
                <c:pt idx="783">
                  <c:v>2670</c:v>
                </c:pt>
                <c:pt idx="784">
                  <c:v>2670</c:v>
                </c:pt>
                <c:pt idx="785">
                  <c:v>2670</c:v>
                </c:pt>
                <c:pt idx="786">
                  <c:v>2670</c:v>
                </c:pt>
                <c:pt idx="787">
                  <c:v>2670</c:v>
                </c:pt>
                <c:pt idx="788">
                  <c:v>2670</c:v>
                </c:pt>
                <c:pt idx="789">
                  <c:v>2670</c:v>
                </c:pt>
                <c:pt idx="790">
                  <c:v>2670</c:v>
                </c:pt>
                <c:pt idx="791">
                  <c:v>2670</c:v>
                </c:pt>
                <c:pt idx="792">
                  <c:v>2670</c:v>
                </c:pt>
                <c:pt idx="793">
                  <c:v>2670</c:v>
                </c:pt>
                <c:pt idx="794">
                  <c:v>2670</c:v>
                </c:pt>
                <c:pt idx="795">
                  <c:v>2670</c:v>
                </c:pt>
                <c:pt idx="796">
                  <c:v>2670</c:v>
                </c:pt>
                <c:pt idx="797">
                  <c:v>2670</c:v>
                </c:pt>
                <c:pt idx="798">
                  <c:v>2670</c:v>
                </c:pt>
                <c:pt idx="799">
                  <c:v>2670</c:v>
                </c:pt>
                <c:pt idx="800">
                  <c:v>2670</c:v>
                </c:pt>
                <c:pt idx="801">
                  <c:v>2670</c:v>
                </c:pt>
                <c:pt idx="802">
                  <c:v>2670</c:v>
                </c:pt>
                <c:pt idx="803">
                  <c:v>2670</c:v>
                </c:pt>
                <c:pt idx="804">
                  <c:v>2670</c:v>
                </c:pt>
                <c:pt idx="805">
                  <c:v>2670</c:v>
                </c:pt>
                <c:pt idx="806">
                  <c:v>2670</c:v>
                </c:pt>
                <c:pt idx="807">
                  <c:v>2670</c:v>
                </c:pt>
                <c:pt idx="808">
                  <c:v>2670</c:v>
                </c:pt>
                <c:pt idx="809">
                  <c:v>2670</c:v>
                </c:pt>
                <c:pt idx="810">
                  <c:v>2670</c:v>
                </c:pt>
                <c:pt idx="811">
                  <c:v>2670</c:v>
                </c:pt>
                <c:pt idx="812">
                  <c:v>2670</c:v>
                </c:pt>
                <c:pt idx="813">
                  <c:v>2680</c:v>
                </c:pt>
                <c:pt idx="814">
                  <c:v>2680</c:v>
                </c:pt>
                <c:pt idx="815">
                  <c:v>2670</c:v>
                </c:pt>
                <c:pt idx="816">
                  <c:v>2670</c:v>
                </c:pt>
                <c:pt idx="817">
                  <c:v>2670</c:v>
                </c:pt>
                <c:pt idx="818">
                  <c:v>2680</c:v>
                </c:pt>
                <c:pt idx="819">
                  <c:v>2680</c:v>
                </c:pt>
                <c:pt idx="820">
                  <c:v>2670</c:v>
                </c:pt>
                <c:pt idx="821">
                  <c:v>2670</c:v>
                </c:pt>
                <c:pt idx="822">
                  <c:v>2670</c:v>
                </c:pt>
                <c:pt idx="823">
                  <c:v>2670</c:v>
                </c:pt>
                <c:pt idx="824">
                  <c:v>2670</c:v>
                </c:pt>
                <c:pt idx="825">
                  <c:v>2660</c:v>
                </c:pt>
                <c:pt idx="826">
                  <c:v>2660</c:v>
                </c:pt>
                <c:pt idx="827">
                  <c:v>2660</c:v>
                </c:pt>
                <c:pt idx="828">
                  <c:v>2660</c:v>
                </c:pt>
                <c:pt idx="829">
                  <c:v>2660</c:v>
                </c:pt>
                <c:pt idx="830">
                  <c:v>2660</c:v>
                </c:pt>
                <c:pt idx="831">
                  <c:v>2660</c:v>
                </c:pt>
                <c:pt idx="832">
                  <c:v>2650</c:v>
                </c:pt>
                <c:pt idx="833">
                  <c:v>2650</c:v>
                </c:pt>
                <c:pt idx="834">
                  <c:v>2650</c:v>
                </c:pt>
                <c:pt idx="835">
                  <c:v>2650</c:v>
                </c:pt>
                <c:pt idx="836">
                  <c:v>2650</c:v>
                </c:pt>
                <c:pt idx="837">
                  <c:v>2650</c:v>
                </c:pt>
                <c:pt idx="838">
                  <c:v>2650</c:v>
                </c:pt>
                <c:pt idx="839">
                  <c:v>2640</c:v>
                </c:pt>
                <c:pt idx="840">
                  <c:v>2640</c:v>
                </c:pt>
                <c:pt idx="841">
                  <c:v>2640</c:v>
                </c:pt>
                <c:pt idx="842">
                  <c:v>2640</c:v>
                </c:pt>
                <c:pt idx="843">
                  <c:v>2640</c:v>
                </c:pt>
                <c:pt idx="844">
                  <c:v>2640</c:v>
                </c:pt>
                <c:pt idx="845">
                  <c:v>2640</c:v>
                </c:pt>
                <c:pt idx="846">
                  <c:v>2650</c:v>
                </c:pt>
                <c:pt idx="847">
                  <c:v>2650</c:v>
                </c:pt>
                <c:pt idx="848">
                  <c:v>2650</c:v>
                </c:pt>
                <c:pt idx="849">
                  <c:v>2640</c:v>
                </c:pt>
                <c:pt idx="850">
                  <c:v>2640</c:v>
                </c:pt>
                <c:pt idx="851">
                  <c:v>2650</c:v>
                </c:pt>
                <c:pt idx="852">
                  <c:v>2650</c:v>
                </c:pt>
                <c:pt idx="853">
                  <c:v>2650</c:v>
                </c:pt>
                <c:pt idx="854">
                  <c:v>2640</c:v>
                </c:pt>
                <c:pt idx="855">
                  <c:v>2640</c:v>
                </c:pt>
                <c:pt idx="856">
                  <c:v>2640</c:v>
                </c:pt>
                <c:pt idx="857">
                  <c:v>2640</c:v>
                </c:pt>
                <c:pt idx="858">
                  <c:v>2640</c:v>
                </c:pt>
                <c:pt idx="859">
                  <c:v>2640</c:v>
                </c:pt>
                <c:pt idx="860">
                  <c:v>2640</c:v>
                </c:pt>
                <c:pt idx="861">
                  <c:v>2640</c:v>
                </c:pt>
                <c:pt idx="862">
                  <c:v>2640</c:v>
                </c:pt>
                <c:pt idx="863">
                  <c:v>2640</c:v>
                </c:pt>
                <c:pt idx="864">
                  <c:v>2640</c:v>
                </c:pt>
                <c:pt idx="865">
                  <c:v>2640</c:v>
                </c:pt>
                <c:pt idx="866">
                  <c:v>2640</c:v>
                </c:pt>
                <c:pt idx="867">
                  <c:v>2640</c:v>
                </c:pt>
                <c:pt idx="868">
                  <c:v>2640</c:v>
                </c:pt>
                <c:pt idx="869">
                  <c:v>2640</c:v>
                </c:pt>
                <c:pt idx="870">
                  <c:v>2640</c:v>
                </c:pt>
                <c:pt idx="871">
                  <c:v>2640</c:v>
                </c:pt>
                <c:pt idx="872">
                  <c:v>2640</c:v>
                </c:pt>
                <c:pt idx="873">
                  <c:v>2640</c:v>
                </c:pt>
                <c:pt idx="874">
                  <c:v>2640</c:v>
                </c:pt>
                <c:pt idx="875">
                  <c:v>2650</c:v>
                </c:pt>
                <c:pt idx="876">
                  <c:v>2650</c:v>
                </c:pt>
                <c:pt idx="877">
                  <c:v>2650</c:v>
                </c:pt>
                <c:pt idx="878">
                  <c:v>2640</c:v>
                </c:pt>
                <c:pt idx="879">
                  <c:v>2640</c:v>
                </c:pt>
                <c:pt idx="880">
                  <c:v>2650</c:v>
                </c:pt>
                <c:pt idx="881">
                  <c:v>2650</c:v>
                </c:pt>
                <c:pt idx="882">
                  <c:v>2650</c:v>
                </c:pt>
                <c:pt idx="883">
                  <c:v>2650</c:v>
                </c:pt>
                <c:pt idx="884">
                  <c:v>2650</c:v>
                </c:pt>
                <c:pt idx="885">
                  <c:v>2650</c:v>
                </c:pt>
                <c:pt idx="886">
                  <c:v>2650</c:v>
                </c:pt>
                <c:pt idx="887">
                  <c:v>2650</c:v>
                </c:pt>
                <c:pt idx="888">
                  <c:v>2650</c:v>
                </c:pt>
                <c:pt idx="889">
                  <c:v>2650</c:v>
                </c:pt>
                <c:pt idx="890">
                  <c:v>2650</c:v>
                </c:pt>
                <c:pt idx="891">
                  <c:v>2650</c:v>
                </c:pt>
                <c:pt idx="892">
                  <c:v>2650</c:v>
                </c:pt>
                <c:pt idx="893">
                  <c:v>2650</c:v>
                </c:pt>
                <c:pt idx="894">
                  <c:v>2650</c:v>
                </c:pt>
                <c:pt idx="895">
                  <c:v>2650</c:v>
                </c:pt>
                <c:pt idx="896">
                  <c:v>2650</c:v>
                </c:pt>
                <c:pt idx="897">
                  <c:v>2660</c:v>
                </c:pt>
                <c:pt idx="898">
                  <c:v>2660</c:v>
                </c:pt>
                <c:pt idx="899">
                  <c:v>2660</c:v>
                </c:pt>
                <c:pt idx="900">
                  <c:v>2660</c:v>
                </c:pt>
                <c:pt idx="901">
                  <c:v>2660</c:v>
                </c:pt>
                <c:pt idx="902">
                  <c:v>2650</c:v>
                </c:pt>
                <c:pt idx="903">
                  <c:v>2650</c:v>
                </c:pt>
                <c:pt idx="904">
                  <c:v>2660</c:v>
                </c:pt>
                <c:pt idx="905">
                  <c:v>2660</c:v>
                </c:pt>
                <c:pt idx="906">
                  <c:v>2660</c:v>
                </c:pt>
                <c:pt idx="907">
                  <c:v>2650</c:v>
                </c:pt>
                <c:pt idx="908">
                  <c:v>2650</c:v>
                </c:pt>
                <c:pt idx="909">
                  <c:v>2660</c:v>
                </c:pt>
                <c:pt idx="910">
                  <c:v>2660</c:v>
                </c:pt>
                <c:pt idx="911">
                  <c:v>2660</c:v>
                </c:pt>
                <c:pt idx="912">
                  <c:v>2660</c:v>
                </c:pt>
                <c:pt idx="913">
                  <c:v>2660</c:v>
                </c:pt>
                <c:pt idx="914">
                  <c:v>2660</c:v>
                </c:pt>
                <c:pt idx="915">
                  <c:v>2660</c:v>
                </c:pt>
                <c:pt idx="916">
                  <c:v>2660</c:v>
                </c:pt>
                <c:pt idx="917">
                  <c:v>2660</c:v>
                </c:pt>
                <c:pt idx="918">
                  <c:v>2660</c:v>
                </c:pt>
                <c:pt idx="919">
                  <c:v>2660</c:v>
                </c:pt>
                <c:pt idx="920">
                  <c:v>2660</c:v>
                </c:pt>
                <c:pt idx="921">
                  <c:v>2670</c:v>
                </c:pt>
                <c:pt idx="922">
                  <c:v>2670</c:v>
                </c:pt>
                <c:pt idx="923">
                  <c:v>2670</c:v>
                </c:pt>
                <c:pt idx="924">
                  <c:v>2670</c:v>
                </c:pt>
                <c:pt idx="925">
                  <c:v>2670</c:v>
                </c:pt>
                <c:pt idx="926">
                  <c:v>2670</c:v>
                </c:pt>
                <c:pt idx="927">
                  <c:v>2670</c:v>
                </c:pt>
                <c:pt idx="928">
                  <c:v>2670</c:v>
                </c:pt>
                <c:pt idx="929">
                  <c:v>2670</c:v>
                </c:pt>
                <c:pt idx="930">
                  <c:v>2670</c:v>
                </c:pt>
                <c:pt idx="931">
                  <c:v>2670</c:v>
                </c:pt>
                <c:pt idx="932">
                  <c:v>2670</c:v>
                </c:pt>
                <c:pt idx="933">
                  <c:v>2670</c:v>
                </c:pt>
                <c:pt idx="934">
                  <c:v>2670</c:v>
                </c:pt>
                <c:pt idx="935">
                  <c:v>2670</c:v>
                </c:pt>
                <c:pt idx="936">
                  <c:v>2660</c:v>
                </c:pt>
                <c:pt idx="937">
                  <c:v>2660</c:v>
                </c:pt>
                <c:pt idx="938">
                  <c:v>2660</c:v>
                </c:pt>
                <c:pt idx="939">
                  <c:v>2660</c:v>
                </c:pt>
                <c:pt idx="940">
                  <c:v>2660</c:v>
                </c:pt>
                <c:pt idx="941">
                  <c:v>2660</c:v>
                </c:pt>
                <c:pt idx="942">
                  <c:v>2660</c:v>
                </c:pt>
                <c:pt idx="943">
                  <c:v>2630</c:v>
                </c:pt>
                <c:pt idx="944">
                  <c:v>2630</c:v>
                </c:pt>
                <c:pt idx="945">
                  <c:v>2600</c:v>
                </c:pt>
                <c:pt idx="946">
                  <c:v>2600</c:v>
                </c:pt>
                <c:pt idx="947">
                  <c:v>2590</c:v>
                </c:pt>
                <c:pt idx="948">
                  <c:v>2590</c:v>
                </c:pt>
                <c:pt idx="949">
                  <c:v>2590</c:v>
                </c:pt>
                <c:pt idx="950">
                  <c:v>2580</c:v>
                </c:pt>
                <c:pt idx="951">
                  <c:v>2580</c:v>
                </c:pt>
                <c:pt idx="952">
                  <c:v>2520</c:v>
                </c:pt>
                <c:pt idx="953">
                  <c:v>2520</c:v>
                </c:pt>
                <c:pt idx="954">
                  <c:v>2520</c:v>
                </c:pt>
                <c:pt idx="955">
                  <c:v>2520</c:v>
                </c:pt>
                <c:pt idx="956">
                  <c:v>2520</c:v>
                </c:pt>
                <c:pt idx="957">
                  <c:v>2490</c:v>
                </c:pt>
                <c:pt idx="958">
                  <c:v>2490</c:v>
                </c:pt>
                <c:pt idx="959">
                  <c:v>2490</c:v>
                </c:pt>
                <c:pt idx="960">
                  <c:v>2490</c:v>
                </c:pt>
                <c:pt idx="961">
                  <c:v>2490</c:v>
                </c:pt>
                <c:pt idx="962">
                  <c:v>2500</c:v>
                </c:pt>
                <c:pt idx="963">
                  <c:v>2500</c:v>
                </c:pt>
                <c:pt idx="964">
                  <c:v>2500</c:v>
                </c:pt>
                <c:pt idx="965">
                  <c:v>2500</c:v>
                </c:pt>
                <c:pt idx="966">
                  <c:v>2500</c:v>
                </c:pt>
                <c:pt idx="967">
                  <c:v>2510</c:v>
                </c:pt>
                <c:pt idx="968">
                  <c:v>2510</c:v>
                </c:pt>
                <c:pt idx="969">
                  <c:v>2520</c:v>
                </c:pt>
                <c:pt idx="970">
                  <c:v>2520</c:v>
                </c:pt>
                <c:pt idx="971">
                  <c:v>2520</c:v>
                </c:pt>
                <c:pt idx="972">
                  <c:v>2520</c:v>
                </c:pt>
                <c:pt idx="973">
                  <c:v>2520</c:v>
                </c:pt>
                <c:pt idx="974">
                  <c:v>2520</c:v>
                </c:pt>
                <c:pt idx="975">
                  <c:v>2520</c:v>
                </c:pt>
                <c:pt idx="976">
                  <c:v>2530</c:v>
                </c:pt>
                <c:pt idx="977">
                  <c:v>2530</c:v>
                </c:pt>
                <c:pt idx="978">
                  <c:v>2530</c:v>
                </c:pt>
                <c:pt idx="979">
                  <c:v>2540</c:v>
                </c:pt>
                <c:pt idx="980">
                  <c:v>2540</c:v>
                </c:pt>
                <c:pt idx="981">
                  <c:v>2540</c:v>
                </c:pt>
                <c:pt idx="982">
                  <c:v>2540</c:v>
                </c:pt>
                <c:pt idx="983">
                  <c:v>2540</c:v>
                </c:pt>
                <c:pt idx="984">
                  <c:v>2550</c:v>
                </c:pt>
                <c:pt idx="985">
                  <c:v>2550</c:v>
                </c:pt>
                <c:pt idx="986">
                  <c:v>2550</c:v>
                </c:pt>
                <c:pt idx="987">
                  <c:v>2550</c:v>
                </c:pt>
                <c:pt idx="988">
                  <c:v>2550</c:v>
                </c:pt>
                <c:pt idx="989">
                  <c:v>2560</c:v>
                </c:pt>
                <c:pt idx="990">
                  <c:v>2560</c:v>
                </c:pt>
                <c:pt idx="991">
                  <c:v>2570</c:v>
                </c:pt>
                <c:pt idx="992">
                  <c:v>2570</c:v>
                </c:pt>
                <c:pt idx="993">
                  <c:v>2570</c:v>
                </c:pt>
                <c:pt idx="994">
                  <c:v>2570</c:v>
                </c:pt>
                <c:pt idx="995">
                  <c:v>2570</c:v>
                </c:pt>
                <c:pt idx="996">
                  <c:v>2580</c:v>
                </c:pt>
                <c:pt idx="997">
                  <c:v>2580</c:v>
                </c:pt>
                <c:pt idx="998">
                  <c:v>2580</c:v>
                </c:pt>
                <c:pt idx="999">
                  <c:v>2580</c:v>
                </c:pt>
                <c:pt idx="1000">
                  <c:v>2580</c:v>
                </c:pt>
                <c:pt idx="1001">
                  <c:v>2580</c:v>
                </c:pt>
                <c:pt idx="1002">
                  <c:v>2580</c:v>
                </c:pt>
                <c:pt idx="1003">
                  <c:v>2590</c:v>
                </c:pt>
                <c:pt idx="1004">
                  <c:v>2590</c:v>
                </c:pt>
                <c:pt idx="1005">
                  <c:v>2590</c:v>
                </c:pt>
                <c:pt idx="1006">
                  <c:v>2590</c:v>
                </c:pt>
                <c:pt idx="1007">
                  <c:v>2590</c:v>
                </c:pt>
                <c:pt idx="1008">
                  <c:v>2600</c:v>
                </c:pt>
                <c:pt idx="1009">
                  <c:v>2600</c:v>
                </c:pt>
                <c:pt idx="1010">
                  <c:v>2600</c:v>
                </c:pt>
                <c:pt idx="1011">
                  <c:v>2600</c:v>
                </c:pt>
                <c:pt idx="1012">
                  <c:v>2600</c:v>
                </c:pt>
                <c:pt idx="1013">
                  <c:v>2600</c:v>
                </c:pt>
                <c:pt idx="1014">
                  <c:v>2600</c:v>
                </c:pt>
                <c:pt idx="1015">
                  <c:v>2610</c:v>
                </c:pt>
                <c:pt idx="1016">
                  <c:v>2610</c:v>
                </c:pt>
                <c:pt idx="1017">
                  <c:v>2610</c:v>
                </c:pt>
                <c:pt idx="1018">
                  <c:v>2610</c:v>
                </c:pt>
                <c:pt idx="1019">
                  <c:v>2610</c:v>
                </c:pt>
                <c:pt idx="1020">
                  <c:v>2600</c:v>
                </c:pt>
                <c:pt idx="1021">
                  <c:v>2600</c:v>
                </c:pt>
                <c:pt idx="1022">
                  <c:v>2610</c:v>
                </c:pt>
                <c:pt idx="1023">
                  <c:v>2610</c:v>
                </c:pt>
                <c:pt idx="1024">
                  <c:v>2610</c:v>
                </c:pt>
                <c:pt idx="1025">
                  <c:v>2620</c:v>
                </c:pt>
                <c:pt idx="1026">
                  <c:v>2620</c:v>
                </c:pt>
                <c:pt idx="1027">
                  <c:v>2620</c:v>
                </c:pt>
                <c:pt idx="1028">
                  <c:v>2620</c:v>
                </c:pt>
                <c:pt idx="1029">
                  <c:v>2620</c:v>
                </c:pt>
                <c:pt idx="1030">
                  <c:v>2620</c:v>
                </c:pt>
                <c:pt idx="1031">
                  <c:v>2620</c:v>
                </c:pt>
                <c:pt idx="1032">
                  <c:v>2630</c:v>
                </c:pt>
                <c:pt idx="1033">
                  <c:v>2630</c:v>
                </c:pt>
                <c:pt idx="1034">
                  <c:v>2610</c:v>
                </c:pt>
                <c:pt idx="1035">
                  <c:v>2610</c:v>
                </c:pt>
                <c:pt idx="1036">
                  <c:v>2610</c:v>
                </c:pt>
                <c:pt idx="1037">
                  <c:v>2600</c:v>
                </c:pt>
                <c:pt idx="1038">
                  <c:v>2600</c:v>
                </c:pt>
                <c:pt idx="1039">
                  <c:v>2600</c:v>
                </c:pt>
                <c:pt idx="1040">
                  <c:v>2600</c:v>
                </c:pt>
                <c:pt idx="1041">
                  <c:v>2600</c:v>
                </c:pt>
                <c:pt idx="1042">
                  <c:v>2600</c:v>
                </c:pt>
                <c:pt idx="1043">
                  <c:v>2600</c:v>
                </c:pt>
                <c:pt idx="1044">
                  <c:v>2600</c:v>
                </c:pt>
                <c:pt idx="1045">
                  <c:v>2600</c:v>
                </c:pt>
                <c:pt idx="1046">
                  <c:v>2610</c:v>
                </c:pt>
                <c:pt idx="1047">
                  <c:v>2610</c:v>
                </c:pt>
                <c:pt idx="1048">
                  <c:v>2610</c:v>
                </c:pt>
                <c:pt idx="1049">
                  <c:v>2610</c:v>
                </c:pt>
                <c:pt idx="1050">
                  <c:v>2610</c:v>
                </c:pt>
                <c:pt idx="1051">
                  <c:v>2620</c:v>
                </c:pt>
                <c:pt idx="1052">
                  <c:v>2620</c:v>
                </c:pt>
                <c:pt idx="1053">
                  <c:v>2620</c:v>
                </c:pt>
                <c:pt idx="1054">
                  <c:v>2620</c:v>
                </c:pt>
                <c:pt idx="1055">
                  <c:v>2620</c:v>
                </c:pt>
                <c:pt idx="1056">
                  <c:v>2620</c:v>
                </c:pt>
                <c:pt idx="1057">
                  <c:v>2620</c:v>
                </c:pt>
                <c:pt idx="1058">
                  <c:v>2630</c:v>
                </c:pt>
                <c:pt idx="1059">
                  <c:v>2630</c:v>
                </c:pt>
                <c:pt idx="1060">
                  <c:v>2630</c:v>
                </c:pt>
                <c:pt idx="1061">
                  <c:v>2630</c:v>
                </c:pt>
                <c:pt idx="1062">
                  <c:v>2630</c:v>
                </c:pt>
                <c:pt idx="1063">
                  <c:v>2630</c:v>
                </c:pt>
                <c:pt idx="1064">
                  <c:v>2630</c:v>
                </c:pt>
                <c:pt idx="1065">
                  <c:v>2630</c:v>
                </c:pt>
                <c:pt idx="1066">
                  <c:v>2630</c:v>
                </c:pt>
                <c:pt idx="1067">
                  <c:v>2630</c:v>
                </c:pt>
                <c:pt idx="1068">
                  <c:v>2640</c:v>
                </c:pt>
                <c:pt idx="1069">
                  <c:v>2640</c:v>
                </c:pt>
                <c:pt idx="1070">
                  <c:v>2630</c:v>
                </c:pt>
                <c:pt idx="1071">
                  <c:v>2630</c:v>
                </c:pt>
                <c:pt idx="1072">
                  <c:v>2630</c:v>
                </c:pt>
                <c:pt idx="1073">
                  <c:v>2640</c:v>
                </c:pt>
                <c:pt idx="1074">
                  <c:v>2640</c:v>
                </c:pt>
                <c:pt idx="1075">
                  <c:v>2640</c:v>
                </c:pt>
                <c:pt idx="1076">
                  <c:v>2640</c:v>
                </c:pt>
                <c:pt idx="1077">
                  <c:v>2640</c:v>
                </c:pt>
                <c:pt idx="1078">
                  <c:v>2640</c:v>
                </c:pt>
                <c:pt idx="1079">
                  <c:v>2640</c:v>
                </c:pt>
                <c:pt idx="1080">
                  <c:v>2640</c:v>
                </c:pt>
                <c:pt idx="1081">
                  <c:v>2640</c:v>
                </c:pt>
                <c:pt idx="1082">
                  <c:v>2640</c:v>
                </c:pt>
                <c:pt idx="1083">
                  <c:v>2640</c:v>
                </c:pt>
                <c:pt idx="1084">
                  <c:v>2640</c:v>
                </c:pt>
                <c:pt idx="1085">
                  <c:v>2640</c:v>
                </c:pt>
                <c:pt idx="1086">
                  <c:v>2640</c:v>
                </c:pt>
                <c:pt idx="1087">
                  <c:v>2640</c:v>
                </c:pt>
                <c:pt idx="1088">
                  <c:v>2640</c:v>
                </c:pt>
                <c:pt idx="1089">
                  <c:v>2640</c:v>
                </c:pt>
                <c:pt idx="1090">
                  <c:v>2640</c:v>
                </c:pt>
                <c:pt idx="1091">
                  <c:v>2640</c:v>
                </c:pt>
                <c:pt idx="1092">
                  <c:v>2640</c:v>
                </c:pt>
                <c:pt idx="1093">
                  <c:v>2640</c:v>
                </c:pt>
                <c:pt idx="1094">
                  <c:v>2650</c:v>
                </c:pt>
                <c:pt idx="1095">
                  <c:v>2650</c:v>
                </c:pt>
                <c:pt idx="1096">
                  <c:v>2650</c:v>
                </c:pt>
                <c:pt idx="1097">
                  <c:v>2650</c:v>
                </c:pt>
                <c:pt idx="1098">
                  <c:v>2650</c:v>
                </c:pt>
                <c:pt idx="1099">
                  <c:v>2640</c:v>
                </c:pt>
                <c:pt idx="1100">
                  <c:v>2640</c:v>
                </c:pt>
                <c:pt idx="1101">
                  <c:v>2640</c:v>
                </c:pt>
                <c:pt idx="1102">
                  <c:v>2650</c:v>
                </c:pt>
                <c:pt idx="1103">
                  <c:v>2650</c:v>
                </c:pt>
                <c:pt idx="1104">
                  <c:v>2640</c:v>
                </c:pt>
                <c:pt idx="1105">
                  <c:v>2640</c:v>
                </c:pt>
                <c:pt idx="1106">
                  <c:v>2640</c:v>
                </c:pt>
                <c:pt idx="1107">
                  <c:v>2640</c:v>
                </c:pt>
                <c:pt idx="1108">
                  <c:v>2640</c:v>
                </c:pt>
                <c:pt idx="1109">
                  <c:v>2640</c:v>
                </c:pt>
                <c:pt idx="1110">
                  <c:v>2640</c:v>
                </c:pt>
                <c:pt idx="1111">
                  <c:v>2640</c:v>
                </c:pt>
                <c:pt idx="1112">
                  <c:v>2640</c:v>
                </c:pt>
                <c:pt idx="1113">
                  <c:v>2640</c:v>
                </c:pt>
                <c:pt idx="1114">
                  <c:v>2590</c:v>
                </c:pt>
                <c:pt idx="1115">
                  <c:v>2590</c:v>
                </c:pt>
                <c:pt idx="1116">
                  <c:v>2650</c:v>
                </c:pt>
                <c:pt idx="1117">
                  <c:v>2650</c:v>
                </c:pt>
                <c:pt idx="1118">
                  <c:v>2650</c:v>
                </c:pt>
                <c:pt idx="1119">
                  <c:v>2640</c:v>
                </c:pt>
                <c:pt idx="1120">
                  <c:v>2640</c:v>
                </c:pt>
                <c:pt idx="1121">
                  <c:v>2650</c:v>
                </c:pt>
                <c:pt idx="1122">
                  <c:v>2650</c:v>
                </c:pt>
                <c:pt idx="1123">
                  <c:v>2650</c:v>
                </c:pt>
                <c:pt idx="1124">
                  <c:v>2650</c:v>
                </c:pt>
                <c:pt idx="1125">
                  <c:v>2650</c:v>
                </c:pt>
                <c:pt idx="1126">
                  <c:v>2650</c:v>
                </c:pt>
                <c:pt idx="1127">
                  <c:v>2650</c:v>
                </c:pt>
                <c:pt idx="1128">
                  <c:v>2650</c:v>
                </c:pt>
                <c:pt idx="1129">
                  <c:v>2650</c:v>
                </c:pt>
                <c:pt idx="1130">
                  <c:v>2660</c:v>
                </c:pt>
                <c:pt idx="1131">
                  <c:v>2660</c:v>
                </c:pt>
                <c:pt idx="1132">
                  <c:v>2660</c:v>
                </c:pt>
                <c:pt idx="1133">
                  <c:v>2650</c:v>
                </c:pt>
                <c:pt idx="1134">
                  <c:v>2650</c:v>
                </c:pt>
                <c:pt idx="1135">
                  <c:v>2650</c:v>
                </c:pt>
                <c:pt idx="1136">
                  <c:v>2650</c:v>
                </c:pt>
                <c:pt idx="1137">
                  <c:v>2650</c:v>
                </c:pt>
                <c:pt idx="1138">
                  <c:v>2650</c:v>
                </c:pt>
                <c:pt idx="1139">
                  <c:v>2650</c:v>
                </c:pt>
                <c:pt idx="1140">
                  <c:v>2650</c:v>
                </c:pt>
                <c:pt idx="1141">
                  <c:v>2650</c:v>
                </c:pt>
                <c:pt idx="1142">
                  <c:v>2650</c:v>
                </c:pt>
                <c:pt idx="1143">
                  <c:v>2650</c:v>
                </c:pt>
                <c:pt idx="1144">
                  <c:v>2650</c:v>
                </c:pt>
                <c:pt idx="1145">
                  <c:v>2660</c:v>
                </c:pt>
                <c:pt idx="1146">
                  <c:v>2660</c:v>
                </c:pt>
                <c:pt idx="1147">
                  <c:v>2660</c:v>
                </c:pt>
                <c:pt idx="1148">
                  <c:v>2660</c:v>
                </c:pt>
                <c:pt idx="1149">
                  <c:v>2660</c:v>
                </c:pt>
                <c:pt idx="1150">
                  <c:v>2660</c:v>
                </c:pt>
                <c:pt idx="1151">
                  <c:v>2660</c:v>
                </c:pt>
                <c:pt idx="1152">
                  <c:v>2660</c:v>
                </c:pt>
                <c:pt idx="1153">
                  <c:v>2660</c:v>
                </c:pt>
                <c:pt idx="1154">
                  <c:v>2660</c:v>
                </c:pt>
                <c:pt idx="1155">
                  <c:v>2660</c:v>
                </c:pt>
                <c:pt idx="1156">
                  <c:v>2660</c:v>
                </c:pt>
                <c:pt idx="1157">
                  <c:v>2660</c:v>
                </c:pt>
                <c:pt idx="1158">
                  <c:v>2660</c:v>
                </c:pt>
                <c:pt idx="1159">
                  <c:v>2660</c:v>
                </c:pt>
                <c:pt idx="1160">
                  <c:v>2660</c:v>
                </c:pt>
                <c:pt idx="1161">
                  <c:v>2660</c:v>
                </c:pt>
                <c:pt idx="1162">
                  <c:v>2660</c:v>
                </c:pt>
                <c:pt idx="1163">
                  <c:v>2660</c:v>
                </c:pt>
                <c:pt idx="1164">
                  <c:v>2660</c:v>
                </c:pt>
                <c:pt idx="1165">
                  <c:v>2660</c:v>
                </c:pt>
                <c:pt idx="1166">
                  <c:v>2660</c:v>
                </c:pt>
                <c:pt idx="1167">
                  <c:v>2660</c:v>
                </c:pt>
                <c:pt idx="1168">
                  <c:v>2660</c:v>
                </c:pt>
                <c:pt idx="1169">
                  <c:v>2670</c:v>
                </c:pt>
                <c:pt idx="1170">
                  <c:v>2670</c:v>
                </c:pt>
                <c:pt idx="1171">
                  <c:v>2670</c:v>
                </c:pt>
                <c:pt idx="1172">
                  <c:v>2670</c:v>
                </c:pt>
                <c:pt idx="1173">
                  <c:v>2670</c:v>
                </c:pt>
                <c:pt idx="1174">
                  <c:v>2670</c:v>
                </c:pt>
                <c:pt idx="1175">
                  <c:v>2670</c:v>
                </c:pt>
                <c:pt idx="1176">
                  <c:v>2670</c:v>
                </c:pt>
                <c:pt idx="1177">
                  <c:v>2670</c:v>
                </c:pt>
                <c:pt idx="1178">
                  <c:v>2670</c:v>
                </c:pt>
                <c:pt idx="1179">
                  <c:v>2660</c:v>
                </c:pt>
                <c:pt idx="1180">
                  <c:v>2660</c:v>
                </c:pt>
                <c:pt idx="1181">
                  <c:v>2670</c:v>
                </c:pt>
                <c:pt idx="1182">
                  <c:v>2670</c:v>
                </c:pt>
                <c:pt idx="1183">
                  <c:v>2670</c:v>
                </c:pt>
                <c:pt idx="1184">
                  <c:v>2670</c:v>
                </c:pt>
                <c:pt idx="1185">
                  <c:v>2670</c:v>
                </c:pt>
                <c:pt idx="1186">
                  <c:v>2670</c:v>
                </c:pt>
                <c:pt idx="1187">
                  <c:v>2670</c:v>
                </c:pt>
                <c:pt idx="1188">
                  <c:v>2670</c:v>
                </c:pt>
                <c:pt idx="1189">
                  <c:v>2670</c:v>
                </c:pt>
                <c:pt idx="1190">
                  <c:v>2670</c:v>
                </c:pt>
                <c:pt idx="1191">
                  <c:v>2670</c:v>
                </c:pt>
                <c:pt idx="1192">
                  <c:v>2670</c:v>
                </c:pt>
                <c:pt idx="1193">
                  <c:v>2670</c:v>
                </c:pt>
                <c:pt idx="1194">
                  <c:v>2670</c:v>
                </c:pt>
                <c:pt idx="1195">
                  <c:v>2670</c:v>
                </c:pt>
                <c:pt idx="1196">
                  <c:v>2670</c:v>
                </c:pt>
                <c:pt idx="1197">
                  <c:v>2670</c:v>
                </c:pt>
                <c:pt idx="1198">
                  <c:v>2670</c:v>
                </c:pt>
                <c:pt idx="1199">
                  <c:v>2670</c:v>
                </c:pt>
                <c:pt idx="1200">
                  <c:v>2670</c:v>
                </c:pt>
                <c:pt idx="1201">
                  <c:v>2670</c:v>
                </c:pt>
                <c:pt idx="1202">
                  <c:v>2670</c:v>
                </c:pt>
                <c:pt idx="1203">
                  <c:v>2680</c:v>
                </c:pt>
                <c:pt idx="1204">
                  <c:v>2680</c:v>
                </c:pt>
                <c:pt idx="1205">
                  <c:v>2680</c:v>
                </c:pt>
                <c:pt idx="1206">
                  <c:v>2680</c:v>
                </c:pt>
                <c:pt idx="1207">
                  <c:v>2680</c:v>
                </c:pt>
                <c:pt idx="1208">
                  <c:v>2670</c:v>
                </c:pt>
                <c:pt idx="1209">
                  <c:v>2670</c:v>
                </c:pt>
                <c:pt idx="1210">
                  <c:v>2670</c:v>
                </c:pt>
                <c:pt idx="1211">
                  <c:v>2670</c:v>
                </c:pt>
                <c:pt idx="1212">
                  <c:v>2670</c:v>
                </c:pt>
                <c:pt idx="1213">
                  <c:v>2670</c:v>
                </c:pt>
                <c:pt idx="1214">
                  <c:v>2670</c:v>
                </c:pt>
                <c:pt idx="1215">
                  <c:v>2660</c:v>
                </c:pt>
                <c:pt idx="1216">
                  <c:v>2660</c:v>
                </c:pt>
                <c:pt idx="1217">
                  <c:v>2670</c:v>
                </c:pt>
                <c:pt idx="1218">
                  <c:v>2670</c:v>
                </c:pt>
                <c:pt idx="1219">
                  <c:v>2670</c:v>
                </c:pt>
                <c:pt idx="1220">
                  <c:v>2660</c:v>
                </c:pt>
                <c:pt idx="1221">
                  <c:v>2660</c:v>
                </c:pt>
                <c:pt idx="1222">
                  <c:v>2680</c:v>
                </c:pt>
                <c:pt idx="1223">
                  <c:v>2680</c:v>
                </c:pt>
                <c:pt idx="1224">
                  <c:v>2680</c:v>
                </c:pt>
                <c:pt idx="1225">
                  <c:v>2680</c:v>
                </c:pt>
                <c:pt idx="1226">
                  <c:v>2680</c:v>
                </c:pt>
                <c:pt idx="1227">
                  <c:v>2670</c:v>
                </c:pt>
                <c:pt idx="1228">
                  <c:v>2670</c:v>
                </c:pt>
                <c:pt idx="1229">
                  <c:v>2680</c:v>
                </c:pt>
                <c:pt idx="1230">
                  <c:v>2680</c:v>
                </c:pt>
                <c:pt idx="1231">
                  <c:v>2680</c:v>
                </c:pt>
                <c:pt idx="1232">
                  <c:v>2680</c:v>
                </c:pt>
                <c:pt idx="1233">
                  <c:v>2680</c:v>
                </c:pt>
                <c:pt idx="1234">
                  <c:v>2690</c:v>
                </c:pt>
                <c:pt idx="1235">
                  <c:v>2690</c:v>
                </c:pt>
                <c:pt idx="1236">
                  <c:v>2690</c:v>
                </c:pt>
                <c:pt idx="1237">
                  <c:v>2690</c:v>
                </c:pt>
                <c:pt idx="1238">
                  <c:v>2690</c:v>
                </c:pt>
                <c:pt idx="1239">
                  <c:v>2680</c:v>
                </c:pt>
                <c:pt idx="1240">
                  <c:v>2680</c:v>
                </c:pt>
                <c:pt idx="1241">
                  <c:v>2670</c:v>
                </c:pt>
                <c:pt idx="1242">
                  <c:v>2670</c:v>
                </c:pt>
                <c:pt idx="1243">
                  <c:v>2670</c:v>
                </c:pt>
                <c:pt idx="1244">
                  <c:v>2660</c:v>
                </c:pt>
                <c:pt idx="1245">
                  <c:v>2660</c:v>
                </c:pt>
                <c:pt idx="1246">
                  <c:v>2660</c:v>
                </c:pt>
                <c:pt idx="1247">
                  <c:v>2660</c:v>
                </c:pt>
                <c:pt idx="1248">
                  <c:v>2660</c:v>
                </c:pt>
                <c:pt idx="1249">
                  <c:v>2660</c:v>
                </c:pt>
                <c:pt idx="1250">
                  <c:v>2660</c:v>
                </c:pt>
                <c:pt idx="1251">
                  <c:v>2660</c:v>
                </c:pt>
                <c:pt idx="1252">
                  <c:v>2660</c:v>
                </c:pt>
                <c:pt idx="1253">
                  <c:v>2660</c:v>
                </c:pt>
                <c:pt idx="1254">
                  <c:v>2660</c:v>
                </c:pt>
                <c:pt idx="1255">
                  <c:v>2660</c:v>
                </c:pt>
                <c:pt idx="1256">
                  <c:v>2660</c:v>
                </c:pt>
                <c:pt idx="1257">
                  <c:v>2660</c:v>
                </c:pt>
                <c:pt idx="1258">
                  <c:v>2660</c:v>
                </c:pt>
                <c:pt idx="1259">
                  <c:v>2660</c:v>
                </c:pt>
                <c:pt idx="1260">
                  <c:v>2660</c:v>
                </c:pt>
                <c:pt idx="1261">
                  <c:v>2660</c:v>
                </c:pt>
                <c:pt idx="1262">
                  <c:v>2660</c:v>
                </c:pt>
                <c:pt idx="1263">
                  <c:v>2660</c:v>
                </c:pt>
                <c:pt idx="1264">
                  <c:v>2660</c:v>
                </c:pt>
                <c:pt idx="1265">
                  <c:v>2660</c:v>
                </c:pt>
                <c:pt idx="1266">
                  <c:v>2660</c:v>
                </c:pt>
                <c:pt idx="1267">
                  <c:v>2660</c:v>
                </c:pt>
                <c:pt idx="1268">
                  <c:v>2660</c:v>
                </c:pt>
                <c:pt idx="1269">
                  <c:v>2660</c:v>
                </c:pt>
                <c:pt idx="1270">
                  <c:v>2660</c:v>
                </c:pt>
                <c:pt idx="1271">
                  <c:v>2660</c:v>
                </c:pt>
                <c:pt idx="1272">
                  <c:v>2660</c:v>
                </c:pt>
                <c:pt idx="1273">
                  <c:v>2660</c:v>
                </c:pt>
                <c:pt idx="1274">
                  <c:v>2660</c:v>
                </c:pt>
                <c:pt idx="1275">
                  <c:v>2660</c:v>
                </c:pt>
                <c:pt idx="1276">
                  <c:v>2660</c:v>
                </c:pt>
                <c:pt idx="1277">
                  <c:v>2660</c:v>
                </c:pt>
                <c:pt idx="1278">
                  <c:v>2670</c:v>
                </c:pt>
                <c:pt idx="1279">
                  <c:v>2670</c:v>
                </c:pt>
                <c:pt idx="1280">
                  <c:v>2660</c:v>
                </c:pt>
                <c:pt idx="1281">
                  <c:v>2660</c:v>
                </c:pt>
                <c:pt idx="1282">
                  <c:v>2670</c:v>
                </c:pt>
                <c:pt idx="1283">
                  <c:v>2670</c:v>
                </c:pt>
                <c:pt idx="1284">
                  <c:v>2670</c:v>
                </c:pt>
                <c:pt idx="1285">
                  <c:v>2670</c:v>
                </c:pt>
                <c:pt idx="1286">
                  <c:v>2670</c:v>
                </c:pt>
                <c:pt idx="1287">
                  <c:v>2670</c:v>
                </c:pt>
                <c:pt idx="1288">
                  <c:v>2670</c:v>
                </c:pt>
                <c:pt idx="1289">
                  <c:v>2670</c:v>
                </c:pt>
                <c:pt idx="1290">
                  <c:v>2670</c:v>
                </c:pt>
                <c:pt idx="1291">
                  <c:v>2670</c:v>
                </c:pt>
                <c:pt idx="1292">
                  <c:v>2670</c:v>
                </c:pt>
                <c:pt idx="1293">
                  <c:v>2670</c:v>
                </c:pt>
                <c:pt idx="1294">
                  <c:v>2670</c:v>
                </c:pt>
                <c:pt idx="1295">
                  <c:v>2670</c:v>
                </c:pt>
                <c:pt idx="1296">
                  <c:v>2670</c:v>
                </c:pt>
                <c:pt idx="1297">
                  <c:v>2670</c:v>
                </c:pt>
                <c:pt idx="1298">
                  <c:v>2670</c:v>
                </c:pt>
                <c:pt idx="1299">
                  <c:v>2670</c:v>
                </c:pt>
                <c:pt idx="1300">
                  <c:v>2670</c:v>
                </c:pt>
                <c:pt idx="1301">
                  <c:v>2670</c:v>
                </c:pt>
                <c:pt idx="1302">
                  <c:v>2670</c:v>
                </c:pt>
                <c:pt idx="1303">
                  <c:v>2670</c:v>
                </c:pt>
                <c:pt idx="1304">
                  <c:v>2670</c:v>
                </c:pt>
                <c:pt idx="1305">
                  <c:v>2670</c:v>
                </c:pt>
                <c:pt idx="1306">
                  <c:v>2670</c:v>
                </c:pt>
                <c:pt idx="1307">
                  <c:v>2670</c:v>
                </c:pt>
                <c:pt idx="1308">
                  <c:v>2670</c:v>
                </c:pt>
                <c:pt idx="1309">
                  <c:v>2660</c:v>
                </c:pt>
                <c:pt idx="1310">
                  <c:v>2660</c:v>
                </c:pt>
                <c:pt idx="1311">
                  <c:v>2670</c:v>
                </c:pt>
                <c:pt idx="1312">
                  <c:v>2670</c:v>
                </c:pt>
                <c:pt idx="1313">
                  <c:v>2670</c:v>
                </c:pt>
                <c:pt idx="1314">
                  <c:v>2670</c:v>
                </c:pt>
                <c:pt idx="1315">
                  <c:v>2670</c:v>
                </c:pt>
                <c:pt idx="1316">
                  <c:v>2670</c:v>
                </c:pt>
                <c:pt idx="1317">
                  <c:v>2670</c:v>
                </c:pt>
                <c:pt idx="1318">
                  <c:v>2660</c:v>
                </c:pt>
                <c:pt idx="1319">
                  <c:v>2660</c:v>
                </c:pt>
                <c:pt idx="1320">
                  <c:v>2660</c:v>
                </c:pt>
                <c:pt idx="1321">
                  <c:v>2670</c:v>
                </c:pt>
                <c:pt idx="1322">
                  <c:v>2670</c:v>
                </c:pt>
                <c:pt idx="1323">
                  <c:v>2680</c:v>
                </c:pt>
                <c:pt idx="1324">
                  <c:v>2680</c:v>
                </c:pt>
                <c:pt idx="1325">
                  <c:v>2680</c:v>
                </c:pt>
                <c:pt idx="1326">
                  <c:v>2670</c:v>
                </c:pt>
                <c:pt idx="1327">
                  <c:v>2670</c:v>
                </c:pt>
                <c:pt idx="1328">
                  <c:v>2670</c:v>
                </c:pt>
                <c:pt idx="1329">
                  <c:v>2670</c:v>
                </c:pt>
                <c:pt idx="1330">
                  <c:v>2660</c:v>
                </c:pt>
                <c:pt idx="1331">
                  <c:v>2660</c:v>
                </c:pt>
                <c:pt idx="1332">
                  <c:v>2660</c:v>
                </c:pt>
                <c:pt idx="1333">
                  <c:v>2680</c:v>
                </c:pt>
                <c:pt idx="1334">
                  <c:v>2680</c:v>
                </c:pt>
                <c:pt idx="1335">
                  <c:v>2660</c:v>
                </c:pt>
                <c:pt idx="1336">
                  <c:v>2660</c:v>
                </c:pt>
                <c:pt idx="1337">
                  <c:v>2660</c:v>
                </c:pt>
                <c:pt idx="1338">
                  <c:v>2660</c:v>
                </c:pt>
                <c:pt idx="1339">
                  <c:v>2660</c:v>
                </c:pt>
                <c:pt idx="1340">
                  <c:v>2680</c:v>
                </c:pt>
                <c:pt idx="1341">
                  <c:v>2680</c:v>
                </c:pt>
                <c:pt idx="1342">
                  <c:v>2680</c:v>
                </c:pt>
                <c:pt idx="1343">
                  <c:v>2680</c:v>
                </c:pt>
                <c:pt idx="1344">
                  <c:v>2680</c:v>
                </c:pt>
                <c:pt idx="1345">
                  <c:v>2680</c:v>
                </c:pt>
                <c:pt idx="1346">
                  <c:v>2680</c:v>
                </c:pt>
                <c:pt idx="1347">
                  <c:v>2680</c:v>
                </c:pt>
                <c:pt idx="1348">
                  <c:v>2680</c:v>
                </c:pt>
                <c:pt idx="1349">
                  <c:v>2680</c:v>
                </c:pt>
                <c:pt idx="1350">
                  <c:v>2690</c:v>
                </c:pt>
                <c:pt idx="1351">
                  <c:v>2690</c:v>
                </c:pt>
                <c:pt idx="1352">
                  <c:v>2680</c:v>
                </c:pt>
                <c:pt idx="1353">
                  <c:v>2680</c:v>
                </c:pt>
                <c:pt idx="1354">
                  <c:v>2680</c:v>
                </c:pt>
                <c:pt idx="1355">
                  <c:v>2680</c:v>
                </c:pt>
                <c:pt idx="1356">
                  <c:v>2680</c:v>
                </c:pt>
                <c:pt idx="1357">
                  <c:v>2670</c:v>
                </c:pt>
                <c:pt idx="1358">
                  <c:v>2670</c:v>
                </c:pt>
                <c:pt idx="1359">
                  <c:v>2680</c:v>
                </c:pt>
                <c:pt idx="1360">
                  <c:v>2680</c:v>
                </c:pt>
                <c:pt idx="1361">
                  <c:v>2680</c:v>
                </c:pt>
                <c:pt idx="1362">
                  <c:v>2680</c:v>
                </c:pt>
                <c:pt idx="1363">
                  <c:v>2680</c:v>
                </c:pt>
                <c:pt idx="1364">
                  <c:v>2680</c:v>
                </c:pt>
                <c:pt idx="1365">
                  <c:v>2680</c:v>
                </c:pt>
                <c:pt idx="1366">
                  <c:v>2680</c:v>
                </c:pt>
                <c:pt idx="1367">
                  <c:v>2680</c:v>
                </c:pt>
                <c:pt idx="1368">
                  <c:v>2680</c:v>
                </c:pt>
                <c:pt idx="1369">
                  <c:v>2680</c:v>
                </c:pt>
                <c:pt idx="1370">
                  <c:v>2680</c:v>
                </c:pt>
                <c:pt idx="1371">
                  <c:v>2680</c:v>
                </c:pt>
                <c:pt idx="1372">
                  <c:v>2680</c:v>
                </c:pt>
                <c:pt idx="1373">
                  <c:v>2680</c:v>
                </c:pt>
                <c:pt idx="1374">
                  <c:v>2670</c:v>
                </c:pt>
                <c:pt idx="1375">
                  <c:v>2670</c:v>
                </c:pt>
                <c:pt idx="1376">
                  <c:v>2680</c:v>
                </c:pt>
                <c:pt idx="1377">
                  <c:v>2680</c:v>
                </c:pt>
                <c:pt idx="1378">
                  <c:v>2680</c:v>
                </c:pt>
                <c:pt idx="1379">
                  <c:v>2680</c:v>
                </c:pt>
                <c:pt idx="1380">
                  <c:v>2680</c:v>
                </c:pt>
                <c:pt idx="1381">
                  <c:v>2680</c:v>
                </c:pt>
                <c:pt idx="1382">
                  <c:v>2680</c:v>
                </c:pt>
                <c:pt idx="1383">
                  <c:v>2670</c:v>
                </c:pt>
                <c:pt idx="1384">
                  <c:v>2670</c:v>
                </c:pt>
                <c:pt idx="1385">
                  <c:v>2670</c:v>
                </c:pt>
                <c:pt idx="1386">
                  <c:v>2670</c:v>
                </c:pt>
                <c:pt idx="1387">
                  <c:v>2670</c:v>
                </c:pt>
                <c:pt idx="1388">
                  <c:v>2670</c:v>
                </c:pt>
                <c:pt idx="1389">
                  <c:v>2670</c:v>
                </c:pt>
                <c:pt idx="1390">
                  <c:v>2670</c:v>
                </c:pt>
                <c:pt idx="1391">
                  <c:v>2660</c:v>
                </c:pt>
                <c:pt idx="1392">
                  <c:v>2660</c:v>
                </c:pt>
                <c:pt idx="1393">
                  <c:v>2680</c:v>
                </c:pt>
                <c:pt idx="1394">
                  <c:v>2680</c:v>
                </c:pt>
                <c:pt idx="1395">
                  <c:v>2670</c:v>
                </c:pt>
                <c:pt idx="1396">
                  <c:v>2670</c:v>
                </c:pt>
                <c:pt idx="1397">
                  <c:v>2670</c:v>
                </c:pt>
                <c:pt idx="1398">
                  <c:v>2670</c:v>
                </c:pt>
                <c:pt idx="1399">
                  <c:v>2670</c:v>
                </c:pt>
                <c:pt idx="1400">
                  <c:v>2670</c:v>
                </c:pt>
                <c:pt idx="1401">
                  <c:v>2670</c:v>
                </c:pt>
                <c:pt idx="1402">
                  <c:v>2670</c:v>
                </c:pt>
                <c:pt idx="1403">
                  <c:v>2670</c:v>
                </c:pt>
                <c:pt idx="1404">
                  <c:v>2670</c:v>
                </c:pt>
                <c:pt idx="1405">
                  <c:v>2670</c:v>
                </c:pt>
                <c:pt idx="1406">
                  <c:v>2670</c:v>
                </c:pt>
                <c:pt idx="1407">
                  <c:v>2670</c:v>
                </c:pt>
                <c:pt idx="1408">
                  <c:v>2670</c:v>
                </c:pt>
                <c:pt idx="1409">
                  <c:v>2670</c:v>
                </c:pt>
                <c:pt idx="1410">
                  <c:v>2680</c:v>
                </c:pt>
                <c:pt idx="1411">
                  <c:v>2680</c:v>
                </c:pt>
                <c:pt idx="1412">
                  <c:v>2680</c:v>
                </c:pt>
                <c:pt idx="1413">
                  <c:v>2680</c:v>
                </c:pt>
                <c:pt idx="1414">
                  <c:v>2680</c:v>
                </c:pt>
                <c:pt idx="1415">
                  <c:v>2680</c:v>
                </c:pt>
                <c:pt idx="1416">
                  <c:v>2680</c:v>
                </c:pt>
                <c:pt idx="1417">
                  <c:v>2670</c:v>
                </c:pt>
                <c:pt idx="1418">
                  <c:v>2670</c:v>
                </c:pt>
                <c:pt idx="1419">
                  <c:v>2680</c:v>
                </c:pt>
                <c:pt idx="1420">
                  <c:v>2680</c:v>
                </c:pt>
                <c:pt idx="1421">
                  <c:v>2680</c:v>
                </c:pt>
                <c:pt idx="1422">
                  <c:v>2680</c:v>
                </c:pt>
                <c:pt idx="1423">
                  <c:v>2680</c:v>
                </c:pt>
                <c:pt idx="1424">
                  <c:v>2670</c:v>
                </c:pt>
                <c:pt idx="1425">
                  <c:v>2670</c:v>
                </c:pt>
                <c:pt idx="1426">
                  <c:v>2670</c:v>
                </c:pt>
                <c:pt idx="1427">
                  <c:v>2680</c:v>
                </c:pt>
                <c:pt idx="1428">
                  <c:v>2680</c:v>
                </c:pt>
                <c:pt idx="1429">
                  <c:v>2680</c:v>
                </c:pt>
                <c:pt idx="1430">
                  <c:v>2680</c:v>
                </c:pt>
                <c:pt idx="1431">
                  <c:v>2680</c:v>
                </c:pt>
                <c:pt idx="1432">
                  <c:v>2670</c:v>
                </c:pt>
                <c:pt idx="1433">
                  <c:v>2670</c:v>
                </c:pt>
                <c:pt idx="1434">
                  <c:v>2690</c:v>
                </c:pt>
                <c:pt idx="1435">
                  <c:v>2690</c:v>
                </c:pt>
                <c:pt idx="1436">
                  <c:v>2680</c:v>
                </c:pt>
                <c:pt idx="1437">
                  <c:v>2680</c:v>
                </c:pt>
                <c:pt idx="1438">
                  <c:v>2680</c:v>
                </c:pt>
                <c:pt idx="1439">
                  <c:v>2680</c:v>
                </c:pt>
                <c:pt idx="1440">
                  <c:v>2680</c:v>
                </c:pt>
                <c:pt idx="1441">
                  <c:v>2680</c:v>
                </c:pt>
                <c:pt idx="1442">
                  <c:v>2680</c:v>
                </c:pt>
                <c:pt idx="1443">
                  <c:v>2680</c:v>
                </c:pt>
                <c:pt idx="1444">
                  <c:v>2680</c:v>
                </c:pt>
                <c:pt idx="1445">
                  <c:v>2680</c:v>
                </c:pt>
                <c:pt idx="1446">
                  <c:v>2680</c:v>
                </c:pt>
                <c:pt idx="1447">
                  <c:v>2680</c:v>
                </c:pt>
                <c:pt idx="1448">
                  <c:v>2680</c:v>
                </c:pt>
                <c:pt idx="1449">
                  <c:v>2680</c:v>
                </c:pt>
                <c:pt idx="1450">
                  <c:v>2680</c:v>
                </c:pt>
                <c:pt idx="1451">
                  <c:v>2680</c:v>
                </c:pt>
                <c:pt idx="1452">
                  <c:v>2680</c:v>
                </c:pt>
                <c:pt idx="1453">
                  <c:v>2680</c:v>
                </c:pt>
                <c:pt idx="1454">
                  <c:v>2680</c:v>
                </c:pt>
                <c:pt idx="1455">
                  <c:v>2680</c:v>
                </c:pt>
                <c:pt idx="1456">
                  <c:v>2680</c:v>
                </c:pt>
                <c:pt idx="1457">
                  <c:v>2680</c:v>
                </c:pt>
                <c:pt idx="1458">
                  <c:v>2680</c:v>
                </c:pt>
                <c:pt idx="1459">
                  <c:v>2680</c:v>
                </c:pt>
                <c:pt idx="1460">
                  <c:v>2680</c:v>
                </c:pt>
                <c:pt idx="1461">
                  <c:v>2680</c:v>
                </c:pt>
                <c:pt idx="1462">
                  <c:v>2680</c:v>
                </c:pt>
                <c:pt idx="1463">
                  <c:v>2670</c:v>
                </c:pt>
                <c:pt idx="1464">
                  <c:v>2670</c:v>
                </c:pt>
                <c:pt idx="1465">
                  <c:v>2670</c:v>
                </c:pt>
                <c:pt idx="1466">
                  <c:v>2670</c:v>
                </c:pt>
                <c:pt idx="1467">
                  <c:v>2670</c:v>
                </c:pt>
                <c:pt idx="1468">
                  <c:v>2670</c:v>
                </c:pt>
                <c:pt idx="1469">
                  <c:v>2670</c:v>
                </c:pt>
                <c:pt idx="1470">
                  <c:v>2660</c:v>
                </c:pt>
                <c:pt idx="1471">
                  <c:v>2660</c:v>
                </c:pt>
                <c:pt idx="1472">
                  <c:v>2660</c:v>
                </c:pt>
                <c:pt idx="1473">
                  <c:v>2630</c:v>
                </c:pt>
                <c:pt idx="1474">
                  <c:v>2630</c:v>
                </c:pt>
                <c:pt idx="1475">
                  <c:v>2660</c:v>
                </c:pt>
                <c:pt idx="1476">
                  <c:v>2660</c:v>
                </c:pt>
                <c:pt idx="1477">
                  <c:v>2590</c:v>
                </c:pt>
                <c:pt idx="1478">
                  <c:v>2590</c:v>
                </c:pt>
                <c:pt idx="1479">
                  <c:v>2590</c:v>
                </c:pt>
                <c:pt idx="1480">
                  <c:v>2550</c:v>
                </c:pt>
                <c:pt idx="1481">
                  <c:v>2550</c:v>
                </c:pt>
                <c:pt idx="1482">
                  <c:v>2520</c:v>
                </c:pt>
                <c:pt idx="1483">
                  <c:v>2520</c:v>
                </c:pt>
                <c:pt idx="1484">
                  <c:v>2520</c:v>
                </c:pt>
                <c:pt idx="1485">
                  <c:v>2510</c:v>
                </c:pt>
                <c:pt idx="1486">
                  <c:v>2510</c:v>
                </c:pt>
                <c:pt idx="1487">
                  <c:v>2500</c:v>
                </c:pt>
                <c:pt idx="1488">
                  <c:v>2500</c:v>
                </c:pt>
                <c:pt idx="1489">
                  <c:v>2480</c:v>
                </c:pt>
                <c:pt idx="1490">
                  <c:v>2480</c:v>
                </c:pt>
                <c:pt idx="1491">
                  <c:v>2480</c:v>
                </c:pt>
                <c:pt idx="1492">
                  <c:v>2490</c:v>
                </c:pt>
                <c:pt idx="1493">
                  <c:v>2490</c:v>
                </c:pt>
                <c:pt idx="1494">
                  <c:v>2500</c:v>
                </c:pt>
                <c:pt idx="1495">
                  <c:v>2500</c:v>
                </c:pt>
                <c:pt idx="1496">
                  <c:v>2500</c:v>
                </c:pt>
                <c:pt idx="1497">
                  <c:v>2520</c:v>
                </c:pt>
                <c:pt idx="1498">
                  <c:v>2520</c:v>
                </c:pt>
                <c:pt idx="1499">
                  <c:v>2520</c:v>
                </c:pt>
                <c:pt idx="1500">
                  <c:v>2520</c:v>
                </c:pt>
                <c:pt idx="1501">
                  <c:v>2530</c:v>
                </c:pt>
                <c:pt idx="1502">
                  <c:v>2530</c:v>
                </c:pt>
                <c:pt idx="1503">
                  <c:v>2530</c:v>
                </c:pt>
                <c:pt idx="1504">
                  <c:v>2540</c:v>
                </c:pt>
                <c:pt idx="1505">
                  <c:v>2540</c:v>
                </c:pt>
                <c:pt idx="1506">
                  <c:v>2550</c:v>
                </c:pt>
                <c:pt idx="1507">
                  <c:v>2550</c:v>
                </c:pt>
                <c:pt idx="1508">
                  <c:v>2550</c:v>
                </c:pt>
                <c:pt idx="1509">
                  <c:v>2560</c:v>
                </c:pt>
                <c:pt idx="1510">
                  <c:v>2560</c:v>
                </c:pt>
                <c:pt idx="1511">
                  <c:v>2570</c:v>
                </c:pt>
                <c:pt idx="1512">
                  <c:v>2570</c:v>
                </c:pt>
                <c:pt idx="1513">
                  <c:v>2570</c:v>
                </c:pt>
                <c:pt idx="1514">
                  <c:v>2580</c:v>
                </c:pt>
                <c:pt idx="1515">
                  <c:v>2580</c:v>
                </c:pt>
                <c:pt idx="1516">
                  <c:v>2580</c:v>
                </c:pt>
                <c:pt idx="1517">
                  <c:v>2580</c:v>
                </c:pt>
                <c:pt idx="1518">
                  <c:v>2580</c:v>
                </c:pt>
                <c:pt idx="1519">
                  <c:v>2580</c:v>
                </c:pt>
                <c:pt idx="1520">
                  <c:v>2580</c:v>
                </c:pt>
                <c:pt idx="1521">
                  <c:v>2590</c:v>
                </c:pt>
                <c:pt idx="1522">
                  <c:v>2590</c:v>
                </c:pt>
                <c:pt idx="1523">
                  <c:v>2600</c:v>
                </c:pt>
                <c:pt idx="1524">
                  <c:v>2600</c:v>
                </c:pt>
                <c:pt idx="1525">
                  <c:v>2600</c:v>
                </c:pt>
                <c:pt idx="1526">
                  <c:v>2600</c:v>
                </c:pt>
                <c:pt idx="1527">
                  <c:v>2600</c:v>
                </c:pt>
                <c:pt idx="1528">
                  <c:v>2610</c:v>
                </c:pt>
                <c:pt idx="1529">
                  <c:v>2610</c:v>
                </c:pt>
                <c:pt idx="1530">
                  <c:v>2610</c:v>
                </c:pt>
                <c:pt idx="1531">
                  <c:v>2610</c:v>
                </c:pt>
                <c:pt idx="1532">
                  <c:v>2610</c:v>
                </c:pt>
                <c:pt idx="1533">
                  <c:v>2620</c:v>
                </c:pt>
                <c:pt idx="1534">
                  <c:v>2620</c:v>
                </c:pt>
                <c:pt idx="1535">
                  <c:v>2600</c:v>
                </c:pt>
                <c:pt idx="1536">
                  <c:v>2600</c:v>
                </c:pt>
                <c:pt idx="1537">
                  <c:v>2600</c:v>
                </c:pt>
                <c:pt idx="1538">
                  <c:v>2620</c:v>
                </c:pt>
                <c:pt idx="1539">
                  <c:v>2620</c:v>
                </c:pt>
                <c:pt idx="1540">
                  <c:v>2620</c:v>
                </c:pt>
                <c:pt idx="1541">
                  <c:v>2620</c:v>
                </c:pt>
                <c:pt idx="1542">
                  <c:v>2620</c:v>
                </c:pt>
                <c:pt idx="1543">
                  <c:v>2620</c:v>
                </c:pt>
                <c:pt idx="1544">
                  <c:v>2620</c:v>
                </c:pt>
                <c:pt idx="1545">
                  <c:v>2620</c:v>
                </c:pt>
                <c:pt idx="1546">
                  <c:v>2620</c:v>
                </c:pt>
                <c:pt idx="1547">
                  <c:v>2620</c:v>
                </c:pt>
                <c:pt idx="1548">
                  <c:v>2620</c:v>
                </c:pt>
                <c:pt idx="1549">
                  <c:v>2620</c:v>
                </c:pt>
                <c:pt idx="1550">
                  <c:v>2630</c:v>
                </c:pt>
                <c:pt idx="1551">
                  <c:v>2630</c:v>
                </c:pt>
                <c:pt idx="1552">
                  <c:v>2630</c:v>
                </c:pt>
                <c:pt idx="1553">
                  <c:v>2630</c:v>
                </c:pt>
                <c:pt idx="1554">
                  <c:v>2630</c:v>
                </c:pt>
                <c:pt idx="1555">
                  <c:v>2630</c:v>
                </c:pt>
                <c:pt idx="1556">
                  <c:v>2630</c:v>
                </c:pt>
                <c:pt idx="1557">
                  <c:v>2630</c:v>
                </c:pt>
                <c:pt idx="1558">
                  <c:v>2630</c:v>
                </c:pt>
                <c:pt idx="1559">
                  <c:v>2630</c:v>
                </c:pt>
                <c:pt idx="1560">
                  <c:v>2630</c:v>
                </c:pt>
                <c:pt idx="1561">
                  <c:v>2630</c:v>
                </c:pt>
                <c:pt idx="1562">
                  <c:v>2640</c:v>
                </c:pt>
                <c:pt idx="1563">
                  <c:v>2640</c:v>
                </c:pt>
                <c:pt idx="1564">
                  <c:v>2630</c:v>
                </c:pt>
                <c:pt idx="1565">
                  <c:v>2630</c:v>
                </c:pt>
                <c:pt idx="1566">
                  <c:v>2630</c:v>
                </c:pt>
                <c:pt idx="1567">
                  <c:v>2640</c:v>
                </c:pt>
                <c:pt idx="1568">
                  <c:v>2640</c:v>
                </c:pt>
                <c:pt idx="1569">
                  <c:v>2630</c:v>
                </c:pt>
                <c:pt idx="1570">
                  <c:v>2630</c:v>
                </c:pt>
                <c:pt idx="1571">
                  <c:v>2640</c:v>
                </c:pt>
                <c:pt idx="1572">
                  <c:v>2640</c:v>
                </c:pt>
                <c:pt idx="1573">
                  <c:v>2640</c:v>
                </c:pt>
                <c:pt idx="1574">
                  <c:v>2640</c:v>
                </c:pt>
                <c:pt idx="1575">
                  <c:v>2640</c:v>
                </c:pt>
                <c:pt idx="1576">
                  <c:v>2640</c:v>
                </c:pt>
                <c:pt idx="1577">
                  <c:v>2640</c:v>
                </c:pt>
                <c:pt idx="1578">
                  <c:v>2640</c:v>
                </c:pt>
                <c:pt idx="1579">
                  <c:v>2640</c:v>
                </c:pt>
                <c:pt idx="1580">
                  <c:v>2640</c:v>
                </c:pt>
                <c:pt idx="1581">
                  <c:v>2640</c:v>
                </c:pt>
                <c:pt idx="1582">
                  <c:v>2640</c:v>
                </c:pt>
                <c:pt idx="1583">
                  <c:v>2640</c:v>
                </c:pt>
                <c:pt idx="1584">
                  <c:v>2640</c:v>
                </c:pt>
                <c:pt idx="1585">
                  <c:v>2640</c:v>
                </c:pt>
                <c:pt idx="1586">
                  <c:v>2650</c:v>
                </c:pt>
                <c:pt idx="1587">
                  <c:v>2650</c:v>
                </c:pt>
                <c:pt idx="1588">
                  <c:v>2640</c:v>
                </c:pt>
                <c:pt idx="1589">
                  <c:v>2640</c:v>
                </c:pt>
                <c:pt idx="1590">
                  <c:v>2640</c:v>
                </c:pt>
                <c:pt idx="1591">
                  <c:v>2640</c:v>
                </c:pt>
                <c:pt idx="1592">
                  <c:v>2640</c:v>
                </c:pt>
                <c:pt idx="1593">
                  <c:v>2640</c:v>
                </c:pt>
                <c:pt idx="1594">
                  <c:v>2640</c:v>
                </c:pt>
                <c:pt idx="1595">
                  <c:v>2650</c:v>
                </c:pt>
                <c:pt idx="1596">
                  <c:v>2650</c:v>
                </c:pt>
                <c:pt idx="1597">
                  <c:v>2650</c:v>
                </c:pt>
                <c:pt idx="1598">
                  <c:v>2650</c:v>
                </c:pt>
                <c:pt idx="1599">
                  <c:v>2650</c:v>
                </c:pt>
                <c:pt idx="1600">
                  <c:v>2650</c:v>
                </c:pt>
                <c:pt idx="1601">
                  <c:v>2650</c:v>
                </c:pt>
                <c:pt idx="1602">
                  <c:v>2650</c:v>
                </c:pt>
                <c:pt idx="1603">
                  <c:v>2650</c:v>
                </c:pt>
                <c:pt idx="1604">
                  <c:v>2650</c:v>
                </c:pt>
                <c:pt idx="1605">
                  <c:v>2650</c:v>
                </c:pt>
                <c:pt idx="1606">
                  <c:v>2650</c:v>
                </c:pt>
                <c:pt idx="1607">
                  <c:v>2640</c:v>
                </c:pt>
                <c:pt idx="1608">
                  <c:v>2640</c:v>
                </c:pt>
                <c:pt idx="1609">
                  <c:v>2640</c:v>
                </c:pt>
                <c:pt idx="1610">
                  <c:v>2650</c:v>
                </c:pt>
                <c:pt idx="1611">
                  <c:v>2650</c:v>
                </c:pt>
                <c:pt idx="1612">
                  <c:v>2650</c:v>
                </c:pt>
                <c:pt idx="1613">
                  <c:v>2650</c:v>
                </c:pt>
                <c:pt idx="1614">
                  <c:v>2650</c:v>
                </c:pt>
                <c:pt idx="1615">
                  <c:v>2650</c:v>
                </c:pt>
                <c:pt idx="1616">
                  <c:v>2650</c:v>
                </c:pt>
                <c:pt idx="1617">
                  <c:v>2660</c:v>
                </c:pt>
                <c:pt idx="1618">
                  <c:v>2660</c:v>
                </c:pt>
                <c:pt idx="1619">
                  <c:v>2650</c:v>
                </c:pt>
                <c:pt idx="1620">
                  <c:v>2650</c:v>
                </c:pt>
                <c:pt idx="1621">
                  <c:v>2650</c:v>
                </c:pt>
                <c:pt idx="1622">
                  <c:v>2630</c:v>
                </c:pt>
                <c:pt idx="1623">
                  <c:v>2630</c:v>
                </c:pt>
                <c:pt idx="1624">
                  <c:v>2660</c:v>
                </c:pt>
                <c:pt idx="1625">
                  <c:v>2660</c:v>
                </c:pt>
                <c:pt idx="1626">
                  <c:v>2660</c:v>
                </c:pt>
                <c:pt idx="1627">
                  <c:v>2660</c:v>
                </c:pt>
                <c:pt idx="1628">
                  <c:v>2660</c:v>
                </c:pt>
                <c:pt idx="1629">
                  <c:v>2640</c:v>
                </c:pt>
                <c:pt idx="1630">
                  <c:v>2640</c:v>
                </c:pt>
                <c:pt idx="1631">
                  <c:v>2650</c:v>
                </c:pt>
                <c:pt idx="1632">
                  <c:v>2650</c:v>
                </c:pt>
                <c:pt idx="1633">
                  <c:v>2650</c:v>
                </c:pt>
                <c:pt idx="1634">
                  <c:v>2640</c:v>
                </c:pt>
                <c:pt idx="1635">
                  <c:v>2640</c:v>
                </c:pt>
                <c:pt idx="1636">
                  <c:v>2640</c:v>
                </c:pt>
                <c:pt idx="1637">
                  <c:v>2640</c:v>
                </c:pt>
                <c:pt idx="1638">
                  <c:v>2640</c:v>
                </c:pt>
                <c:pt idx="1639">
                  <c:v>2650</c:v>
                </c:pt>
                <c:pt idx="1640">
                  <c:v>2650</c:v>
                </c:pt>
                <c:pt idx="1641">
                  <c:v>2640</c:v>
                </c:pt>
                <c:pt idx="1642">
                  <c:v>2640</c:v>
                </c:pt>
                <c:pt idx="1643">
                  <c:v>2640</c:v>
                </c:pt>
                <c:pt idx="1644">
                  <c:v>2640</c:v>
                </c:pt>
                <c:pt idx="1645">
                  <c:v>2640</c:v>
                </c:pt>
                <c:pt idx="1646">
                  <c:v>2650</c:v>
                </c:pt>
                <c:pt idx="1647">
                  <c:v>2650</c:v>
                </c:pt>
                <c:pt idx="1648">
                  <c:v>2650</c:v>
                </c:pt>
                <c:pt idx="1649">
                  <c:v>2650</c:v>
                </c:pt>
                <c:pt idx="1650">
                  <c:v>2650</c:v>
                </c:pt>
                <c:pt idx="1651">
                  <c:v>2650</c:v>
                </c:pt>
                <c:pt idx="1652">
                  <c:v>2650</c:v>
                </c:pt>
                <c:pt idx="1653">
                  <c:v>2650</c:v>
                </c:pt>
                <c:pt idx="1654">
                  <c:v>2650</c:v>
                </c:pt>
                <c:pt idx="1655">
                  <c:v>2650</c:v>
                </c:pt>
                <c:pt idx="1656">
                  <c:v>2650</c:v>
                </c:pt>
                <c:pt idx="1657">
                  <c:v>2650</c:v>
                </c:pt>
                <c:pt idx="1658">
                  <c:v>2650</c:v>
                </c:pt>
                <c:pt idx="1659">
                  <c:v>2650</c:v>
                </c:pt>
                <c:pt idx="1660">
                  <c:v>2660</c:v>
                </c:pt>
                <c:pt idx="1661">
                  <c:v>2660</c:v>
                </c:pt>
                <c:pt idx="1662">
                  <c:v>2660</c:v>
                </c:pt>
                <c:pt idx="1663">
                  <c:v>2660</c:v>
                </c:pt>
                <c:pt idx="1664">
                  <c:v>2660</c:v>
                </c:pt>
                <c:pt idx="1665">
                  <c:v>2650</c:v>
                </c:pt>
                <c:pt idx="1666">
                  <c:v>2650</c:v>
                </c:pt>
                <c:pt idx="1667">
                  <c:v>2650</c:v>
                </c:pt>
                <c:pt idx="1668">
                  <c:v>2660</c:v>
                </c:pt>
                <c:pt idx="1669">
                  <c:v>2660</c:v>
                </c:pt>
                <c:pt idx="1670">
                  <c:v>2670</c:v>
                </c:pt>
                <c:pt idx="1671">
                  <c:v>2670</c:v>
                </c:pt>
                <c:pt idx="1672">
                  <c:v>2670</c:v>
                </c:pt>
                <c:pt idx="1673">
                  <c:v>2670</c:v>
                </c:pt>
                <c:pt idx="1674">
                  <c:v>2670</c:v>
                </c:pt>
                <c:pt idx="1675">
                  <c:v>2670</c:v>
                </c:pt>
                <c:pt idx="1676">
                  <c:v>2670</c:v>
                </c:pt>
                <c:pt idx="1677">
                  <c:v>2670</c:v>
                </c:pt>
                <c:pt idx="1678">
                  <c:v>2670</c:v>
                </c:pt>
                <c:pt idx="1679">
                  <c:v>2670</c:v>
                </c:pt>
                <c:pt idx="1680">
                  <c:v>2670</c:v>
                </c:pt>
                <c:pt idx="1681">
                  <c:v>2670</c:v>
                </c:pt>
                <c:pt idx="1682">
                  <c:v>2670</c:v>
                </c:pt>
                <c:pt idx="1683">
                  <c:v>2670</c:v>
                </c:pt>
                <c:pt idx="1684">
                  <c:v>2670</c:v>
                </c:pt>
                <c:pt idx="1685">
                  <c:v>2670</c:v>
                </c:pt>
                <c:pt idx="1686">
                  <c:v>2670</c:v>
                </c:pt>
                <c:pt idx="1687">
                  <c:v>2680</c:v>
                </c:pt>
                <c:pt idx="1688">
                  <c:v>2680</c:v>
                </c:pt>
                <c:pt idx="1689">
                  <c:v>2670</c:v>
                </c:pt>
                <c:pt idx="1690">
                  <c:v>2670</c:v>
                </c:pt>
                <c:pt idx="1691">
                  <c:v>2670</c:v>
                </c:pt>
                <c:pt idx="1692">
                  <c:v>2680</c:v>
                </c:pt>
                <c:pt idx="1693">
                  <c:v>2680</c:v>
                </c:pt>
                <c:pt idx="1694">
                  <c:v>2670</c:v>
                </c:pt>
                <c:pt idx="1695">
                  <c:v>2670</c:v>
                </c:pt>
                <c:pt idx="1696">
                  <c:v>2670</c:v>
                </c:pt>
                <c:pt idx="1697">
                  <c:v>2660</c:v>
                </c:pt>
                <c:pt idx="1698">
                  <c:v>2660</c:v>
                </c:pt>
                <c:pt idx="1699">
                  <c:v>2670</c:v>
                </c:pt>
                <c:pt idx="1700">
                  <c:v>2670</c:v>
                </c:pt>
                <c:pt idx="1701">
                  <c:v>2670</c:v>
                </c:pt>
                <c:pt idx="1702">
                  <c:v>2670</c:v>
                </c:pt>
                <c:pt idx="1703">
                  <c:v>2670</c:v>
                </c:pt>
                <c:pt idx="1704">
                  <c:v>2670</c:v>
                </c:pt>
                <c:pt idx="1705">
                  <c:v>2670</c:v>
                </c:pt>
                <c:pt idx="1706">
                  <c:v>2670</c:v>
                </c:pt>
                <c:pt idx="1707">
                  <c:v>2670</c:v>
                </c:pt>
                <c:pt idx="1708">
                  <c:v>2670</c:v>
                </c:pt>
                <c:pt idx="1709">
                  <c:v>2670</c:v>
                </c:pt>
                <c:pt idx="1710">
                  <c:v>2670</c:v>
                </c:pt>
                <c:pt idx="1711">
                  <c:v>2670</c:v>
                </c:pt>
                <c:pt idx="1712">
                  <c:v>2670</c:v>
                </c:pt>
                <c:pt idx="1713">
                  <c:v>2670</c:v>
                </c:pt>
                <c:pt idx="1714">
                  <c:v>2670</c:v>
                </c:pt>
                <c:pt idx="1715">
                  <c:v>2670</c:v>
                </c:pt>
                <c:pt idx="1716">
                  <c:v>2670</c:v>
                </c:pt>
                <c:pt idx="1717">
                  <c:v>2670</c:v>
                </c:pt>
                <c:pt idx="1718">
                  <c:v>2680</c:v>
                </c:pt>
                <c:pt idx="1719">
                  <c:v>2680</c:v>
                </c:pt>
                <c:pt idx="1720">
                  <c:v>2680</c:v>
                </c:pt>
                <c:pt idx="1721">
                  <c:v>2670</c:v>
                </c:pt>
                <c:pt idx="1722">
                  <c:v>2670</c:v>
                </c:pt>
                <c:pt idx="1723">
                  <c:v>2670</c:v>
                </c:pt>
                <c:pt idx="1724">
                  <c:v>2670</c:v>
                </c:pt>
                <c:pt idx="1725">
                  <c:v>2680</c:v>
                </c:pt>
                <c:pt idx="1726">
                  <c:v>2680</c:v>
                </c:pt>
                <c:pt idx="1727">
                  <c:v>2680</c:v>
                </c:pt>
                <c:pt idx="1728">
                  <c:v>2670</c:v>
                </c:pt>
                <c:pt idx="1729">
                  <c:v>2670</c:v>
                </c:pt>
                <c:pt idx="1730">
                  <c:v>2670</c:v>
                </c:pt>
                <c:pt idx="1731">
                  <c:v>2670</c:v>
                </c:pt>
                <c:pt idx="1732">
                  <c:v>2670</c:v>
                </c:pt>
                <c:pt idx="1733">
                  <c:v>2680</c:v>
                </c:pt>
                <c:pt idx="1734">
                  <c:v>2680</c:v>
                </c:pt>
                <c:pt idx="1735">
                  <c:v>2680</c:v>
                </c:pt>
                <c:pt idx="1736">
                  <c:v>2680</c:v>
                </c:pt>
                <c:pt idx="1737">
                  <c:v>2680</c:v>
                </c:pt>
                <c:pt idx="1738">
                  <c:v>2680</c:v>
                </c:pt>
                <c:pt idx="1739">
                  <c:v>2680</c:v>
                </c:pt>
                <c:pt idx="1740">
                  <c:v>2680</c:v>
                </c:pt>
                <c:pt idx="1741">
                  <c:v>2680</c:v>
                </c:pt>
                <c:pt idx="1742">
                  <c:v>2680</c:v>
                </c:pt>
                <c:pt idx="1743">
                  <c:v>2680</c:v>
                </c:pt>
                <c:pt idx="1744">
                  <c:v>2680</c:v>
                </c:pt>
                <c:pt idx="1745">
                  <c:v>2680</c:v>
                </c:pt>
                <c:pt idx="1746">
                  <c:v>2680</c:v>
                </c:pt>
                <c:pt idx="1747">
                  <c:v>2670</c:v>
                </c:pt>
                <c:pt idx="1748">
                  <c:v>2670</c:v>
                </c:pt>
                <c:pt idx="1749">
                  <c:v>2670</c:v>
                </c:pt>
                <c:pt idx="1750">
                  <c:v>2680</c:v>
                </c:pt>
                <c:pt idx="1751">
                  <c:v>2680</c:v>
                </c:pt>
                <c:pt idx="1752">
                  <c:v>2670</c:v>
                </c:pt>
                <c:pt idx="1753">
                  <c:v>2670</c:v>
                </c:pt>
                <c:pt idx="1754">
                  <c:v>2670</c:v>
                </c:pt>
                <c:pt idx="1755">
                  <c:v>2670</c:v>
                </c:pt>
                <c:pt idx="1756">
                  <c:v>2670</c:v>
                </c:pt>
                <c:pt idx="1757">
                  <c:v>2670</c:v>
                </c:pt>
                <c:pt idx="1758">
                  <c:v>2670</c:v>
                </c:pt>
                <c:pt idx="1759">
                  <c:v>2670</c:v>
                </c:pt>
                <c:pt idx="1760">
                  <c:v>2670</c:v>
                </c:pt>
                <c:pt idx="1761">
                  <c:v>2670</c:v>
                </c:pt>
                <c:pt idx="1762">
                  <c:v>2670</c:v>
                </c:pt>
                <c:pt idx="1763">
                  <c:v>2670</c:v>
                </c:pt>
                <c:pt idx="1764">
                  <c:v>2670</c:v>
                </c:pt>
                <c:pt idx="1765">
                  <c:v>2670</c:v>
                </c:pt>
                <c:pt idx="1766">
                  <c:v>2680</c:v>
                </c:pt>
                <c:pt idx="1767">
                  <c:v>2680</c:v>
                </c:pt>
                <c:pt idx="1768">
                  <c:v>2680</c:v>
                </c:pt>
                <c:pt idx="1769">
                  <c:v>2670</c:v>
                </c:pt>
                <c:pt idx="1770">
                  <c:v>2670</c:v>
                </c:pt>
                <c:pt idx="1771">
                  <c:v>2670</c:v>
                </c:pt>
                <c:pt idx="1772">
                  <c:v>2670</c:v>
                </c:pt>
                <c:pt idx="1773">
                  <c:v>2670</c:v>
                </c:pt>
                <c:pt idx="1774">
                  <c:v>2670</c:v>
                </c:pt>
                <c:pt idx="1775">
                  <c:v>2670</c:v>
                </c:pt>
                <c:pt idx="1776">
                  <c:v>2680</c:v>
                </c:pt>
                <c:pt idx="1777">
                  <c:v>2680</c:v>
                </c:pt>
                <c:pt idx="1778">
                  <c:v>2680</c:v>
                </c:pt>
                <c:pt idx="1779">
                  <c:v>2680</c:v>
                </c:pt>
                <c:pt idx="1780">
                  <c:v>2680</c:v>
                </c:pt>
                <c:pt idx="1781">
                  <c:v>2680</c:v>
                </c:pt>
                <c:pt idx="1782">
                  <c:v>2680</c:v>
                </c:pt>
                <c:pt idx="1783">
                  <c:v>2670</c:v>
                </c:pt>
                <c:pt idx="1784">
                  <c:v>2670</c:v>
                </c:pt>
                <c:pt idx="1785">
                  <c:v>2670</c:v>
                </c:pt>
                <c:pt idx="1786">
                  <c:v>2680</c:v>
                </c:pt>
                <c:pt idx="1787">
                  <c:v>2680</c:v>
                </c:pt>
                <c:pt idx="1788">
                  <c:v>2670</c:v>
                </c:pt>
                <c:pt idx="1789">
                  <c:v>2670</c:v>
                </c:pt>
                <c:pt idx="1790">
                  <c:v>2680</c:v>
                </c:pt>
                <c:pt idx="1791">
                  <c:v>2680</c:v>
                </c:pt>
                <c:pt idx="1792">
                  <c:v>2680</c:v>
                </c:pt>
                <c:pt idx="1793">
                  <c:v>2670</c:v>
                </c:pt>
                <c:pt idx="1794">
                  <c:v>2670</c:v>
                </c:pt>
                <c:pt idx="1795">
                  <c:v>2680</c:v>
                </c:pt>
                <c:pt idx="1796">
                  <c:v>2680</c:v>
                </c:pt>
                <c:pt idx="1797">
                  <c:v>2680</c:v>
                </c:pt>
                <c:pt idx="1798">
                  <c:v>2680</c:v>
                </c:pt>
                <c:pt idx="1799">
                  <c:v>2680</c:v>
                </c:pt>
                <c:pt idx="1800">
                  <c:v>2670</c:v>
                </c:pt>
                <c:pt idx="1801">
                  <c:v>2670</c:v>
                </c:pt>
                <c:pt idx="1802">
                  <c:v>2670</c:v>
                </c:pt>
                <c:pt idx="1803">
                  <c:v>2670</c:v>
                </c:pt>
                <c:pt idx="1804">
                  <c:v>2670</c:v>
                </c:pt>
                <c:pt idx="1805">
                  <c:v>2670</c:v>
                </c:pt>
                <c:pt idx="1806">
                  <c:v>2670</c:v>
                </c:pt>
                <c:pt idx="1807">
                  <c:v>2680</c:v>
                </c:pt>
                <c:pt idx="1808">
                  <c:v>2680</c:v>
                </c:pt>
                <c:pt idx="1809">
                  <c:v>2680</c:v>
                </c:pt>
                <c:pt idx="1810">
                  <c:v>2680</c:v>
                </c:pt>
                <c:pt idx="1811">
                  <c:v>2680</c:v>
                </c:pt>
                <c:pt idx="1812">
                  <c:v>2680</c:v>
                </c:pt>
                <c:pt idx="1813">
                  <c:v>2680</c:v>
                </c:pt>
                <c:pt idx="1814">
                  <c:v>2680</c:v>
                </c:pt>
                <c:pt idx="1815">
                  <c:v>2680</c:v>
                </c:pt>
                <c:pt idx="1816">
                  <c:v>2680</c:v>
                </c:pt>
                <c:pt idx="1817">
                  <c:v>2680</c:v>
                </c:pt>
                <c:pt idx="1818">
                  <c:v>2680</c:v>
                </c:pt>
                <c:pt idx="1819">
                  <c:v>2680</c:v>
                </c:pt>
                <c:pt idx="1820">
                  <c:v>2680</c:v>
                </c:pt>
                <c:pt idx="1821">
                  <c:v>2680</c:v>
                </c:pt>
                <c:pt idx="1822">
                  <c:v>2680</c:v>
                </c:pt>
                <c:pt idx="1823">
                  <c:v>2680</c:v>
                </c:pt>
                <c:pt idx="1824">
                  <c:v>2690</c:v>
                </c:pt>
                <c:pt idx="1825">
                  <c:v>2690</c:v>
                </c:pt>
                <c:pt idx="1826">
                  <c:v>2690</c:v>
                </c:pt>
                <c:pt idx="1827">
                  <c:v>2680</c:v>
                </c:pt>
                <c:pt idx="1828">
                  <c:v>2680</c:v>
                </c:pt>
                <c:pt idx="1829">
                  <c:v>2680</c:v>
                </c:pt>
                <c:pt idx="1830">
                  <c:v>2680</c:v>
                </c:pt>
                <c:pt idx="1831">
                  <c:v>2690</c:v>
                </c:pt>
                <c:pt idx="1832">
                  <c:v>2690</c:v>
                </c:pt>
                <c:pt idx="1833">
                  <c:v>2690</c:v>
                </c:pt>
                <c:pt idx="1834">
                  <c:v>2680</c:v>
                </c:pt>
                <c:pt idx="1835">
                  <c:v>2680</c:v>
                </c:pt>
                <c:pt idx="1836">
                  <c:v>2680</c:v>
                </c:pt>
                <c:pt idx="1837">
                  <c:v>2680</c:v>
                </c:pt>
                <c:pt idx="1838">
                  <c:v>2680</c:v>
                </c:pt>
                <c:pt idx="1839">
                  <c:v>2680</c:v>
                </c:pt>
                <c:pt idx="1840">
                  <c:v>2680</c:v>
                </c:pt>
                <c:pt idx="1841">
                  <c:v>2680</c:v>
                </c:pt>
                <c:pt idx="1842">
                  <c:v>2680</c:v>
                </c:pt>
                <c:pt idx="1843">
                  <c:v>2670</c:v>
                </c:pt>
                <c:pt idx="1844">
                  <c:v>2670</c:v>
                </c:pt>
                <c:pt idx="1845">
                  <c:v>2670</c:v>
                </c:pt>
                <c:pt idx="1846">
                  <c:v>2680</c:v>
                </c:pt>
                <c:pt idx="1847">
                  <c:v>2680</c:v>
                </c:pt>
                <c:pt idx="1848">
                  <c:v>2680</c:v>
                </c:pt>
                <c:pt idx="1849">
                  <c:v>2680</c:v>
                </c:pt>
                <c:pt idx="1850">
                  <c:v>2680</c:v>
                </c:pt>
                <c:pt idx="1851">
                  <c:v>2670</c:v>
                </c:pt>
                <c:pt idx="1852">
                  <c:v>2670</c:v>
                </c:pt>
                <c:pt idx="1853">
                  <c:v>2680</c:v>
                </c:pt>
                <c:pt idx="1854">
                  <c:v>2680</c:v>
                </c:pt>
                <c:pt idx="1855">
                  <c:v>2680</c:v>
                </c:pt>
                <c:pt idx="1856">
                  <c:v>2670</c:v>
                </c:pt>
                <c:pt idx="1857">
                  <c:v>2670</c:v>
                </c:pt>
                <c:pt idx="1858">
                  <c:v>2670</c:v>
                </c:pt>
                <c:pt idx="1859">
                  <c:v>2670</c:v>
                </c:pt>
                <c:pt idx="1860">
                  <c:v>2680</c:v>
                </c:pt>
                <c:pt idx="1861">
                  <c:v>2680</c:v>
                </c:pt>
                <c:pt idx="1862">
                  <c:v>2680</c:v>
                </c:pt>
                <c:pt idx="1863">
                  <c:v>2670</c:v>
                </c:pt>
                <c:pt idx="1864">
                  <c:v>2670</c:v>
                </c:pt>
                <c:pt idx="1865">
                  <c:v>2670</c:v>
                </c:pt>
                <c:pt idx="1866">
                  <c:v>2670</c:v>
                </c:pt>
                <c:pt idx="1867">
                  <c:v>2670</c:v>
                </c:pt>
                <c:pt idx="1868">
                  <c:v>2670</c:v>
                </c:pt>
                <c:pt idx="1869">
                  <c:v>2670</c:v>
                </c:pt>
                <c:pt idx="1870">
                  <c:v>2680</c:v>
                </c:pt>
                <c:pt idx="1871">
                  <c:v>2680</c:v>
                </c:pt>
                <c:pt idx="1872">
                  <c:v>2680</c:v>
                </c:pt>
                <c:pt idx="1873">
                  <c:v>2680</c:v>
                </c:pt>
                <c:pt idx="1874">
                  <c:v>2680</c:v>
                </c:pt>
                <c:pt idx="1875">
                  <c:v>2670</c:v>
                </c:pt>
                <c:pt idx="1876">
                  <c:v>2670</c:v>
                </c:pt>
                <c:pt idx="1877">
                  <c:v>2670</c:v>
                </c:pt>
                <c:pt idx="1878">
                  <c:v>2670</c:v>
                </c:pt>
                <c:pt idx="1879">
                  <c:v>2670</c:v>
                </c:pt>
                <c:pt idx="1880">
                  <c:v>2670</c:v>
                </c:pt>
                <c:pt idx="1881">
                  <c:v>2670</c:v>
                </c:pt>
                <c:pt idx="1882">
                  <c:v>2670</c:v>
                </c:pt>
                <c:pt idx="1883">
                  <c:v>2670</c:v>
                </c:pt>
                <c:pt idx="1884">
                  <c:v>2680</c:v>
                </c:pt>
                <c:pt idx="1885">
                  <c:v>2680</c:v>
                </c:pt>
                <c:pt idx="1886">
                  <c:v>2680</c:v>
                </c:pt>
                <c:pt idx="1887">
                  <c:v>2680</c:v>
                </c:pt>
                <c:pt idx="1888">
                  <c:v>2680</c:v>
                </c:pt>
                <c:pt idx="1889">
                  <c:v>2670</c:v>
                </c:pt>
                <c:pt idx="1890">
                  <c:v>2670</c:v>
                </c:pt>
                <c:pt idx="1891">
                  <c:v>2670</c:v>
                </c:pt>
                <c:pt idx="1892">
                  <c:v>2680</c:v>
                </c:pt>
                <c:pt idx="1893">
                  <c:v>2680</c:v>
                </c:pt>
                <c:pt idx="1894">
                  <c:v>2670</c:v>
                </c:pt>
                <c:pt idx="1895">
                  <c:v>2670</c:v>
                </c:pt>
                <c:pt idx="1896">
                  <c:v>2680</c:v>
                </c:pt>
                <c:pt idx="1897">
                  <c:v>2680</c:v>
                </c:pt>
                <c:pt idx="1898">
                  <c:v>2680</c:v>
                </c:pt>
                <c:pt idx="1899">
                  <c:v>2680</c:v>
                </c:pt>
                <c:pt idx="1900">
                  <c:v>2680</c:v>
                </c:pt>
                <c:pt idx="1901">
                  <c:v>2670</c:v>
                </c:pt>
                <c:pt idx="1902">
                  <c:v>2670</c:v>
                </c:pt>
                <c:pt idx="1903">
                  <c:v>2670</c:v>
                </c:pt>
                <c:pt idx="1904">
                  <c:v>2670</c:v>
                </c:pt>
                <c:pt idx="1905">
                  <c:v>2670</c:v>
                </c:pt>
                <c:pt idx="1906">
                  <c:v>2660</c:v>
                </c:pt>
                <c:pt idx="1907">
                  <c:v>2660</c:v>
                </c:pt>
                <c:pt idx="1908">
                  <c:v>2660</c:v>
                </c:pt>
                <c:pt idx="1909">
                  <c:v>2660</c:v>
                </c:pt>
                <c:pt idx="1910">
                  <c:v>2660</c:v>
                </c:pt>
                <c:pt idx="1911">
                  <c:v>2550</c:v>
                </c:pt>
                <c:pt idx="1912">
                  <c:v>2550</c:v>
                </c:pt>
                <c:pt idx="1913">
                  <c:v>2660</c:v>
                </c:pt>
                <c:pt idx="1914">
                  <c:v>2660</c:v>
                </c:pt>
                <c:pt idx="1915">
                  <c:v>2660</c:v>
                </c:pt>
                <c:pt idx="1916">
                  <c:v>2640</c:v>
                </c:pt>
                <c:pt idx="1917">
                  <c:v>2640</c:v>
                </c:pt>
                <c:pt idx="1918">
                  <c:v>2620</c:v>
                </c:pt>
                <c:pt idx="1919">
                  <c:v>2620</c:v>
                </c:pt>
                <c:pt idx="1920">
                  <c:v>2620</c:v>
                </c:pt>
                <c:pt idx="1921">
                  <c:v>2620</c:v>
                </c:pt>
                <c:pt idx="1922">
                  <c:v>2620</c:v>
                </c:pt>
                <c:pt idx="1923">
                  <c:v>2540</c:v>
                </c:pt>
                <c:pt idx="1924">
                  <c:v>2540</c:v>
                </c:pt>
                <c:pt idx="1925">
                  <c:v>2510</c:v>
                </c:pt>
                <c:pt idx="1926">
                  <c:v>2510</c:v>
                </c:pt>
                <c:pt idx="1927">
                  <c:v>2510</c:v>
                </c:pt>
                <c:pt idx="1928">
                  <c:v>2500</c:v>
                </c:pt>
                <c:pt idx="1929">
                  <c:v>2500</c:v>
                </c:pt>
                <c:pt idx="1930">
                  <c:v>2520</c:v>
                </c:pt>
                <c:pt idx="1931">
                  <c:v>2520</c:v>
                </c:pt>
                <c:pt idx="1932">
                  <c:v>2520</c:v>
                </c:pt>
                <c:pt idx="1933">
                  <c:v>2520</c:v>
                </c:pt>
                <c:pt idx="1934">
                  <c:v>2520</c:v>
                </c:pt>
                <c:pt idx="1935">
                  <c:v>2520</c:v>
                </c:pt>
                <c:pt idx="1936">
                  <c:v>2520</c:v>
                </c:pt>
                <c:pt idx="1937">
                  <c:v>2530</c:v>
                </c:pt>
                <c:pt idx="1938">
                  <c:v>2530</c:v>
                </c:pt>
                <c:pt idx="1939">
                  <c:v>2530</c:v>
                </c:pt>
                <c:pt idx="1940">
                  <c:v>2540</c:v>
                </c:pt>
                <c:pt idx="1941">
                  <c:v>2540</c:v>
                </c:pt>
                <c:pt idx="1942">
                  <c:v>2550</c:v>
                </c:pt>
                <c:pt idx="1943">
                  <c:v>2550</c:v>
                </c:pt>
                <c:pt idx="1944">
                  <c:v>2550</c:v>
                </c:pt>
                <c:pt idx="1945">
                  <c:v>2550</c:v>
                </c:pt>
                <c:pt idx="1946">
                  <c:v>2550</c:v>
                </c:pt>
                <c:pt idx="1947">
                  <c:v>2560</c:v>
                </c:pt>
                <c:pt idx="1948">
                  <c:v>2560</c:v>
                </c:pt>
                <c:pt idx="1949">
                  <c:v>2560</c:v>
                </c:pt>
                <c:pt idx="1950">
                  <c:v>2560</c:v>
                </c:pt>
                <c:pt idx="1951">
                  <c:v>2560</c:v>
                </c:pt>
                <c:pt idx="1952">
                  <c:v>2570</c:v>
                </c:pt>
                <c:pt idx="1953">
                  <c:v>2570</c:v>
                </c:pt>
                <c:pt idx="1954">
                  <c:v>2570</c:v>
                </c:pt>
                <c:pt idx="1955">
                  <c:v>2570</c:v>
                </c:pt>
                <c:pt idx="1956">
                  <c:v>2570</c:v>
                </c:pt>
                <c:pt idx="1957">
                  <c:v>2570</c:v>
                </c:pt>
                <c:pt idx="1958">
                  <c:v>2570</c:v>
                </c:pt>
                <c:pt idx="1959">
                  <c:v>2590</c:v>
                </c:pt>
                <c:pt idx="1960">
                  <c:v>2590</c:v>
                </c:pt>
                <c:pt idx="1961">
                  <c:v>2590</c:v>
                </c:pt>
                <c:pt idx="1962">
                  <c:v>2590</c:v>
                </c:pt>
                <c:pt idx="1963">
                  <c:v>2590</c:v>
                </c:pt>
                <c:pt idx="1964">
                  <c:v>2590</c:v>
                </c:pt>
                <c:pt idx="1965">
                  <c:v>2590</c:v>
                </c:pt>
                <c:pt idx="1966">
                  <c:v>2600</c:v>
                </c:pt>
                <c:pt idx="1967">
                  <c:v>2600</c:v>
                </c:pt>
                <c:pt idx="1968">
                  <c:v>2600</c:v>
                </c:pt>
                <c:pt idx="1969">
                  <c:v>2610</c:v>
                </c:pt>
                <c:pt idx="1970">
                  <c:v>2610</c:v>
                </c:pt>
                <c:pt idx="1971">
                  <c:v>2610</c:v>
                </c:pt>
                <c:pt idx="1972">
                  <c:v>2610</c:v>
                </c:pt>
                <c:pt idx="1973">
                  <c:v>2600</c:v>
                </c:pt>
                <c:pt idx="1974">
                  <c:v>2600</c:v>
                </c:pt>
                <c:pt idx="1975">
                  <c:v>2600</c:v>
                </c:pt>
                <c:pt idx="1976">
                  <c:v>2620</c:v>
                </c:pt>
                <c:pt idx="1977">
                  <c:v>2620</c:v>
                </c:pt>
                <c:pt idx="1978">
                  <c:v>2620</c:v>
                </c:pt>
                <c:pt idx="1979">
                  <c:v>2620</c:v>
                </c:pt>
                <c:pt idx="1980">
                  <c:v>2620</c:v>
                </c:pt>
                <c:pt idx="1981">
                  <c:v>2620</c:v>
                </c:pt>
                <c:pt idx="1982">
                  <c:v>2620</c:v>
                </c:pt>
                <c:pt idx="1983">
                  <c:v>2620</c:v>
                </c:pt>
                <c:pt idx="1984">
                  <c:v>2620</c:v>
                </c:pt>
                <c:pt idx="1985">
                  <c:v>2620</c:v>
                </c:pt>
                <c:pt idx="1986">
                  <c:v>2630</c:v>
                </c:pt>
                <c:pt idx="1987">
                  <c:v>2630</c:v>
                </c:pt>
                <c:pt idx="1988">
                  <c:v>2620</c:v>
                </c:pt>
                <c:pt idx="1989">
                  <c:v>2620</c:v>
                </c:pt>
                <c:pt idx="1990">
                  <c:v>2630</c:v>
                </c:pt>
                <c:pt idx="1991">
                  <c:v>2630</c:v>
                </c:pt>
                <c:pt idx="1992">
                  <c:v>2630</c:v>
                </c:pt>
                <c:pt idx="1993">
                  <c:v>2630</c:v>
                </c:pt>
                <c:pt idx="1994">
                  <c:v>2630</c:v>
                </c:pt>
                <c:pt idx="1995">
                  <c:v>2630</c:v>
                </c:pt>
                <c:pt idx="1996">
                  <c:v>2630</c:v>
                </c:pt>
                <c:pt idx="1997">
                  <c:v>2630</c:v>
                </c:pt>
                <c:pt idx="1998">
                  <c:v>2630</c:v>
                </c:pt>
                <c:pt idx="1999">
                  <c:v>2630</c:v>
                </c:pt>
                <c:pt idx="2000">
                  <c:v>2630</c:v>
                </c:pt>
                <c:pt idx="2001">
                  <c:v>2630</c:v>
                </c:pt>
                <c:pt idx="2002">
                  <c:v>2640</c:v>
                </c:pt>
                <c:pt idx="2003">
                  <c:v>2640</c:v>
                </c:pt>
                <c:pt idx="2004">
                  <c:v>2640</c:v>
                </c:pt>
                <c:pt idx="2005">
                  <c:v>2620</c:v>
                </c:pt>
                <c:pt idx="2006">
                  <c:v>2620</c:v>
                </c:pt>
                <c:pt idx="2007">
                  <c:v>2640</c:v>
                </c:pt>
                <c:pt idx="2008">
                  <c:v>2640</c:v>
                </c:pt>
                <c:pt idx="2009">
                  <c:v>2640</c:v>
                </c:pt>
                <c:pt idx="2010">
                  <c:v>2640</c:v>
                </c:pt>
                <c:pt idx="2011">
                  <c:v>2640</c:v>
                </c:pt>
                <c:pt idx="2012">
                  <c:v>2640</c:v>
                </c:pt>
                <c:pt idx="2013">
                  <c:v>2640</c:v>
                </c:pt>
                <c:pt idx="2014">
                  <c:v>2640</c:v>
                </c:pt>
                <c:pt idx="2015">
                  <c:v>2640</c:v>
                </c:pt>
                <c:pt idx="2016">
                  <c:v>2640</c:v>
                </c:pt>
                <c:pt idx="2017">
                  <c:v>2640</c:v>
                </c:pt>
                <c:pt idx="2018">
                  <c:v>2640</c:v>
                </c:pt>
                <c:pt idx="2019">
                  <c:v>2640</c:v>
                </c:pt>
                <c:pt idx="2020">
                  <c:v>2640</c:v>
                </c:pt>
                <c:pt idx="2021">
                  <c:v>2640</c:v>
                </c:pt>
                <c:pt idx="2022">
                  <c:v>2650</c:v>
                </c:pt>
                <c:pt idx="2023">
                  <c:v>2650</c:v>
                </c:pt>
                <c:pt idx="2024">
                  <c:v>2650</c:v>
                </c:pt>
                <c:pt idx="2025">
                  <c:v>2650</c:v>
                </c:pt>
                <c:pt idx="2026">
                  <c:v>2650</c:v>
                </c:pt>
                <c:pt idx="2027">
                  <c:v>2650</c:v>
                </c:pt>
                <c:pt idx="2028">
                  <c:v>2650</c:v>
                </c:pt>
                <c:pt idx="2029">
                  <c:v>2650</c:v>
                </c:pt>
                <c:pt idx="2030">
                  <c:v>2650</c:v>
                </c:pt>
                <c:pt idx="2031">
                  <c:v>2650</c:v>
                </c:pt>
                <c:pt idx="2032">
                  <c:v>2650</c:v>
                </c:pt>
                <c:pt idx="2033">
                  <c:v>2650</c:v>
                </c:pt>
                <c:pt idx="2034">
                  <c:v>2650</c:v>
                </c:pt>
                <c:pt idx="2035">
                  <c:v>2650</c:v>
                </c:pt>
                <c:pt idx="2036">
                  <c:v>2660</c:v>
                </c:pt>
                <c:pt idx="2037">
                  <c:v>2660</c:v>
                </c:pt>
                <c:pt idx="2038">
                  <c:v>2660</c:v>
                </c:pt>
                <c:pt idx="2039">
                  <c:v>2660</c:v>
                </c:pt>
                <c:pt idx="2040">
                  <c:v>2660</c:v>
                </c:pt>
                <c:pt idx="2041">
                  <c:v>2660</c:v>
                </c:pt>
                <c:pt idx="2042">
                  <c:v>2660</c:v>
                </c:pt>
                <c:pt idx="2043">
                  <c:v>2660</c:v>
                </c:pt>
                <c:pt idx="2044">
                  <c:v>2660</c:v>
                </c:pt>
                <c:pt idx="2045">
                  <c:v>2660</c:v>
                </c:pt>
                <c:pt idx="2046">
                  <c:v>2660</c:v>
                </c:pt>
                <c:pt idx="2047">
                  <c:v>2660</c:v>
                </c:pt>
                <c:pt idx="2048">
                  <c:v>2660</c:v>
                </c:pt>
                <c:pt idx="2049">
                  <c:v>2660</c:v>
                </c:pt>
                <c:pt idx="2050">
                  <c:v>2660</c:v>
                </c:pt>
                <c:pt idx="2051">
                  <c:v>2660</c:v>
                </c:pt>
                <c:pt idx="2052">
                  <c:v>2660</c:v>
                </c:pt>
                <c:pt idx="2053">
                  <c:v>2660</c:v>
                </c:pt>
                <c:pt idx="2054">
                  <c:v>2660</c:v>
                </c:pt>
                <c:pt idx="2055">
                  <c:v>2660</c:v>
                </c:pt>
                <c:pt idx="2056">
                  <c:v>2660</c:v>
                </c:pt>
                <c:pt idx="2057">
                  <c:v>2660</c:v>
                </c:pt>
                <c:pt idx="2058">
                  <c:v>2660</c:v>
                </c:pt>
                <c:pt idx="2059">
                  <c:v>2660</c:v>
                </c:pt>
                <c:pt idx="2060">
                  <c:v>2670</c:v>
                </c:pt>
                <c:pt idx="2061">
                  <c:v>2670</c:v>
                </c:pt>
                <c:pt idx="2062">
                  <c:v>2670</c:v>
                </c:pt>
                <c:pt idx="2063">
                  <c:v>2670</c:v>
                </c:pt>
                <c:pt idx="2064">
                  <c:v>2670</c:v>
                </c:pt>
                <c:pt idx="2065">
                  <c:v>2670</c:v>
                </c:pt>
                <c:pt idx="2066">
                  <c:v>2670</c:v>
                </c:pt>
                <c:pt idx="2067">
                  <c:v>2670</c:v>
                </c:pt>
                <c:pt idx="2068">
                  <c:v>2670</c:v>
                </c:pt>
                <c:pt idx="2069">
                  <c:v>2670</c:v>
                </c:pt>
                <c:pt idx="2070">
                  <c:v>2600</c:v>
                </c:pt>
                <c:pt idx="2071">
                  <c:v>2600</c:v>
                </c:pt>
                <c:pt idx="2072">
                  <c:v>2660</c:v>
                </c:pt>
                <c:pt idx="2073">
                  <c:v>2660</c:v>
                </c:pt>
                <c:pt idx="2074">
                  <c:v>2660</c:v>
                </c:pt>
                <c:pt idx="2075">
                  <c:v>2660</c:v>
                </c:pt>
                <c:pt idx="2076">
                  <c:v>2660</c:v>
                </c:pt>
                <c:pt idx="2077">
                  <c:v>2660</c:v>
                </c:pt>
                <c:pt idx="2078">
                  <c:v>2660</c:v>
                </c:pt>
                <c:pt idx="2079">
                  <c:v>2660</c:v>
                </c:pt>
                <c:pt idx="2080">
                  <c:v>2660</c:v>
                </c:pt>
                <c:pt idx="2081">
                  <c:v>2660</c:v>
                </c:pt>
                <c:pt idx="2082">
                  <c:v>2660</c:v>
                </c:pt>
                <c:pt idx="2083">
                  <c:v>2660</c:v>
                </c:pt>
                <c:pt idx="2084">
                  <c:v>2660</c:v>
                </c:pt>
                <c:pt idx="2085">
                  <c:v>2660</c:v>
                </c:pt>
                <c:pt idx="2086">
                  <c:v>2660</c:v>
                </c:pt>
                <c:pt idx="2087">
                  <c:v>2660</c:v>
                </c:pt>
                <c:pt idx="2088">
                  <c:v>2660</c:v>
                </c:pt>
                <c:pt idx="2089">
                  <c:v>2660</c:v>
                </c:pt>
                <c:pt idx="2090">
                  <c:v>2660</c:v>
                </c:pt>
                <c:pt idx="2091">
                  <c:v>2660</c:v>
                </c:pt>
                <c:pt idx="2092">
                  <c:v>2660</c:v>
                </c:pt>
                <c:pt idx="2093">
                  <c:v>2660</c:v>
                </c:pt>
                <c:pt idx="2094">
                  <c:v>2660</c:v>
                </c:pt>
                <c:pt idx="2095">
                  <c:v>2660</c:v>
                </c:pt>
                <c:pt idx="2096">
                  <c:v>2660</c:v>
                </c:pt>
                <c:pt idx="2097">
                  <c:v>2660</c:v>
                </c:pt>
                <c:pt idx="2098">
                  <c:v>2660</c:v>
                </c:pt>
                <c:pt idx="2099">
                  <c:v>2670</c:v>
                </c:pt>
                <c:pt idx="2100">
                  <c:v>2670</c:v>
                </c:pt>
                <c:pt idx="2101">
                  <c:v>2670</c:v>
                </c:pt>
                <c:pt idx="2102">
                  <c:v>2670</c:v>
                </c:pt>
                <c:pt idx="2103">
                  <c:v>2670</c:v>
                </c:pt>
                <c:pt idx="2104">
                  <c:v>2670</c:v>
                </c:pt>
                <c:pt idx="2105">
                  <c:v>2670</c:v>
                </c:pt>
                <c:pt idx="2106">
                  <c:v>2670</c:v>
                </c:pt>
                <c:pt idx="2107">
                  <c:v>2670</c:v>
                </c:pt>
                <c:pt idx="2108">
                  <c:v>2670</c:v>
                </c:pt>
                <c:pt idx="2109">
                  <c:v>2670</c:v>
                </c:pt>
                <c:pt idx="2110">
                  <c:v>2670</c:v>
                </c:pt>
                <c:pt idx="2111">
                  <c:v>2670</c:v>
                </c:pt>
                <c:pt idx="2112">
                  <c:v>2670</c:v>
                </c:pt>
                <c:pt idx="2113">
                  <c:v>2670</c:v>
                </c:pt>
                <c:pt idx="2114">
                  <c:v>2670</c:v>
                </c:pt>
                <c:pt idx="2115">
                  <c:v>2670</c:v>
                </c:pt>
                <c:pt idx="2116">
                  <c:v>2670</c:v>
                </c:pt>
                <c:pt idx="2117">
                  <c:v>2670</c:v>
                </c:pt>
                <c:pt idx="2118">
                  <c:v>2670</c:v>
                </c:pt>
                <c:pt idx="2119">
                  <c:v>2670</c:v>
                </c:pt>
                <c:pt idx="2120">
                  <c:v>2670</c:v>
                </c:pt>
                <c:pt idx="2121">
                  <c:v>2670</c:v>
                </c:pt>
                <c:pt idx="2122">
                  <c:v>2670</c:v>
                </c:pt>
                <c:pt idx="2123">
                  <c:v>2670</c:v>
                </c:pt>
                <c:pt idx="2124">
                  <c:v>2670</c:v>
                </c:pt>
                <c:pt idx="2125">
                  <c:v>2670</c:v>
                </c:pt>
                <c:pt idx="2126">
                  <c:v>2670</c:v>
                </c:pt>
                <c:pt idx="2127">
                  <c:v>2670</c:v>
                </c:pt>
                <c:pt idx="2128">
                  <c:v>2670</c:v>
                </c:pt>
                <c:pt idx="2129">
                  <c:v>2670</c:v>
                </c:pt>
                <c:pt idx="2130">
                  <c:v>2670</c:v>
                </c:pt>
                <c:pt idx="2131">
                  <c:v>2670</c:v>
                </c:pt>
                <c:pt idx="2132">
                  <c:v>2680</c:v>
                </c:pt>
                <c:pt idx="2133">
                  <c:v>2680</c:v>
                </c:pt>
                <c:pt idx="2134">
                  <c:v>2680</c:v>
                </c:pt>
                <c:pt idx="2135">
                  <c:v>2680</c:v>
                </c:pt>
                <c:pt idx="2136">
                  <c:v>2680</c:v>
                </c:pt>
                <c:pt idx="2137">
                  <c:v>2680</c:v>
                </c:pt>
                <c:pt idx="2138">
                  <c:v>2680</c:v>
                </c:pt>
                <c:pt idx="2139">
                  <c:v>2680</c:v>
                </c:pt>
                <c:pt idx="2140">
                  <c:v>2680</c:v>
                </c:pt>
                <c:pt idx="2141">
                  <c:v>2680</c:v>
                </c:pt>
                <c:pt idx="2142">
                  <c:v>2680</c:v>
                </c:pt>
                <c:pt idx="2143">
                  <c:v>2680</c:v>
                </c:pt>
                <c:pt idx="2144">
                  <c:v>2680</c:v>
                </c:pt>
                <c:pt idx="2145">
                  <c:v>2680</c:v>
                </c:pt>
                <c:pt idx="2146">
                  <c:v>2680</c:v>
                </c:pt>
                <c:pt idx="2147">
                  <c:v>2680</c:v>
                </c:pt>
                <c:pt idx="2148">
                  <c:v>2680</c:v>
                </c:pt>
                <c:pt idx="2149">
                  <c:v>2680</c:v>
                </c:pt>
                <c:pt idx="2150">
                  <c:v>2680</c:v>
                </c:pt>
                <c:pt idx="2151">
                  <c:v>2680</c:v>
                </c:pt>
                <c:pt idx="2152">
                  <c:v>2680</c:v>
                </c:pt>
                <c:pt idx="2153">
                  <c:v>2680</c:v>
                </c:pt>
                <c:pt idx="2154">
                  <c:v>2680</c:v>
                </c:pt>
                <c:pt idx="2155">
                  <c:v>2680</c:v>
                </c:pt>
                <c:pt idx="2156">
                  <c:v>2680</c:v>
                </c:pt>
                <c:pt idx="2157">
                  <c:v>2680</c:v>
                </c:pt>
                <c:pt idx="2158">
                  <c:v>2680</c:v>
                </c:pt>
                <c:pt idx="2159">
                  <c:v>2680</c:v>
                </c:pt>
                <c:pt idx="2160">
                  <c:v>2680</c:v>
                </c:pt>
                <c:pt idx="2161">
                  <c:v>2680</c:v>
                </c:pt>
                <c:pt idx="2162">
                  <c:v>2680</c:v>
                </c:pt>
                <c:pt idx="2163">
                  <c:v>2680</c:v>
                </c:pt>
                <c:pt idx="2164">
                  <c:v>2680</c:v>
                </c:pt>
                <c:pt idx="2165">
                  <c:v>2680</c:v>
                </c:pt>
                <c:pt idx="2166">
                  <c:v>2680</c:v>
                </c:pt>
                <c:pt idx="2167">
                  <c:v>2680</c:v>
                </c:pt>
                <c:pt idx="2168">
                  <c:v>2680</c:v>
                </c:pt>
                <c:pt idx="2169">
                  <c:v>2680</c:v>
                </c:pt>
                <c:pt idx="2170">
                  <c:v>2680</c:v>
                </c:pt>
                <c:pt idx="2171">
                  <c:v>2680</c:v>
                </c:pt>
                <c:pt idx="2172">
                  <c:v>2680</c:v>
                </c:pt>
                <c:pt idx="2173">
                  <c:v>2680</c:v>
                </c:pt>
                <c:pt idx="2174">
                  <c:v>2680</c:v>
                </c:pt>
                <c:pt idx="2175">
                  <c:v>2680</c:v>
                </c:pt>
                <c:pt idx="2176">
                  <c:v>2670</c:v>
                </c:pt>
                <c:pt idx="2177">
                  <c:v>2670</c:v>
                </c:pt>
                <c:pt idx="2178">
                  <c:v>2670</c:v>
                </c:pt>
                <c:pt idx="2179">
                  <c:v>2670</c:v>
                </c:pt>
                <c:pt idx="2180">
                  <c:v>2670</c:v>
                </c:pt>
                <c:pt idx="2181">
                  <c:v>2680</c:v>
                </c:pt>
                <c:pt idx="2182">
                  <c:v>2680</c:v>
                </c:pt>
                <c:pt idx="2183">
                  <c:v>2680</c:v>
                </c:pt>
                <c:pt idx="2184">
                  <c:v>2680</c:v>
                </c:pt>
                <c:pt idx="2185">
                  <c:v>2670</c:v>
                </c:pt>
                <c:pt idx="2186">
                  <c:v>2670</c:v>
                </c:pt>
                <c:pt idx="2187">
                  <c:v>2670</c:v>
                </c:pt>
                <c:pt idx="2188">
                  <c:v>2680</c:v>
                </c:pt>
                <c:pt idx="2189">
                  <c:v>2680</c:v>
                </c:pt>
                <c:pt idx="2190">
                  <c:v>2680</c:v>
                </c:pt>
                <c:pt idx="2191">
                  <c:v>2680</c:v>
                </c:pt>
                <c:pt idx="2192">
                  <c:v>2680</c:v>
                </c:pt>
                <c:pt idx="2193">
                  <c:v>2680</c:v>
                </c:pt>
                <c:pt idx="2194">
                  <c:v>2680</c:v>
                </c:pt>
                <c:pt idx="2195">
                  <c:v>2680</c:v>
                </c:pt>
                <c:pt idx="2196">
                  <c:v>2680</c:v>
                </c:pt>
                <c:pt idx="2197">
                  <c:v>2680</c:v>
                </c:pt>
                <c:pt idx="2198">
                  <c:v>2680</c:v>
                </c:pt>
                <c:pt idx="2199">
                  <c:v>2680</c:v>
                </c:pt>
                <c:pt idx="2200">
                  <c:v>2680</c:v>
                </c:pt>
                <c:pt idx="2201">
                  <c:v>2680</c:v>
                </c:pt>
                <c:pt idx="2202">
                  <c:v>2680</c:v>
                </c:pt>
                <c:pt idx="2203">
                  <c:v>2680</c:v>
                </c:pt>
                <c:pt idx="2204">
                  <c:v>2680</c:v>
                </c:pt>
                <c:pt idx="2205">
                  <c:v>2680</c:v>
                </c:pt>
                <c:pt idx="2206">
                  <c:v>2680</c:v>
                </c:pt>
                <c:pt idx="2207">
                  <c:v>2680</c:v>
                </c:pt>
                <c:pt idx="2208">
                  <c:v>2680</c:v>
                </c:pt>
                <c:pt idx="2209">
                  <c:v>2680</c:v>
                </c:pt>
                <c:pt idx="2210">
                  <c:v>2680</c:v>
                </c:pt>
                <c:pt idx="2211">
                  <c:v>2680</c:v>
                </c:pt>
                <c:pt idx="2212">
                  <c:v>2680</c:v>
                </c:pt>
                <c:pt idx="2213">
                  <c:v>2680</c:v>
                </c:pt>
                <c:pt idx="2214">
                  <c:v>2680</c:v>
                </c:pt>
                <c:pt idx="2215">
                  <c:v>2680</c:v>
                </c:pt>
                <c:pt idx="2216">
                  <c:v>2680</c:v>
                </c:pt>
                <c:pt idx="2217">
                  <c:v>2680</c:v>
                </c:pt>
                <c:pt idx="2218">
                  <c:v>2680</c:v>
                </c:pt>
                <c:pt idx="2219">
                  <c:v>2680</c:v>
                </c:pt>
                <c:pt idx="2220">
                  <c:v>2680</c:v>
                </c:pt>
                <c:pt idx="2221">
                  <c:v>2680</c:v>
                </c:pt>
                <c:pt idx="2222">
                  <c:v>2690</c:v>
                </c:pt>
                <c:pt idx="2223">
                  <c:v>2690</c:v>
                </c:pt>
                <c:pt idx="2224">
                  <c:v>2680</c:v>
                </c:pt>
                <c:pt idx="2225">
                  <c:v>2680</c:v>
                </c:pt>
                <c:pt idx="2226">
                  <c:v>2690</c:v>
                </c:pt>
                <c:pt idx="2227">
                  <c:v>2690</c:v>
                </c:pt>
                <c:pt idx="2228">
                  <c:v>2690</c:v>
                </c:pt>
                <c:pt idx="2229">
                  <c:v>2690</c:v>
                </c:pt>
                <c:pt idx="2230">
                  <c:v>2690</c:v>
                </c:pt>
                <c:pt idx="2231">
                  <c:v>2690</c:v>
                </c:pt>
                <c:pt idx="2232">
                  <c:v>2690</c:v>
                </c:pt>
                <c:pt idx="2233">
                  <c:v>2690</c:v>
                </c:pt>
                <c:pt idx="2234">
                  <c:v>2690</c:v>
                </c:pt>
                <c:pt idx="2235">
                  <c:v>2690</c:v>
                </c:pt>
                <c:pt idx="2236">
                  <c:v>2690</c:v>
                </c:pt>
                <c:pt idx="2237">
                  <c:v>2690</c:v>
                </c:pt>
                <c:pt idx="2238">
                  <c:v>2690</c:v>
                </c:pt>
                <c:pt idx="2239">
                  <c:v>2690</c:v>
                </c:pt>
                <c:pt idx="2240">
                  <c:v>2690</c:v>
                </c:pt>
                <c:pt idx="2241">
                  <c:v>2680</c:v>
                </c:pt>
                <c:pt idx="2242">
                  <c:v>2680</c:v>
                </c:pt>
                <c:pt idx="2243">
                  <c:v>2680</c:v>
                </c:pt>
                <c:pt idx="2244">
                  <c:v>2680</c:v>
                </c:pt>
                <c:pt idx="2245">
                  <c:v>2680</c:v>
                </c:pt>
                <c:pt idx="2246">
                  <c:v>2680</c:v>
                </c:pt>
                <c:pt idx="2247">
                  <c:v>2680</c:v>
                </c:pt>
                <c:pt idx="2248">
                  <c:v>2680</c:v>
                </c:pt>
                <c:pt idx="2249">
                  <c:v>2680</c:v>
                </c:pt>
                <c:pt idx="2250">
                  <c:v>2680</c:v>
                </c:pt>
                <c:pt idx="2251">
                  <c:v>2680</c:v>
                </c:pt>
                <c:pt idx="2252">
                  <c:v>2680</c:v>
                </c:pt>
                <c:pt idx="2253">
                  <c:v>2680</c:v>
                </c:pt>
                <c:pt idx="2254">
                  <c:v>2680</c:v>
                </c:pt>
                <c:pt idx="2255">
                  <c:v>2670</c:v>
                </c:pt>
                <c:pt idx="2256">
                  <c:v>2670</c:v>
                </c:pt>
                <c:pt idx="2257">
                  <c:v>2670</c:v>
                </c:pt>
                <c:pt idx="2258">
                  <c:v>2680</c:v>
                </c:pt>
                <c:pt idx="2259">
                  <c:v>2680</c:v>
                </c:pt>
                <c:pt idx="2260">
                  <c:v>2680</c:v>
                </c:pt>
                <c:pt idx="2261">
                  <c:v>2680</c:v>
                </c:pt>
                <c:pt idx="2262">
                  <c:v>2680</c:v>
                </c:pt>
                <c:pt idx="2263">
                  <c:v>2680</c:v>
                </c:pt>
                <c:pt idx="2264">
                  <c:v>2680</c:v>
                </c:pt>
                <c:pt idx="2265">
                  <c:v>2670</c:v>
                </c:pt>
                <c:pt idx="2266">
                  <c:v>2670</c:v>
                </c:pt>
                <c:pt idx="2267">
                  <c:v>2670</c:v>
                </c:pt>
                <c:pt idx="2268">
                  <c:v>2670</c:v>
                </c:pt>
                <c:pt idx="2269">
                  <c:v>2670</c:v>
                </c:pt>
                <c:pt idx="2270">
                  <c:v>2670</c:v>
                </c:pt>
                <c:pt idx="2271">
                  <c:v>2670</c:v>
                </c:pt>
                <c:pt idx="2272">
                  <c:v>2680</c:v>
                </c:pt>
                <c:pt idx="2273">
                  <c:v>2680</c:v>
                </c:pt>
                <c:pt idx="2274">
                  <c:v>2680</c:v>
                </c:pt>
                <c:pt idx="2275">
                  <c:v>2680</c:v>
                </c:pt>
                <c:pt idx="2276">
                  <c:v>2680</c:v>
                </c:pt>
                <c:pt idx="2277">
                  <c:v>2680</c:v>
                </c:pt>
                <c:pt idx="2278">
                  <c:v>2680</c:v>
                </c:pt>
                <c:pt idx="2279">
                  <c:v>2680</c:v>
                </c:pt>
                <c:pt idx="2280">
                  <c:v>2680</c:v>
                </c:pt>
                <c:pt idx="2281">
                  <c:v>2680</c:v>
                </c:pt>
                <c:pt idx="2282">
                  <c:v>2680</c:v>
                </c:pt>
                <c:pt idx="2283">
                  <c:v>2680</c:v>
                </c:pt>
                <c:pt idx="2284">
                  <c:v>2680</c:v>
                </c:pt>
                <c:pt idx="2285">
                  <c:v>2680</c:v>
                </c:pt>
                <c:pt idx="2286">
                  <c:v>2680</c:v>
                </c:pt>
                <c:pt idx="2287">
                  <c:v>2680</c:v>
                </c:pt>
                <c:pt idx="2288">
                  <c:v>2680</c:v>
                </c:pt>
                <c:pt idx="2289">
                  <c:v>2680</c:v>
                </c:pt>
                <c:pt idx="2290">
                  <c:v>2680</c:v>
                </c:pt>
                <c:pt idx="2291">
                  <c:v>2680</c:v>
                </c:pt>
                <c:pt idx="2292">
                  <c:v>2680</c:v>
                </c:pt>
                <c:pt idx="2293">
                  <c:v>2680</c:v>
                </c:pt>
                <c:pt idx="2294">
                  <c:v>2680</c:v>
                </c:pt>
                <c:pt idx="2295">
                  <c:v>2680</c:v>
                </c:pt>
                <c:pt idx="2296">
                  <c:v>2680</c:v>
                </c:pt>
                <c:pt idx="2297">
                  <c:v>2680</c:v>
                </c:pt>
                <c:pt idx="2298">
                  <c:v>2680</c:v>
                </c:pt>
                <c:pt idx="2299">
                  <c:v>2670</c:v>
                </c:pt>
                <c:pt idx="2300">
                  <c:v>2670</c:v>
                </c:pt>
                <c:pt idx="2301">
                  <c:v>2670</c:v>
                </c:pt>
                <c:pt idx="2302">
                  <c:v>2670</c:v>
                </c:pt>
                <c:pt idx="2303">
                  <c:v>2670</c:v>
                </c:pt>
                <c:pt idx="2304">
                  <c:v>2670</c:v>
                </c:pt>
                <c:pt idx="2305">
                  <c:v>2670</c:v>
                </c:pt>
                <c:pt idx="2306">
                  <c:v>2670</c:v>
                </c:pt>
                <c:pt idx="2307">
                  <c:v>2670</c:v>
                </c:pt>
                <c:pt idx="2308">
                  <c:v>2670</c:v>
                </c:pt>
                <c:pt idx="2309">
                  <c:v>2670</c:v>
                </c:pt>
                <c:pt idx="2310">
                  <c:v>2670</c:v>
                </c:pt>
                <c:pt idx="2311">
                  <c:v>2670</c:v>
                </c:pt>
                <c:pt idx="2312">
                  <c:v>2670</c:v>
                </c:pt>
                <c:pt idx="2313">
                  <c:v>2660</c:v>
                </c:pt>
                <c:pt idx="2314">
                  <c:v>2660</c:v>
                </c:pt>
                <c:pt idx="2315">
                  <c:v>2650</c:v>
                </c:pt>
                <c:pt idx="2316">
                  <c:v>2650</c:v>
                </c:pt>
                <c:pt idx="2317">
                  <c:v>2650</c:v>
                </c:pt>
                <c:pt idx="2318">
                  <c:v>2650</c:v>
                </c:pt>
                <c:pt idx="2319">
                  <c:v>2650</c:v>
                </c:pt>
                <c:pt idx="2320">
                  <c:v>2640</c:v>
                </c:pt>
                <c:pt idx="2321">
                  <c:v>2640</c:v>
                </c:pt>
                <c:pt idx="2322">
                  <c:v>2640</c:v>
                </c:pt>
                <c:pt idx="2323">
                  <c:v>2610</c:v>
                </c:pt>
                <c:pt idx="2324">
                  <c:v>2610</c:v>
                </c:pt>
                <c:pt idx="2325">
                  <c:v>2580</c:v>
                </c:pt>
                <c:pt idx="2326">
                  <c:v>2580</c:v>
                </c:pt>
                <c:pt idx="2327">
                  <c:v>2580</c:v>
                </c:pt>
                <c:pt idx="2328">
                  <c:v>2570</c:v>
                </c:pt>
                <c:pt idx="2329">
                  <c:v>2570</c:v>
                </c:pt>
                <c:pt idx="2330">
                  <c:v>2570</c:v>
                </c:pt>
                <c:pt idx="2331">
                  <c:v>2570</c:v>
                </c:pt>
                <c:pt idx="2332">
                  <c:v>2570</c:v>
                </c:pt>
                <c:pt idx="2333">
                  <c:v>2570</c:v>
                </c:pt>
                <c:pt idx="2334">
                  <c:v>2570</c:v>
                </c:pt>
                <c:pt idx="2335">
                  <c:v>2570</c:v>
                </c:pt>
                <c:pt idx="2336">
                  <c:v>2570</c:v>
                </c:pt>
                <c:pt idx="2337">
                  <c:v>2570</c:v>
                </c:pt>
                <c:pt idx="2338">
                  <c:v>2570</c:v>
                </c:pt>
                <c:pt idx="2339">
                  <c:v>2580</c:v>
                </c:pt>
                <c:pt idx="2340">
                  <c:v>2580</c:v>
                </c:pt>
                <c:pt idx="2341">
                  <c:v>2580</c:v>
                </c:pt>
                <c:pt idx="2342">
                  <c:v>2550</c:v>
                </c:pt>
                <c:pt idx="2343">
                  <c:v>2550</c:v>
                </c:pt>
                <c:pt idx="2344">
                  <c:v>2590</c:v>
                </c:pt>
                <c:pt idx="2345">
                  <c:v>2590</c:v>
                </c:pt>
                <c:pt idx="2346">
                  <c:v>2590</c:v>
                </c:pt>
                <c:pt idx="2347">
                  <c:v>2590</c:v>
                </c:pt>
                <c:pt idx="2348">
                  <c:v>2590</c:v>
                </c:pt>
                <c:pt idx="2349">
                  <c:v>2600</c:v>
                </c:pt>
                <c:pt idx="2350">
                  <c:v>2600</c:v>
                </c:pt>
                <c:pt idx="2351">
                  <c:v>2600</c:v>
                </c:pt>
                <c:pt idx="2352">
                  <c:v>2610</c:v>
                </c:pt>
                <c:pt idx="2353">
                  <c:v>2610</c:v>
                </c:pt>
                <c:pt idx="2354">
                  <c:v>2610</c:v>
                </c:pt>
                <c:pt idx="2355">
                  <c:v>2610</c:v>
                </c:pt>
                <c:pt idx="2356">
                  <c:v>2620</c:v>
                </c:pt>
                <c:pt idx="2357">
                  <c:v>2620</c:v>
                </c:pt>
                <c:pt idx="2358">
                  <c:v>2620</c:v>
                </c:pt>
                <c:pt idx="2359">
                  <c:v>2620</c:v>
                </c:pt>
                <c:pt idx="2360">
                  <c:v>2620</c:v>
                </c:pt>
                <c:pt idx="2361">
                  <c:v>2630</c:v>
                </c:pt>
                <c:pt idx="2362">
                  <c:v>2630</c:v>
                </c:pt>
                <c:pt idx="2363">
                  <c:v>2630</c:v>
                </c:pt>
                <c:pt idx="2364">
                  <c:v>2630</c:v>
                </c:pt>
                <c:pt idx="2365">
                  <c:v>2630</c:v>
                </c:pt>
                <c:pt idx="2366">
                  <c:v>2640</c:v>
                </c:pt>
                <c:pt idx="2367">
                  <c:v>2640</c:v>
                </c:pt>
                <c:pt idx="2368">
                  <c:v>2640</c:v>
                </c:pt>
                <c:pt idx="2369">
                  <c:v>2640</c:v>
                </c:pt>
                <c:pt idx="2370">
                  <c:v>2640</c:v>
                </c:pt>
                <c:pt idx="2371">
                  <c:v>2650</c:v>
                </c:pt>
                <c:pt idx="2372">
                  <c:v>2650</c:v>
                </c:pt>
                <c:pt idx="2373">
                  <c:v>2640</c:v>
                </c:pt>
                <c:pt idx="2374">
                  <c:v>2640</c:v>
                </c:pt>
                <c:pt idx="2375">
                  <c:v>2640</c:v>
                </c:pt>
                <c:pt idx="2376">
                  <c:v>2650</c:v>
                </c:pt>
                <c:pt idx="2377">
                  <c:v>2650</c:v>
                </c:pt>
                <c:pt idx="2378">
                  <c:v>2650</c:v>
                </c:pt>
                <c:pt idx="2379">
                  <c:v>2650</c:v>
                </c:pt>
                <c:pt idx="2380">
                  <c:v>2650</c:v>
                </c:pt>
                <c:pt idx="2381">
                  <c:v>2650</c:v>
                </c:pt>
                <c:pt idx="2382">
                  <c:v>2650</c:v>
                </c:pt>
                <c:pt idx="2383">
                  <c:v>2650</c:v>
                </c:pt>
                <c:pt idx="2384">
                  <c:v>2650</c:v>
                </c:pt>
                <c:pt idx="2385">
                  <c:v>2650</c:v>
                </c:pt>
                <c:pt idx="2386">
                  <c:v>2650</c:v>
                </c:pt>
                <c:pt idx="2387">
                  <c:v>2650</c:v>
                </c:pt>
                <c:pt idx="2388">
                  <c:v>2650</c:v>
                </c:pt>
                <c:pt idx="2389">
                  <c:v>2650</c:v>
                </c:pt>
                <c:pt idx="2390">
                  <c:v>2660</c:v>
                </c:pt>
                <c:pt idx="2391">
                  <c:v>2660</c:v>
                </c:pt>
                <c:pt idx="2392">
                  <c:v>2660</c:v>
                </c:pt>
                <c:pt idx="2393">
                  <c:v>2660</c:v>
                </c:pt>
                <c:pt idx="2394">
                  <c:v>2660</c:v>
                </c:pt>
                <c:pt idx="2395">
                  <c:v>2660</c:v>
                </c:pt>
                <c:pt idx="2396">
                  <c:v>2660</c:v>
                </c:pt>
                <c:pt idx="2397">
                  <c:v>2660</c:v>
                </c:pt>
                <c:pt idx="2398">
                  <c:v>2660</c:v>
                </c:pt>
                <c:pt idx="2399">
                  <c:v>2660</c:v>
                </c:pt>
                <c:pt idx="2400">
                  <c:v>2670</c:v>
                </c:pt>
                <c:pt idx="2401">
                  <c:v>2670</c:v>
                </c:pt>
                <c:pt idx="2402">
                  <c:v>2670</c:v>
                </c:pt>
                <c:pt idx="2403">
                  <c:v>2670</c:v>
                </c:pt>
                <c:pt idx="2404">
                  <c:v>2670</c:v>
                </c:pt>
                <c:pt idx="2405">
                  <c:v>2670</c:v>
                </c:pt>
                <c:pt idx="2406">
                  <c:v>2670</c:v>
                </c:pt>
                <c:pt idx="2407">
                  <c:v>2670</c:v>
                </c:pt>
                <c:pt idx="2408">
                  <c:v>2670</c:v>
                </c:pt>
                <c:pt idx="2409">
                  <c:v>2680</c:v>
                </c:pt>
                <c:pt idx="2410">
                  <c:v>2680</c:v>
                </c:pt>
                <c:pt idx="2411">
                  <c:v>2680</c:v>
                </c:pt>
                <c:pt idx="2412">
                  <c:v>2680</c:v>
                </c:pt>
                <c:pt idx="2413">
                  <c:v>2680</c:v>
                </c:pt>
                <c:pt idx="2414">
                  <c:v>2570</c:v>
                </c:pt>
                <c:pt idx="2415">
                  <c:v>2570</c:v>
                </c:pt>
                <c:pt idx="2416">
                  <c:v>2570</c:v>
                </c:pt>
                <c:pt idx="2417">
                  <c:v>2680</c:v>
                </c:pt>
                <c:pt idx="2418">
                  <c:v>2680</c:v>
                </c:pt>
                <c:pt idx="2419">
                  <c:v>2680</c:v>
                </c:pt>
                <c:pt idx="2420">
                  <c:v>2680</c:v>
                </c:pt>
                <c:pt idx="2421">
                  <c:v>2680</c:v>
                </c:pt>
                <c:pt idx="2422">
                  <c:v>2680</c:v>
                </c:pt>
                <c:pt idx="2423">
                  <c:v>2680</c:v>
                </c:pt>
                <c:pt idx="2424">
                  <c:v>2680</c:v>
                </c:pt>
                <c:pt idx="2425">
                  <c:v>2680</c:v>
                </c:pt>
                <c:pt idx="2426">
                  <c:v>2690</c:v>
                </c:pt>
                <c:pt idx="2427">
                  <c:v>2690</c:v>
                </c:pt>
                <c:pt idx="2428">
                  <c:v>2690</c:v>
                </c:pt>
                <c:pt idx="2429">
                  <c:v>2690</c:v>
                </c:pt>
                <c:pt idx="2430">
                  <c:v>2690</c:v>
                </c:pt>
                <c:pt idx="2431">
                  <c:v>2680</c:v>
                </c:pt>
                <c:pt idx="2432">
                  <c:v>2680</c:v>
                </c:pt>
                <c:pt idx="2433">
                  <c:v>2680</c:v>
                </c:pt>
                <c:pt idx="2434">
                  <c:v>2680</c:v>
                </c:pt>
                <c:pt idx="2435">
                  <c:v>2680</c:v>
                </c:pt>
                <c:pt idx="2436">
                  <c:v>2680</c:v>
                </c:pt>
                <c:pt idx="2437">
                  <c:v>2680</c:v>
                </c:pt>
                <c:pt idx="2438">
                  <c:v>2670</c:v>
                </c:pt>
                <c:pt idx="2439">
                  <c:v>2670</c:v>
                </c:pt>
                <c:pt idx="2440">
                  <c:v>2670</c:v>
                </c:pt>
                <c:pt idx="2441">
                  <c:v>2670</c:v>
                </c:pt>
                <c:pt idx="2442">
                  <c:v>2670</c:v>
                </c:pt>
                <c:pt idx="2443">
                  <c:v>2670</c:v>
                </c:pt>
                <c:pt idx="2444">
                  <c:v>2670</c:v>
                </c:pt>
                <c:pt idx="2445">
                  <c:v>2670</c:v>
                </c:pt>
                <c:pt idx="2446">
                  <c:v>2670</c:v>
                </c:pt>
                <c:pt idx="2447">
                  <c:v>2670</c:v>
                </c:pt>
                <c:pt idx="2448">
                  <c:v>2670</c:v>
                </c:pt>
                <c:pt idx="2449">
                  <c:v>2670</c:v>
                </c:pt>
                <c:pt idx="2450">
                  <c:v>2670</c:v>
                </c:pt>
                <c:pt idx="2451">
                  <c:v>2670</c:v>
                </c:pt>
                <c:pt idx="2452">
                  <c:v>2670</c:v>
                </c:pt>
                <c:pt idx="2453">
                  <c:v>2670</c:v>
                </c:pt>
                <c:pt idx="2454">
                  <c:v>2670</c:v>
                </c:pt>
                <c:pt idx="2455">
                  <c:v>2680</c:v>
                </c:pt>
                <c:pt idx="2456">
                  <c:v>2680</c:v>
                </c:pt>
                <c:pt idx="2457">
                  <c:v>2680</c:v>
                </c:pt>
                <c:pt idx="2458">
                  <c:v>2680</c:v>
                </c:pt>
                <c:pt idx="2459">
                  <c:v>2680</c:v>
                </c:pt>
                <c:pt idx="2460">
                  <c:v>2680</c:v>
                </c:pt>
                <c:pt idx="2461">
                  <c:v>2680</c:v>
                </c:pt>
                <c:pt idx="2462">
                  <c:v>2690</c:v>
                </c:pt>
                <c:pt idx="2463">
                  <c:v>2690</c:v>
                </c:pt>
                <c:pt idx="2464">
                  <c:v>2690</c:v>
                </c:pt>
                <c:pt idx="2465">
                  <c:v>2690</c:v>
                </c:pt>
                <c:pt idx="2466">
                  <c:v>2690</c:v>
                </c:pt>
                <c:pt idx="2467">
                  <c:v>2690</c:v>
                </c:pt>
                <c:pt idx="2468">
                  <c:v>2690</c:v>
                </c:pt>
                <c:pt idx="2469">
                  <c:v>2690</c:v>
                </c:pt>
                <c:pt idx="2470">
                  <c:v>2690</c:v>
                </c:pt>
                <c:pt idx="2471">
                  <c:v>2690</c:v>
                </c:pt>
                <c:pt idx="2472">
                  <c:v>2690</c:v>
                </c:pt>
                <c:pt idx="2473">
                  <c:v>2690</c:v>
                </c:pt>
                <c:pt idx="2474">
                  <c:v>2690</c:v>
                </c:pt>
                <c:pt idx="2475">
                  <c:v>2690</c:v>
                </c:pt>
                <c:pt idx="2476">
                  <c:v>2690</c:v>
                </c:pt>
                <c:pt idx="2477">
                  <c:v>2690</c:v>
                </c:pt>
                <c:pt idx="2478">
                  <c:v>2690</c:v>
                </c:pt>
                <c:pt idx="2479">
                  <c:v>2690</c:v>
                </c:pt>
                <c:pt idx="2480">
                  <c:v>2690</c:v>
                </c:pt>
                <c:pt idx="2481">
                  <c:v>2690</c:v>
                </c:pt>
                <c:pt idx="2482">
                  <c:v>2690</c:v>
                </c:pt>
                <c:pt idx="2483">
                  <c:v>2690</c:v>
                </c:pt>
                <c:pt idx="2484">
                  <c:v>2700</c:v>
                </c:pt>
                <c:pt idx="2485">
                  <c:v>2700</c:v>
                </c:pt>
                <c:pt idx="2486">
                  <c:v>2700</c:v>
                </c:pt>
                <c:pt idx="2487">
                  <c:v>2700</c:v>
                </c:pt>
                <c:pt idx="2488">
                  <c:v>2700</c:v>
                </c:pt>
                <c:pt idx="2489">
                  <c:v>2700</c:v>
                </c:pt>
                <c:pt idx="2490">
                  <c:v>2700</c:v>
                </c:pt>
                <c:pt idx="2491">
                  <c:v>2700</c:v>
                </c:pt>
                <c:pt idx="2492">
                  <c:v>2700</c:v>
                </c:pt>
                <c:pt idx="2493">
                  <c:v>2700</c:v>
                </c:pt>
                <c:pt idx="2494">
                  <c:v>2700</c:v>
                </c:pt>
                <c:pt idx="2495">
                  <c:v>2700</c:v>
                </c:pt>
                <c:pt idx="2496">
                  <c:v>2700</c:v>
                </c:pt>
                <c:pt idx="2497">
                  <c:v>2700</c:v>
                </c:pt>
                <c:pt idx="2498">
                  <c:v>2700</c:v>
                </c:pt>
                <c:pt idx="2499">
                  <c:v>2700</c:v>
                </c:pt>
                <c:pt idx="2500">
                  <c:v>2700</c:v>
                </c:pt>
                <c:pt idx="2501">
                  <c:v>2700</c:v>
                </c:pt>
                <c:pt idx="2502">
                  <c:v>2700</c:v>
                </c:pt>
                <c:pt idx="2503">
                  <c:v>2700</c:v>
                </c:pt>
                <c:pt idx="2504">
                  <c:v>2700</c:v>
                </c:pt>
                <c:pt idx="2505">
                  <c:v>2700</c:v>
                </c:pt>
                <c:pt idx="2506">
                  <c:v>2700</c:v>
                </c:pt>
                <c:pt idx="2507">
                  <c:v>2700</c:v>
                </c:pt>
                <c:pt idx="2508">
                  <c:v>2700</c:v>
                </c:pt>
                <c:pt idx="2509">
                  <c:v>2700</c:v>
                </c:pt>
                <c:pt idx="2510">
                  <c:v>2700</c:v>
                </c:pt>
                <c:pt idx="2511">
                  <c:v>2700</c:v>
                </c:pt>
                <c:pt idx="2512">
                  <c:v>2700</c:v>
                </c:pt>
                <c:pt idx="2513">
                  <c:v>2700</c:v>
                </c:pt>
                <c:pt idx="2514">
                  <c:v>2700</c:v>
                </c:pt>
                <c:pt idx="2515">
                  <c:v>2700</c:v>
                </c:pt>
                <c:pt idx="2516">
                  <c:v>2700</c:v>
                </c:pt>
                <c:pt idx="2517">
                  <c:v>2700</c:v>
                </c:pt>
                <c:pt idx="2518">
                  <c:v>2700</c:v>
                </c:pt>
                <c:pt idx="2519">
                  <c:v>2700</c:v>
                </c:pt>
                <c:pt idx="2520">
                  <c:v>2700</c:v>
                </c:pt>
                <c:pt idx="2521">
                  <c:v>2700</c:v>
                </c:pt>
                <c:pt idx="2522">
                  <c:v>2700</c:v>
                </c:pt>
                <c:pt idx="2523">
                  <c:v>2700</c:v>
                </c:pt>
                <c:pt idx="2524">
                  <c:v>2700</c:v>
                </c:pt>
                <c:pt idx="2525">
                  <c:v>2700</c:v>
                </c:pt>
                <c:pt idx="2526">
                  <c:v>2700</c:v>
                </c:pt>
                <c:pt idx="2527">
                  <c:v>2710</c:v>
                </c:pt>
                <c:pt idx="2528">
                  <c:v>2710</c:v>
                </c:pt>
                <c:pt idx="2529">
                  <c:v>2710</c:v>
                </c:pt>
                <c:pt idx="2530">
                  <c:v>2710</c:v>
                </c:pt>
                <c:pt idx="2531">
                  <c:v>2710</c:v>
                </c:pt>
                <c:pt idx="2532">
                  <c:v>2710</c:v>
                </c:pt>
                <c:pt idx="2533">
                  <c:v>2710</c:v>
                </c:pt>
                <c:pt idx="2534">
                  <c:v>2710</c:v>
                </c:pt>
                <c:pt idx="2535">
                  <c:v>2710</c:v>
                </c:pt>
                <c:pt idx="2536">
                  <c:v>2710</c:v>
                </c:pt>
                <c:pt idx="2537">
                  <c:v>2710</c:v>
                </c:pt>
                <c:pt idx="2538">
                  <c:v>2710</c:v>
                </c:pt>
                <c:pt idx="2539">
                  <c:v>2710</c:v>
                </c:pt>
                <c:pt idx="2540">
                  <c:v>2710</c:v>
                </c:pt>
                <c:pt idx="2541">
                  <c:v>2710</c:v>
                </c:pt>
                <c:pt idx="2542">
                  <c:v>2710</c:v>
                </c:pt>
                <c:pt idx="2543">
                  <c:v>2710</c:v>
                </c:pt>
                <c:pt idx="2544">
                  <c:v>2710</c:v>
                </c:pt>
                <c:pt idx="2545">
                  <c:v>2710</c:v>
                </c:pt>
                <c:pt idx="2546">
                  <c:v>2710</c:v>
                </c:pt>
                <c:pt idx="2547">
                  <c:v>2710</c:v>
                </c:pt>
                <c:pt idx="2548">
                  <c:v>2710</c:v>
                </c:pt>
                <c:pt idx="2549">
                  <c:v>2710</c:v>
                </c:pt>
                <c:pt idx="2550">
                  <c:v>2710</c:v>
                </c:pt>
                <c:pt idx="2551">
                  <c:v>2710</c:v>
                </c:pt>
                <c:pt idx="2552">
                  <c:v>2710</c:v>
                </c:pt>
                <c:pt idx="2553">
                  <c:v>2710</c:v>
                </c:pt>
                <c:pt idx="2554">
                  <c:v>2710</c:v>
                </c:pt>
                <c:pt idx="2555">
                  <c:v>2710</c:v>
                </c:pt>
                <c:pt idx="2556">
                  <c:v>2710</c:v>
                </c:pt>
                <c:pt idx="2557">
                  <c:v>2710</c:v>
                </c:pt>
                <c:pt idx="2558">
                  <c:v>2710</c:v>
                </c:pt>
                <c:pt idx="2559">
                  <c:v>2710</c:v>
                </c:pt>
                <c:pt idx="2560">
                  <c:v>2710</c:v>
                </c:pt>
                <c:pt idx="2561">
                  <c:v>2710</c:v>
                </c:pt>
                <c:pt idx="2562">
                  <c:v>2710</c:v>
                </c:pt>
                <c:pt idx="2563">
                  <c:v>2710</c:v>
                </c:pt>
                <c:pt idx="2564">
                  <c:v>2710</c:v>
                </c:pt>
                <c:pt idx="2565">
                  <c:v>2710</c:v>
                </c:pt>
                <c:pt idx="2566">
                  <c:v>2710</c:v>
                </c:pt>
                <c:pt idx="2567">
                  <c:v>2710</c:v>
                </c:pt>
                <c:pt idx="2568">
                  <c:v>2710</c:v>
                </c:pt>
                <c:pt idx="2569">
                  <c:v>2710</c:v>
                </c:pt>
                <c:pt idx="2570">
                  <c:v>2710</c:v>
                </c:pt>
                <c:pt idx="2571">
                  <c:v>2710</c:v>
                </c:pt>
                <c:pt idx="2572">
                  <c:v>2710</c:v>
                </c:pt>
                <c:pt idx="2573">
                  <c:v>2710</c:v>
                </c:pt>
                <c:pt idx="2574">
                  <c:v>2710</c:v>
                </c:pt>
                <c:pt idx="2575">
                  <c:v>2720</c:v>
                </c:pt>
                <c:pt idx="2576">
                  <c:v>2720</c:v>
                </c:pt>
                <c:pt idx="2577">
                  <c:v>2720</c:v>
                </c:pt>
                <c:pt idx="2578">
                  <c:v>2720</c:v>
                </c:pt>
                <c:pt idx="2579">
                  <c:v>2720</c:v>
                </c:pt>
                <c:pt idx="2580">
                  <c:v>2720</c:v>
                </c:pt>
                <c:pt idx="2581">
                  <c:v>2720</c:v>
                </c:pt>
                <c:pt idx="2582">
                  <c:v>2720</c:v>
                </c:pt>
                <c:pt idx="2583">
                  <c:v>2720</c:v>
                </c:pt>
                <c:pt idx="2584">
                  <c:v>2720</c:v>
                </c:pt>
                <c:pt idx="2585">
                  <c:v>2720</c:v>
                </c:pt>
                <c:pt idx="2586">
                  <c:v>2720</c:v>
                </c:pt>
                <c:pt idx="2587">
                  <c:v>2720</c:v>
                </c:pt>
                <c:pt idx="2588">
                  <c:v>2720</c:v>
                </c:pt>
                <c:pt idx="2589">
                  <c:v>2720</c:v>
                </c:pt>
                <c:pt idx="2590">
                  <c:v>2710</c:v>
                </c:pt>
                <c:pt idx="2591">
                  <c:v>2710</c:v>
                </c:pt>
                <c:pt idx="2592">
                  <c:v>2720</c:v>
                </c:pt>
                <c:pt idx="2593">
                  <c:v>2720</c:v>
                </c:pt>
                <c:pt idx="2594">
                  <c:v>2720</c:v>
                </c:pt>
                <c:pt idx="2595">
                  <c:v>2720</c:v>
                </c:pt>
                <c:pt idx="2596">
                  <c:v>2720</c:v>
                </c:pt>
                <c:pt idx="2597">
                  <c:v>2720</c:v>
                </c:pt>
                <c:pt idx="2598">
                  <c:v>2720</c:v>
                </c:pt>
                <c:pt idx="2599">
                  <c:v>2720</c:v>
                </c:pt>
                <c:pt idx="2600">
                  <c:v>2720</c:v>
                </c:pt>
                <c:pt idx="2601">
                  <c:v>2720</c:v>
                </c:pt>
                <c:pt idx="2602">
                  <c:v>2720</c:v>
                </c:pt>
                <c:pt idx="2603">
                  <c:v>2720</c:v>
                </c:pt>
                <c:pt idx="2604">
                  <c:v>2720</c:v>
                </c:pt>
                <c:pt idx="2605">
                  <c:v>2720</c:v>
                </c:pt>
                <c:pt idx="2606">
                  <c:v>2720</c:v>
                </c:pt>
                <c:pt idx="2607">
                  <c:v>2720</c:v>
                </c:pt>
                <c:pt idx="2608">
                  <c:v>2720</c:v>
                </c:pt>
                <c:pt idx="2609">
                  <c:v>2710</c:v>
                </c:pt>
                <c:pt idx="2610">
                  <c:v>2710</c:v>
                </c:pt>
                <c:pt idx="2611">
                  <c:v>2710</c:v>
                </c:pt>
                <c:pt idx="2612">
                  <c:v>2710</c:v>
                </c:pt>
                <c:pt idx="2613">
                  <c:v>2710</c:v>
                </c:pt>
                <c:pt idx="2614">
                  <c:v>2710</c:v>
                </c:pt>
                <c:pt idx="2615">
                  <c:v>2710</c:v>
                </c:pt>
                <c:pt idx="2616">
                  <c:v>2710</c:v>
                </c:pt>
                <c:pt idx="2617">
                  <c:v>2710</c:v>
                </c:pt>
                <c:pt idx="2618">
                  <c:v>2710</c:v>
                </c:pt>
                <c:pt idx="2619">
                  <c:v>2710</c:v>
                </c:pt>
                <c:pt idx="2620">
                  <c:v>2710</c:v>
                </c:pt>
                <c:pt idx="2621">
                  <c:v>2710</c:v>
                </c:pt>
                <c:pt idx="2622">
                  <c:v>2710</c:v>
                </c:pt>
                <c:pt idx="2623">
                  <c:v>2710</c:v>
                </c:pt>
                <c:pt idx="2624">
                  <c:v>2710</c:v>
                </c:pt>
                <c:pt idx="2625">
                  <c:v>2710</c:v>
                </c:pt>
                <c:pt idx="2626">
                  <c:v>2710</c:v>
                </c:pt>
                <c:pt idx="2627">
                  <c:v>2710</c:v>
                </c:pt>
                <c:pt idx="2628">
                  <c:v>2710</c:v>
                </c:pt>
                <c:pt idx="2629">
                  <c:v>2710</c:v>
                </c:pt>
                <c:pt idx="2630">
                  <c:v>2710</c:v>
                </c:pt>
                <c:pt idx="2631">
                  <c:v>2710</c:v>
                </c:pt>
                <c:pt idx="2632">
                  <c:v>2710</c:v>
                </c:pt>
                <c:pt idx="2633">
                  <c:v>2710</c:v>
                </c:pt>
                <c:pt idx="2634">
                  <c:v>2710</c:v>
                </c:pt>
                <c:pt idx="2635">
                  <c:v>2710</c:v>
                </c:pt>
                <c:pt idx="2636">
                  <c:v>2710</c:v>
                </c:pt>
                <c:pt idx="2637">
                  <c:v>2710</c:v>
                </c:pt>
                <c:pt idx="2638">
                  <c:v>2710</c:v>
                </c:pt>
                <c:pt idx="2639">
                  <c:v>2710</c:v>
                </c:pt>
                <c:pt idx="2640">
                  <c:v>2710</c:v>
                </c:pt>
                <c:pt idx="2641">
                  <c:v>2710</c:v>
                </c:pt>
                <c:pt idx="2642">
                  <c:v>2710</c:v>
                </c:pt>
                <c:pt idx="2643">
                  <c:v>2710</c:v>
                </c:pt>
                <c:pt idx="2644">
                  <c:v>2710</c:v>
                </c:pt>
                <c:pt idx="2645">
                  <c:v>2710</c:v>
                </c:pt>
                <c:pt idx="2646">
                  <c:v>2710</c:v>
                </c:pt>
                <c:pt idx="2647">
                  <c:v>2710</c:v>
                </c:pt>
                <c:pt idx="2648">
                  <c:v>2710</c:v>
                </c:pt>
                <c:pt idx="2649">
                  <c:v>2710</c:v>
                </c:pt>
                <c:pt idx="2650">
                  <c:v>2720</c:v>
                </c:pt>
                <c:pt idx="2651">
                  <c:v>2720</c:v>
                </c:pt>
                <c:pt idx="2652">
                  <c:v>2720</c:v>
                </c:pt>
                <c:pt idx="2653">
                  <c:v>2720</c:v>
                </c:pt>
                <c:pt idx="2654">
                  <c:v>2720</c:v>
                </c:pt>
                <c:pt idx="2655">
                  <c:v>2720</c:v>
                </c:pt>
                <c:pt idx="2656">
                  <c:v>2720</c:v>
                </c:pt>
                <c:pt idx="2657">
                  <c:v>2720</c:v>
                </c:pt>
                <c:pt idx="2658">
                  <c:v>2720</c:v>
                </c:pt>
                <c:pt idx="2659">
                  <c:v>2720</c:v>
                </c:pt>
                <c:pt idx="2660">
                  <c:v>2720</c:v>
                </c:pt>
                <c:pt idx="2661">
                  <c:v>2720</c:v>
                </c:pt>
                <c:pt idx="2662">
                  <c:v>2720</c:v>
                </c:pt>
                <c:pt idx="2663">
                  <c:v>2720</c:v>
                </c:pt>
                <c:pt idx="2664">
                  <c:v>2720</c:v>
                </c:pt>
                <c:pt idx="2665">
                  <c:v>2720</c:v>
                </c:pt>
                <c:pt idx="2666">
                  <c:v>2720</c:v>
                </c:pt>
                <c:pt idx="2667">
                  <c:v>2720</c:v>
                </c:pt>
                <c:pt idx="2668">
                  <c:v>2720</c:v>
                </c:pt>
                <c:pt idx="2669">
                  <c:v>2720</c:v>
                </c:pt>
                <c:pt idx="2670">
                  <c:v>2720</c:v>
                </c:pt>
                <c:pt idx="2671">
                  <c:v>2720</c:v>
                </c:pt>
                <c:pt idx="2672">
                  <c:v>2720</c:v>
                </c:pt>
                <c:pt idx="2673">
                  <c:v>2720</c:v>
                </c:pt>
                <c:pt idx="2674">
                  <c:v>2720</c:v>
                </c:pt>
                <c:pt idx="2675">
                  <c:v>2720</c:v>
                </c:pt>
                <c:pt idx="2676">
                  <c:v>2720</c:v>
                </c:pt>
                <c:pt idx="2677">
                  <c:v>2720</c:v>
                </c:pt>
                <c:pt idx="2678">
                  <c:v>2720</c:v>
                </c:pt>
                <c:pt idx="2679">
                  <c:v>2710</c:v>
                </c:pt>
                <c:pt idx="2680">
                  <c:v>2710</c:v>
                </c:pt>
                <c:pt idx="2681">
                  <c:v>2710</c:v>
                </c:pt>
                <c:pt idx="2682">
                  <c:v>2710</c:v>
                </c:pt>
                <c:pt idx="2683">
                  <c:v>2710</c:v>
                </c:pt>
                <c:pt idx="2684">
                  <c:v>2710</c:v>
                </c:pt>
                <c:pt idx="2685">
                  <c:v>2710</c:v>
                </c:pt>
                <c:pt idx="2686">
                  <c:v>2710</c:v>
                </c:pt>
                <c:pt idx="2687">
                  <c:v>2710</c:v>
                </c:pt>
                <c:pt idx="2688">
                  <c:v>2710</c:v>
                </c:pt>
                <c:pt idx="2689">
                  <c:v>2710</c:v>
                </c:pt>
                <c:pt idx="2690">
                  <c:v>2710</c:v>
                </c:pt>
                <c:pt idx="2691">
                  <c:v>2710</c:v>
                </c:pt>
                <c:pt idx="2692">
                  <c:v>2710</c:v>
                </c:pt>
                <c:pt idx="2693">
                  <c:v>2710</c:v>
                </c:pt>
                <c:pt idx="2694">
                  <c:v>2700</c:v>
                </c:pt>
                <c:pt idx="2695">
                  <c:v>2700</c:v>
                </c:pt>
                <c:pt idx="2696">
                  <c:v>2710</c:v>
                </c:pt>
                <c:pt idx="2697">
                  <c:v>2710</c:v>
                </c:pt>
                <c:pt idx="2698">
                  <c:v>2690</c:v>
                </c:pt>
                <c:pt idx="2699">
                  <c:v>2690</c:v>
                </c:pt>
                <c:pt idx="2700">
                  <c:v>2690</c:v>
                </c:pt>
                <c:pt idx="2701">
                  <c:v>2690</c:v>
                </c:pt>
                <c:pt idx="2702">
                  <c:v>2690</c:v>
                </c:pt>
                <c:pt idx="2703">
                  <c:v>2680</c:v>
                </c:pt>
                <c:pt idx="2704">
                  <c:v>2680</c:v>
                </c:pt>
                <c:pt idx="2705">
                  <c:v>2680</c:v>
                </c:pt>
                <c:pt idx="2706">
                  <c:v>2670</c:v>
                </c:pt>
                <c:pt idx="2707">
                  <c:v>2670</c:v>
                </c:pt>
                <c:pt idx="2708">
                  <c:v>2630</c:v>
                </c:pt>
                <c:pt idx="2709">
                  <c:v>2630</c:v>
                </c:pt>
                <c:pt idx="2710">
                  <c:v>2660</c:v>
                </c:pt>
                <c:pt idx="2711">
                  <c:v>2660</c:v>
                </c:pt>
                <c:pt idx="2712">
                  <c:v>2660</c:v>
                </c:pt>
                <c:pt idx="2713">
                  <c:v>2660</c:v>
                </c:pt>
                <c:pt idx="2714">
                  <c:v>2660</c:v>
                </c:pt>
                <c:pt idx="2715">
                  <c:v>2670</c:v>
                </c:pt>
                <c:pt idx="2716">
                  <c:v>2670</c:v>
                </c:pt>
                <c:pt idx="2717">
                  <c:v>2670</c:v>
                </c:pt>
                <c:pt idx="2718">
                  <c:v>2670</c:v>
                </c:pt>
                <c:pt idx="2719">
                  <c:v>2670</c:v>
                </c:pt>
                <c:pt idx="2720">
                  <c:v>2680</c:v>
                </c:pt>
                <c:pt idx="2721">
                  <c:v>2680</c:v>
                </c:pt>
                <c:pt idx="2722">
                  <c:v>2680</c:v>
                </c:pt>
                <c:pt idx="2723">
                  <c:v>2680</c:v>
                </c:pt>
                <c:pt idx="2724">
                  <c:v>2680</c:v>
                </c:pt>
                <c:pt idx="2725">
                  <c:v>2690</c:v>
                </c:pt>
                <c:pt idx="2726">
                  <c:v>2690</c:v>
                </c:pt>
                <c:pt idx="2727">
                  <c:v>2690</c:v>
                </c:pt>
                <c:pt idx="2728">
                  <c:v>2690</c:v>
                </c:pt>
                <c:pt idx="2729">
                  <c:v>2690</c:v>
                </c:pt>
                <c:pt idx="2730">
                  <c:v>2700</c:v>
                </c:pt>
                <c:pt idx="2731">
                  <c:v>2700</c:v>
                </c:pt>
                <c:pt idx="2732">
                  <c:v>2700</c:v>
                </c:pt>
                <c:pt idx="2733">
                  <c:v>2700</c:v>
                </c:pt>
                <c:pt idx="2734">
                  <c:v>2700</c:v>
                </c:pt>
                <c:pt idx="2735">
                  <c:v>2700</c:v>
                </c:pt>
                <c:pt idx="2736">
                  <c:v>2700</c:v>
                </c:pt>
                <c:pt idx="2737">
                  <c:v>2710</c:v>
                </c:pt>
                <c:pt idx="2738">
                  <c:v>2710</c:v>
                </c:pt>
                <c:pt idx="2739">
                  <c:v>2710</c:v>
                </c:pt>
                <c:pt idx="2740">
                  <c:v>2710</c:v>
                </c:pt>
                <c:pt idx="2741">
                  <c:v>2710</c:v>
                </c:pt>
                <c:pt idx="2742">
                  <c:v>2710</c:v>
                </c:pt>
                <c:pt idx="2743">
                  <c:v>2710</c:v>
                </c:pt>
                <c:pt idx="2744">
                  <c:v>2720</c:v>
                </c:pt>
                <c:pt idx="2745">
                  <c:v>2720</c:v>
                </c:pt>
                <c:pt idx="2746">
                  <c:v>2720</c:v>
                </c:pt>
                <c:pt idx="2747">
                  <c:v>2720</c:v>
                </c:pt>
                <c:pt idx="2748">
                  <c:v>2720</c:v>
                </c:pt>
                <c:pt idx="2749">
                  <c:v>2720</c:v>
                </c:pt>
                <c:pt idx="2750">
                  <c:v>2720</c:v>
                </c:pt>
                <c:pt idx="2751">
                  <c:v>2720</c:v>
                </c:pt>
                <c:pt idx="2752">
                  <c:v>2720</c:v>
                </c:pt>
                <c:pt idx="2753">
                  <c:v>2720</c:v>
                </c:pt>
                <c:pt idx="2754">
                  <c:v>2720</c:v>
                </c:pt>
                <c:pt idx="2755">
                  <c:v>2720</c:v>
                </c:pt>
                <c:pt idx="2756">
                  <c:v>2730</c:v>
                </c:pt>
                <c:pt idx="2757">
                  <c:v>2730</c:v>
                </c:pt>
                <c:pt idx="2758">
                  <c:v>2730</c:v>
                </c:pt>
                <c:pt idx="2759">
                  <c:v>2720</c:v>
                </c:pt>
                <c:pt idx="2760">
                  <c:v>2720</c:v>
                </c:pt>
                <c:pt idx="2761">
                  <c:v>2730</c:v>
                </c:pt>
                <c:pt idx="2762">
                  <c:v>2730</c:v>
                </c:pt>
                <c:pt idx="2763">
                  <c:v>2720</c:v>
                </c:pt>
                <c:pt idx="2764">
                  <c:v>2720</c:v>
                </c:pt>
                <c:pt idx="2765">
                  <c:v>2720</c:v>
                </c:pt>
                <c:pt idx="2766">
                  <c:v>2720</c:v>
                </c:pt>
                <c:pt idx="2767">
                  <c:v>2720</c:v>
                </c:pt>
                <c:pt idx="2768">
                  <c:v>2740</c:v>
                </c:pt>
                <c:pt idx="2769">
                  <c:v>2740</c:v>
                </c:pt>
                <c:pt idx="2770">
                  <c:v>2740</c:v>
                </c:pt>
                <c:pt idx="2771">
                  <c:v>2740</c:v>
                </c:pt>
                <c:pt idx="2772">
                  <c:v>2740</c:v>
                </c:pt>
                <c:pt idx="2773">
                  <c:v>2740</c:v>
                </c:pt>
                <c:pt idx="2774">
                  <c:v>2740</c:v>
                </c:pt>
                <c:pt idx="2775">
                  <c:v>2720</c:v>
                </c:pt>
                <c:pt idx="2776">
                  <c:v>2720</c:v>
                </c:pt>
                <c:pt idx="2777">
                  <c:v>2720</c:v>
                </c:pt>
                <c:pt idx="2778">
                  <c:v>2740</c:v>
                </c:pt>
                <c:pt idx="2779">
                  <c:v>2740</c:v>
                </c:pt>
                <c:pt idx="2780">
                  <c:v>2750</c:v>
                </c:pt>
                <c:pt idx="2781">
                  <c:v>2750</c:v>
                </c:pt>
                <c:pt idx="2782">
                  <c:v>2750</c:v>
                </c:pt>
                <c:pt idx="2783">
                  <c:v>2750</c:v>
                </c:pt>
                <c:pt idx="2784">
                  <c:v>2750</c:v>
                </c:pt>
                <c:pt idx="2785">
                  <c:v>2750</c:v>
                </c:pt>
                <c:pt idx="2786">
                  <c:v>2750</c:v>
                </c:pt>
                <c:pt idx="2787">
                  <c:v>2750</c:v>
                </c:pt>
                <c:pt idx="2788">
                  <c:v>2750</c:v>
                </c:pt>
                <c:pt idx="2789">
                  <c:v>2750</c:v>
                </c:pt>
                <c:pt idx="2790">
                  <c:v>2750</c:v>
                </c:pt>
                <c:pt idx="2791">
                  <c:v>2750</c:v>
                </c:pt>
                <c:pt idx="2792">
                  <c:v>2750</c:v>
                </c:pt>
                <c:pt idx="2793">
                  <c:v>2750</c:v>
                </c:pt>
                <c:pt idx="2794">
                  <c:v>2750</c:v>
                </c:pt>
                <c:pt idx="2795">
                  <c:v>2740</c:v>
                </c:pt>
                <c:pt idx="2796">
                  <c:v>2740</c:v>
                </c:pt>
                <c:pt idx="2797">
                  <c:v>2750</c:v>
                </c:pt>
                <c:pt idx="2798">
                  <c:v>2750</c:v>
                </c:pt>
                <c:pt idx="2799">
                  <c:v>2760</c:v>
                </c:pt>
                <c:pt idx="2800">
                  <c:v>2760</c:v>
                </c:pt>
                <c:pt idx="2801">
                  <c:v>2760</c:v>
                </c:pt>
                <c:pt idx="2802">
                  <c:v>2760</c:v>
                </c:pt>
                <c:pt idx="2803">
                  <c:v>2760</c:v>
                </c:pt>
                <c:pt idx="2804">
                  <c:v>2760</c:v>
                </c:pt>
                <c:pt idx="2805">
                  <c:v>2760</c:v>
                </c:pt>
                <c:pt idx="2806">
                  <c:v>2760</c:v>
                </c:pt>
                <c:pt idx="2807">
                  <c:v>2760</c:v>
                </c:pt>
                <c:pt idx="2808">
                  <c:v>2760</c:v>
                </c:pt>
                <c:pt idx="2809">
                  <c:v>2760</c:v>
                </c:pt>
                <c:pt idx="2810">
                  <c:v>2760</c:v>
                </c:pt>
                <c:pt idx="2811">
                  <c:v>2760</c:v>
                </c:pt>
                <c:pt idx="2812">
                  <c:v>2760</c:v>
                </c:pt>
                <c:pt idx="2813">
                  <c:v>2760</c:v>
                </c:pt>
                <c:pt idx="2814">
                  <c:v>2760</c:v>
                </c:pt>
                <c:pt idx="2815">
                  <c:v>2760</c:v>
                </c:pt>
                <c:pt idx="2816">
                  <c:v>2760</c:v>
                </c:pt>
                <c:pt idx="2817">
                  <c:v>2760</c:v>
                </c:pt>
                <c:pt idx="2818">
                  <c:v>2760</c:v>
                </c:pt>
                <c:pt idx="2819">
                  <c:v>2760</c:v>
                </c:pt>
                <c:pt idx="2820">
                  <c:v>2760</c:v>
                </c:pt>
                <c:pt idx="2821">
                  <c:v>2770</c:v>
                </c:pt>
                <c:pt idx="2822">
                  <c:v>2770</c:v>
                </c:pt>
                <c:pt idx="2823">
                  <c:v>2770</c:v>
                </c:pt>
                <c:pt idx="2824">
                  <c:v>2770</c:v>
                </c:pt>
                <c:pt idx="2825">
                  <c:v>2770</c:v>
                </c:pt>
                <c:pt idx="2826">
                  <c:v>2770</c:v>
                </c:pt>
                <c:pt idx="2827">
                  <c:v>2770</c:v>
                </c:pt>
                <c:pt idx="2828">
                  <c:v>2760</c:v>
                </c:pt>
                <c:pt idx="2829">
                  <c:v>2760</c:v>
                </c:pt>
                <c:pt idx="2830">
                  <c:v>2760</c:v>
                </c:pt>
                <c:pt idx="2831">
                  <c:v>2760</c:v>
                </c:pt>
                <c:pt idx="2832">
                  <c:v>2760</c:v>
                </c:pt>
                <c:pt idx="2833">
                  <c:v>2760</c:v>
                </c:pt>
                <c:pt idx="2834">
                  <c:v>2760</c:v>
                </c:pt>
                <c:pt idx="2835">
                  <c:v>2760</c:v>
                </c:pt>
                <c:pt idx="2836">
                  <c:v>2760</c:v>
                </c:pt>
                <c:pt idx="2837">
                  <c:v>2760</c:v>
                </c:pt>
                <c:pt idx="2838">
                  <c:v>2760</c:v>
                </c:pt>
                <c:pt idx="2839">
                  <c:v>2760</c:v>
                </c:pt>
                <c:pt idx="2840">
                  <c:v>2760</c:v>
                </c:pt>
                <c:pt idx="2841">
                  <c:v>2770</c:v>
                </c:pt>
                <c:pt idx="2842">
                  <c:v>2770</c:v>
                </c:pt>
                <c:pt idx="2843">
                  <c:v>2770</c:v>
                </c:pt>
                <c:pt idx="2844">
                  <c:v>2770</c:v>
                </c:pt>
                <c:pt idx="2845">
                  <c:v>2770</c:v>
                </c:pt>
                <c:pt idx="2846">
                  <c:v>2770</c:v>
                </c:pt>
                <c:pt idx="2847">
                  <c:v>2770</c:v>
                </c:pt>
                <c:pt idx="2848">
                  <c:v>2770</c:v>
                </c:pt>
                <c:pt idx="2849">
                  <c:v>2770</c:v>
                </c:pt>
                <c:pt idx="2850">
                  <c:v>2770</c:v>
                </c:pt>
                <c:pt idx="2851">
                  <c:v>2770</c:v>
                </c:pt>
                <c:pt idx="2852">
                  <c:v>2770</c:v>
                </c:pt>
                <c:pt idx="2853">
                  <c:v>2770</c:v>
                </c:pt>
                <c:pt idx="2854">
                  <c:v>2770</c:v>
                </c:pt>
                <c:pt idx="2855">
                  <c:v>2770</c:v>
                </c:pt>
                <c:pt idx="2856">
                  <c:v>2770</c:v>
                </c:pt>
                <c:pt idx="2857">
                  <c:v>2770</c:v>
                </c:pt>
                <c:pt idx="2858">
                  <c:v>2770</c:v>
                </c:pt>
                <c:pt idx="2859">
                  <c:v>2770</c:v>
                </c:pt>
                <c:pt idx="2860">
                  <c:v>2770</c:v>
                </c:pt>
                <c:pt idx="2861">
                  <c:v>2770</c:v>
                </c:pt>
                <c:pt idx="2862">
                  <c:v>2770</c:v>
                </c:pt>
                <c:pt idx="2863">
                  <c:v>2770</c:v>
                </c:pt>
                <c:pt idx="2864">
                  <c:v>2770</c:v>
                </c:pt>
                <c:pt idx="2865">
                  <c:v>2770</c:v>
                </c:pt>
                <c:pt idx="2866">
                  <c:v>2770</c:v>
                </c:pt>
                <c:pt idx="2867">
                  <c:v>2770</c:v>
                </c:pt>
                <c:pt idx="2868">
                  <c:v>2770</c:v>
                </c:pt>
                <c:pt idx="2869">
                  <c:v>2770</c:v>
                </c:pt>
                <c:pt idx="2870">
                  <c:v>2770</c:v>
                </c:pt>
                <c:pt idx="2871">
                  <c:v>2770</c:v>
                </c:pt>
                <c:pt idx="2872">
                  <c:v>2770</c:v>
                </c:pt>
                <c:pt idx="2873">
                  <c:v>2770</c:v>
                </c:pt>
                <c:pt idx="2874">
                  <c:v>2770</c:v>
                </c:pt>
                <c:pt idx="2875">
                  <c:v>2770</c:v>
                </c:pt>
                <c:pt idx="2876">
                  <c:v>2770</c:v>
                </c:pt>
                <c:pt idx="2877">
                  <c:v>2770</c:v>
                </c:pt>
                <c:pt idx="2878">
                  <c:v>2770</c:v>
                </c:pt>
                <c:pt idx="2879">
                  <c:v>2770</c:v>
                </c:pt>
                <c:pt idx="2880">
                  <c:v>2770</c:v>
                </c:pt>
                <c:pt idx="2881">
                  <c:v>2770</c:v>
                </c:pt>
                <c:pt idx="2882">
                  <c:v>2770</c:v>
                </c:pt>
                <c:pt idx="2883">
                  <c:v>2770</c:v>
                </c:pt>
                <c:pt idx="2884">
                  <c:v>2780</c:v>
                </c:pt>
                <c:pt idx="2885">
                  <c:v>2780</c:v>
                </c:pt>
                <c:pt idx="2886">
                  <c:v>2780</c:v>
                </c:pt>
                <c:pt idx="2887">
                  <c:v>2780</c:v>
                </c:pt>
                <c:pt idx="2888">
                  <c:v>2780</c:v>
                </c:pt>
                <c:pt idx="2889">
                  <c:v>2780</c:v>
                </c:pt>
                <c:pt idx="2890">
                  <c:v>2780</c:v>
                </c:pt>
                <c:pt idx="2891">
                  <c:v>2780</c:v>
                </c:pt>
                <c:pt idx="2892">
                  <c:v>2780</c:v>
                </c:pt>
                <c:pt idx="2893">
                  <c:v>2780</c:v>
                </c:pt>
                <c:pt idx="2894">
                  <c:v>2780</c:v>
                </c:pt>
                <c:pt idx="2895">
                  <c:v>2780</c:v>
                </c:pt>
                <c:pt idx="2896">
                  <c:v>2780</c:v>
                </c:pt>
                <c:pt idx="2897">
                  <c:v>2780</c:v>
                </c:pt>
                <c:pt idx="2898">
                  <c:v>2780</c:v>
                </c:pt>
                <c:pt idx="2899">
                  <c:v>2780</c:v>
                </c:pt>
                <c:pt idx="2900">
                  <c:v>2780</c:v>
                </c:pt>
                <c:pt idx="2901">
                  <c:v>2780</c:v>
                </c:pt>
                <c:pt idx="2902">
                  <c:v>2780</c:v>
                </c:pt>
                <c:pt idx="2903">
                  <c:v>2780</c:v>
                </c:pt>
                <c:pt idx="2904">
                  <c:v>2780</c:v>
                </c:pt>
                <c:pt idx="2905">
                  <c:v>2780</c:v>
                </c:pt>
                <c:pt idx="2906">
                  <c:v>2780</c:v>
                </c:pt>
                <c:pt idx="2907">
                  <c:v>2780</c:v>
                </c:pt>
                <c:pt idx="2908">
                  <c:v>2780</c:v>
                </c:pt>
                <c:pt idx="2909">
                  <c:v>2780</c:v>
                </c:pt>
                <c:pt idx="2910">
                  <c:v>2780</c:v>
                </c:pt>
                <c:pt idx="2911">
                  <c:v>2780</c:v>
                </c:pt>
                <c:pt idx="2912">
                  <c:v>2780</c:v>
                </c:pt>
                <c:pt idx="2913">
                  <c:v>2780</c:v>
                </c:pt>
                <c:pt idx="2914">
                  <c:v>2780</c:v>
                </c:pt>
                <c:pt idx="2915">
                  <c:v>2780</c:v>
                </c:pt>
                <c:pt idx="2916">
                  <c:v>2780</c:v>
                </c:pt>
                <c:pt idx="2917">
                  <c:v>2780</c:v>
                </c:pt>
                <c:pt idx="2918">
                  <c:v>2780</c:v>
                </c:pt>
                <c:pt idx="2919">
                  <c:v>2780</c:v>
                </c:pt>
                <c:pt idx="2920">
                  <c:v>2780</c:v>
                </c:pt>
                <c:pt idx="2921">
                  <c:v>2780</c:v>
                </c:pt>
                <c:pt idx="2922">
                  <c:v>2780</c:v>
                </c:pt>
                <c:pt idx="2923">
                  <c:v>2780</c:v>
                </c:pt>
                <c:pt idx="2924">
                  <c:v>2780</c:v>
                </c:pt>
                <c:pt idx="2925">
                  <c:v>2780</c:v>
                </c:pt>
                <c:pt idx="2926">
                  <c:v>2780</c:v>
                </c:pt>
                <c:pt idx="2927">
                  <c:v>2780</c:v>
                </c:pt>
                <c:pt idx="2928">
                  <c:v>2780</c:v>
                </c:pt>
                <c:pt idx="2929">
                  <c:v>2780</c:v>
                </c:pt>
                <c:pt idx="2930">
                  <c:v>2780</c:v>
                </c:pt>
                <c:pt idx="2931">
                  <c:v>2780</c:v>
                </c:pt>
                <c:pt idx="2932">
                  <c:v>2780</c:v>
                </c:pt>
                <c:pt idx="2933">
                  <c:v>2780</c:v>
                </c:pt>
                <c:pt idx="2934">
                  <c:v>2780</c:v>
                </c:pt>
                <c:pt idx="2935">
                  <c:v>2780</c:v>
                </c:pt>
                <c:pt idx="2936">
                  <c:v>2780</c:v>
                </c:pt>
                <c:pt idx="2937">
                  <c:v>2780</c:v>
                </c:pt>
                <c:pt idx="2938">
                  <c:v>2780</c:v>
                </c:pt>
                <c:pt idx="2939">
                  <c:v>2790</c:v>
                </c:pt>
                <c:pt idx="2940">
                  <c:v>2790</c:v>
                </c:pt>
                <c:pt idx="2941">
                  <c:v>2790</c:v>
                </c:pt>
                <c:pt idx="2942">
                  <c:v>2780</c:v>
                </c:pt>
                <c:pt idx="2943">
                  <c:v>2780</c:v>
                </c:pt>
                <c:pt idx="2944">
                  <c:v>2780</c:v>
                </c:pt>
                <c:pt idx="2945">
                  <c:v>2780</c:v>
                </c:pt>
                <c:pt idx="2946">
                  <c:v>2790</c:v>
                </c:pt>
                <c:pt idx="2947">
                  <c:v>2790</c:v>
                </c:pt>
                <c:pt idx="2948">
                  <c:v>2790</c:v>
                </c:pt>
                <c:pt idx="2949">
                  <c:v>2790</c:v>
                </c:pt>
                <c:pt idx="2950">
                  <c:v>2790</c:v>
                </c:pt>
                <c:pt idx="2951">
                  <c:v>2790</c:v>
                </c:pt>
                <c:pt idx="2952">
                  <c:v>2790</c:v>
                </c:pt>
                <c:pt idx="2953">
                  <c:v>2790</c:v>
                </c:pt>
                <c:pt idx="2954">
                  <c:v>2790</c:v>
                </c:pt>
                <c:pt idx="2955">
                  <c:v>2790</c:v>
                </c:pt>
                <c:pt idx="2956">
                  <c:v>2790</c:v>
                </c:pt>
                <c:pt idx="2957">
                  <c:v>2790</c:v>
                </c:pt>
                <c:pt idx="2958">
                  <c:v>2790</c:v>
                </c:pt>
                <c:pt idx="2959">
                  <c:v>2790</c:v>
                </c:pt>
                <c:pt idx="2960">
                  <c:v>2790</c:v>
                </c:pt>
                <c:pt idx="2961">
                  <c:v>2790</c:v>
                </c:pt>
                <c:pt idx="2962">
                  <c:v>2790</c:v>
                </c:pt>
                <c:pt idx="2963">
                  <c:v>2790</c:v>
                </c:pt>
                <c:pt idx="2964">
                  <c:v>2790</c:v>
                </c:pt>
                <c:pt idx="2965">
                  <c:v>2790</c:v>
                </c:pt>
                <c:pt idx="2966">
                  <c:v>2790</c:v>
                </c:pt>
                <c:pt idx="2967">
                  <c:v>2790</c:v>
                </c:pt>
                <c:pt idx="2968">
                  <c:v>2790</c:v>
                </c:pt>
                <c:pt idx="2969">
                  <c:v>2790</c:v>
                </c:pt>
                <c:pt idx="2970">
                  <c:v>2790</c:v>
                </c:pt>
                <c:pt idx="2971">
                  <c:v>2790</c:v>
                </c:pt>
                <c:pt idx="2972">
                  <c:v>2790</c:v>
                </c:pt>
                <c:pt idx="2973">
                  <c:v>2790</c:v>
                </c:pt>
                <c:pt idx="2974">
                  <c:v>2790</c:v>
                </c:pt>
                <c:pt idx="2975">
                  <c:v>2790</c:v>
                </c:pt>
                <c:pt idx="2976">
                  <c:v>2790</c:v>
                </c:pt>
                <c:pt idx="2977">
                  <c:v>2790</c:v>
                </c:pt>
                <c:pt idx="2978">
                  <c:v>2790</c:v>
                </c:pt>
                <c:pt idx="2979">
                  <c:v>2790</c:v>
                </c:pt>
                <c:pt idx="2980">
                  <c:v>2790</c:v>
                </c:pt>
                <c:pt idx="2981">
                  <c:v>2790</c:v>
                </c:pt>
                <c:pt idx="2982">
                  <c:v>2790</c:v>
                </c:pt>
                <c:pt idx="2983">
                  <c:v>2790</c:v>
                </c:pt>
                <c:pt idx="2984">
                  <c:v>2790</c:v>
                </c:pt>
                <c:pt idx="2985">
                  <c:v>2790</c:v>
                </c:pt>
                <c:pt idx="2986">
                  <c:v>2790</c:v>
                </c:pt>
                <c:pt idx="2987">
                  <c:v>2790</c:v>
                </c:pt>
                <c:pt idx="2988">
                  <c:v>2790</c:v>
                </c:pt>
                <c:pt idx="2989">
                  <c:v>2790</c:v>
                </c:pt>
                <c:pt idx="2990">
                  <c:v>2790</c:v>
                </c:pt>
                <c:pt idx="2991">
                  <c:v>2790</c:v>
                </c:pt>
                <c:pt idx="2992">
                  <c:v>2790</c:v>
                </c:pt>
                <c:pt idx="2993">
                  <c:v>2790</c:v>
                </c:pt>
                <c:pt idx="2994">
                  <c:v>2790</c:v>
                </c:pt>
                <c:pt idx="2995">
                  <c:v>2790</c:v>
                </c:pt>
                <c:pt idx="2996">
                  <c:v>2790</c:v>
                </c:pt>
                <c:pt idx="2997">
                  <c:v>2780</c:v>
                </c:pt>
                <c:pt idx="2998">
                  <c:v>2780</c:v>
                </c:pt>
                <c:pt idx="2999">
                  <c:v>2780</c:v>
                </c:pt>
                <c:pt idx="3000">
                  <c:v>2780</c:v>
                </c:pt>
                <c:pt idx="3001">
                  <c:v>2780</c:v>
                </c:pt>
                <c:pt idx="3002">
                  <c:v>2770</c:v>
                </c:pt>
                <c:pt idx="3003">
                  <c:v>2770</c:v>
                </c:pt>
                <c:pt idx="3004">
                  <c:v>2770</c:v>
                </c:pt>
                <c:pt idx="3005">
                  <c:v>2770</c:v>
                </c:pt>
                <c:pt idx="3006">
                  <c:v>2770</c:v>
                </c:pt>
                <c:pt idx="3007">
                  <c:v>2770</c:v>
                </c:pt>
                <c:pt idx="3008">
                  <c:v>2770</c:v>
                </c:pt>
                <c:pt idx="3009">
                  <c:v>2770</c:v>
                </c:pt>
                <c:pt idx="3010">
                  <c:v>2770</c:v>
                </c:pt>
                <c:pt idx="3011">
                  <c:v>2770</c:v>
                </c:pt>
                <c:pt idx="3012">
                  <c:v>2770</c:v>
                </c:pt>
                <c:pt idx="3013">
                  <c:v>2770</c:v>
                </c:pt>
                <c:pt idx="3014">
                  <c:v>2760</c:v>
                </c:pt>
                <c:pt idx="3015">
                  <c:v>2760</c:v>
                </c:pt>
                <c:pt idx="3016">
                  <c:v>2760</c:v>
                </c:pt>
                <c:pt idx="3017">
                  <c:v>2760</c:v>
                </c:pt>
                <c:pt idx="3018">
                  <c:v>2760</c:v>
                </c:pt>
                <c:pt idx="3019">
                  <c:v>2760</c:v>
                </c:pt>
                <c:pt idx="3020">
                  <c:v>2760</c:v>
                </c:pt>
                <c:pt idx="3021">
                  <c:v>2760</c:v>
                </c:pt>
                <c:pt idx="3022">
                  <c:v>2760</c:v>
                </c:pt>
                <c:pt idx="3023">
                  <c:v>2760</c:v>
                </c:pt>
                <c:pt idx="3024">
                  <c:v>2760</c:v>
                </c:pt>
                <c:pt idx="3025">
                  <c:v>2760</c:v>
                </c:pt>
                <c:pt idx="3026">
                  <c:v>2750</c:v>
                </c:pt>
                <c:pt idx="3027">
                  <c:v>2750</c:v>
                </c:pt>
                <c:pt idx="3028">
                  <c:v>2760</c:v>
                </c:pt>
                <c:pt idx="3029">
                  <c:v>2760</c:v>
                </c:pt>
                <c:pt idx="3030">
                  <c:v>2760</c:v>
                </c:pt>
                <c:pt idx="3031">
                  <c:v>2750</c:v>
                </c:pt>
                <c:pt idx="3032">
                  <c:v>2750</c:v>
                </c:pt>
                <c:pt idx="3033">
                  <c:v>2750</c:v>
                </c:pt>
                <c:pt idx="3034">
                  <c:v>2750</c:v>
                </c:pt>
                <c:pt idx="3035">
                  <c:v>2750</c:v>
                </c:pt>
                <c:pt idx="3036">
                  <c:v>2750</c:v>
                </c:pt>
                <c:pt idx="3037">
                  <c:v>2750</c:v>
                </c:pt>
                <c:pt idx="3038">
                  <c:v>2770</c:v>
                </c:pt>
                <c:pt idx="3039">
                  <c:v>2770</c:v>
                </c:pt>
                <c:pt idx="3040">
                  <c:v>2800</c:v>
                </c:pt>
                <c:pt idx="3041">
                  <c:v>2800</c:v>
                </c:pt>
                <c:pt idx="3042">
                  <c:v>2800</c:v>
                </c:pt>
                <c:pt idx="3043">
                  <c:v>2830</c:v>
                </c:pt>
                <c:pt idx="3044">
                  <c:v>2830</c:v>
                </c:pt>
                <c:pt idx="3045">
                  <c:v>2840</c:v>
                </c:pt>
                <c:pt idx="3046">
                  <c:v>2840</c:v>
                </c:pt>
                <c:pt idx="3047">
                  <c:v>2820</c:v>
                </c:pt>
                <c:pt idx="3048">
                  <c:v>2820</c:v>
                </c:pt>
                <c:pt idx="3049">
                  <c:v>2820</c:v>
                </c:pt>
                <c:pt idx="3050">
                  <c:v>2830</c:v>
                </c:pt>
                <c:pt idx="3051">
                  <c:v>2830</c:v>
                </c:pt>
                <c:pt idx="3052">
                  <c:v>2820</c:v>
                </c:pt>
                <c:pt idx="3053">
                  <c:v>2820</c:v>
                </c:pt>
                <c:pt idx="3054">
                  <c:v>2820</c:v>
                </c:pt>
                <c:pt idx="3055">
                  <c:v>2810</c:v>
                </c:pt>
                <c:pt idx="3056">
                  <c:v>2810</c:v>
                </c:pt>
                <c:pt idx="3057">
                  <c:v>2790</c:v>
                </c:pt>
                <c:pt idx="3058">
                  <c:v>2790</c:v>
                </c:pt>
                <c:pt idx="3059">
                  <c:v>2790</c:v>
                </c:pt>
                <c:pt idx="3060">
                  <c:v>2790</c:v>
                </c:pt>
                <c:pt idx="3061">
                  <c:v>2790</c:v>
                </c:pt>
                <c:pt idx="3062">
                  <c:v>2780</c:v>
                </c:pt>
                <c:pt idx="3063">
                  <c:v>2780</c:v>
                </c:pt>
                <c:pt idx="3064">
                  <c:v>2780</c:v>
                </c:pt>
                <c:pt idx="3065">
                  <c:v>2780</c:v>
                </c:pt>
                <c:pt idx="3066">
                  <c:v>2780</c:v>
                </c:pt>
                <c:pt idx="3067">
                  <c:v>2790</c:v>
                </c:pt>
                <c:pt idx="3068">
                  <c:v>2790</c:v>
                </c:pt>
                <c:pt idx="3069">
                  <c:v>2790</c:v>
                </c:pt>
                <c:pt idx="3070">
                  <c:v>2790</c:v>
                </c:pt>
                <c:pt idx="3071">
                  <c:v>2790</c:v>
                </c:pt>
                <c:pt idx="3072">
                  <c:v>2790</c:v>
                </c:pt>
                <c:pt idx="3073">
                  <c:v>2790</c:v>
                </c:pt>
                <c:pt idx="3074">
                  <c:v>2800</c:v>
                </c:pt>
                <c:pt idx="3075">
                  <c:v>2800</c:v>
                </c:pt>
                <c:pt idx="3076">
                  <c:v>2800</c:v>
                </c:pt>
                <c:pt idx="3077">
                  <c:v>2800</c:v>
                </c:pt>
                <c:pt idx="3078">
                  <c:v>2800</c:v>
                </c:pt>
                <c:pt idx="3079">
                  <c:v>2800</c:v>
                </c:pt>
                <c:pt idx="3080">
                  <c:v>2800</c:v>
                </c:pt>
                <c:pt idx="3081">
                  <c:v>2810</c:v>
                </c:pt>
                <c:pt idx="3082">
                  <c:v>2810</c:v>
                </c:pt>
                <c:pt idx="3083">
                  <c:v>2810</c:v>
                </c:pt>
                <c:pt idx="3084">
                  <c:v>2820</c:v>
                </c:pt>
                <c:pt idx="3085">
                  <c:v>2820</c:v>
                </c:pt>
                <c:pt idx="3086">
                  <c:v>2820</c:v>
                </c:pt>
                <c:pt idx="3087">
                  <c:v>2820</c:v>
                </c:pt>
                <c:pt idx="3088">
                  <c:v>2820</c:v>
                </c:pt>
                <c:pt idx="3089">
                  <c:v>2830</c:v>
                </c:pt>
                <c:pt idx="3090">
                  <c:v>2830</c:v>
                </c:pt>
                <c:pt idx="3091">
                  <c:v>2830</c:v>
                </c:pt>
                <c:pt idx="3092">
                  <c:v>2830</c:v>
                </c:pt>
                <c:pt idx="3093">
                  <c:v>2830</c:v>
                </c:pt>
                <c:pt idx="3094">
                  <c:v>2830</c:v>
                </c:pt>
                <c:pt idx="3095">
                  <c:v>2830</c:v>
                </c:pt>
                <c:pt idx="3096">
                  <c:v>2830</c:v>
                </c:pt>
                <c:pt idx="3097">
                  <c:v>2830</c:v>
                </c:pt>
                <c:pt idx="3098">
                  <c:v>2840</c:v>
                </c:pt>
                <c:pt idx="3099">
                  <c:v>2840</c:v>
                </c:pt>
                <c:pt idx="3100">
                  <c:v>2840</c:v>
                </c:pt>
                <c:pt idx="3101">
                  <c:v>2840</c:v>
                </c:pt>
                <c:pt idx="3102">
                  <c:v>2840</c:v>
                </c:pt>
                <c:pt idx="3103">
                  <c:v>2830</c:v>
                </c:pt>
                <c:pt idx="3104">
                  <c:v>2830</c:v>
                </c:pt>
                <c:pt idx="3105">
                  <c:v>2840</c:v>
                </c:pt>
                <c:pt idx="3106">
                  <c:v>2840</c:v>
                </c:pt>
                <c:pt idx="3107">
                  <c:v>2840</c:v>
                </c:pt>
                <c:pt idx="3108">
                  <c:v>2840</c:v>
                </c:pt>
                <c:pt idx="3109">
                  <c:v>2840</c:v>
                </c:pt>
                <c:pt idx="3110">
                  <c:v>2840</c:v>
                </c:pt>
                <c:pt idx="3111">
                  <c:v>2840</c:v>
                </c:pt>
                <c:pt idx="3112">
                  <c:v>2840</c:v>
                </c:pt>
                <c:pt idx="3113">
                  <c:v>2840</c:v>
                </c:pt>
                <c:pt idx="3114">
                  <c:v>2840</c:v>
                </c:pt>
                <c:pt idx="3115">
                  <c:v>2850</c:v>
                </c:pt>
                <c:pt idx="3116">
                  <c:v>2850</c:v>
                </c:pt>
                <c:pt idx="3117">
                  <c:v>2850</c:v>
                </c:pt>
                <c:pt idx="3118">
                  <c:v>2850</c:v>
                </c:pt>
                <c:pt idx="3119">
                  <c:v>2850</c:v>
                </c:pt>
                <c:pt idx="3120">
                  <c:v>2860</c:v>
                </c:pt>
                <c:pt idx="3121">
                  <c:v>2860</c:v>
                </c:pt>
                <c:pt idx="3122">
                  <c:v>2860</c:v>
                </c:pt>
                <c:pt idx="3123">
                  <c:v>2860</c:v>
                </c:pt>
                <c:pt idx="3124">
                  <c:v>2860</c:v>
                </c:pt>
                <c:pt idx="3125">
                  <c:v>2860</c:v>
                </c:pt>
                <c:pt idx="3126">
                  <c:v>2860</c:v>
                </c:pt>
                <c:pt idx="3127">
                  <c:v>2870</c:v>
                </c:pt>
                <c:pt idx="3128">
                  <c:v>2870</c:v>
                </c:pt>
                <c:pt idx="3129">
                  <c:v>2870</c:v>
                </c:pt>
                <c:pt idx="3130">
                  <c:v>2870</c:v>
                </c:pt>
                <c:pt idx="3131">
                  <c:v>2870</c:v>
                </c:pt>
                <c:pt idx="3132">
                  <c:v>2870</c:v>
                </c:pt>
                <c:pt idx="3133">
                  <c:v>2870</c:v>
                </c:pt>
                <c:pt idx="3134">
                  <c:v>2870</c:v>
                </c:pt>
                <c:pt idx="3135">
                  <c:v>2870</c:v>
                </c:pt>
                <c:pt idx="3136">
                  <c:v>2870</c:v>
                </c:pt>
                <c:pt idx="3137">
                  <c:v>2880</c:v>
                </c:pt>
                <c:pt idx="3138">
                  <c:v>2880</c:v>
                </c:pt>
                <c:pt idx="3139">
                  <c:v>2880</c:v>
                </c:pt>
                <c:pt idx="3140">
                  <c:v>2880</c:v>
                </c:pt>
                <c:pt idx="3141">
                  <c:v>2880</c:v>
                </c:pt>
                <c:pt idx="3142">
                  <c:v>2880</c:v>
                </c:pt>
                <c:pt idx="3143">
                  <c:v>2880</c:v>
                </c:pt>
                <c:pt idx="3144">
                  <c:v>2880</c:v>
                </c:pt>
                <c:pt idx="3145">
                  <c:v>2880</c:v>
                </c:pt>
                <c:pt idx="3146">
                  <c:v>2890</c:v>
                </c:pt>
                <c:pt idx="3147">
                  <c:v>2890</c:v>
                </c:pt>
                <c:pt idx="3148">
                  <c:v>2890</c:v>
                </c:pt>
                <c:pt idx="3149">
                  <c:v>2880</c:v>
                </c:pt>
                <c:pt idx="3150">
                  <c:v>2880</c:v>
                </c:pt>
                <c:pt idx="3151">
                  <c:v>2890</c:v>
                </c:pt>
                <c:pt idx="3152">
                  <c:v>2890</c:v>
                </c:pt>
                <c:pt idx="3153">
                  <c:v>2890</c:v>
                </c:pt>
                <c:pt idx="3154">
                  <c:v>2890</c:v>
                </c:pt>
                <c:pt idx="3155">
                  <c:v>2890</c:v>
                </c:pt>
                <c:pt idx="3156">
                  <c:v>2890</c:v>
                </c:pt>
                <c:pt idx="3157">
                  <c:v>2890</c:v>
                </c:pt>
                <c:pt idx="3158">
                  <c:v>2890</c:v>
                </c:pt>
                <c:pt idx="3159">
                  <c:v>2890</c:v>
                </c:pt>
                <c:pt idx="3160">
                  <c:v>2890</c:v>
                </c:pt>
                <c:pt idx="3161">
                  <c:v>2890</c:v>
                </c:pt>
                <c:pt idx="3162">
                  <c:v>2890</c:v>
                </c:pt>
                <c:pt idx="3163">
                  <c:v>2890</c:v>
                </c:pt>
                <c:pt idx="3164">
                  <c:v>2890</c:v>
                </c:pt>
                <c:pt idx="3165">
                  <c:v>2890</c:v>
                </c:pt>
                <c:pt idx="3166">
                  <c:v>2890</c:v>
                </c:pt>
                <c:pt idx="3167">
                  <c:v>2890</c:v>
                </c:pt>
                <c:pt idx="3168">
                  <c:v>2900</c:v>
                </c:pt>
                <c:pt idx="3169">
                  <c:v>2900</c:v>
                </c:pt>
                <c:pt idx="3170">
                  <c:v>2900</c:v>
                </c:pt>
                <c:pt idx="3171">
                  <c:v>2900</c:v>
                </c:pt>
                <c:pt idx="3172">
                  <c:v>2900</c:v>
                </c:pt>
                <c:pt idx="3173">
                  <c:v>2900</c:v>
                </c:pt>
                <c:pt idx="3174">
                  <c:v>2900</c:v>
                </c:pt>
                <c:pt idx="3175">
                  <c:v>2900</c:v>
                </c:pt>
                <c:pt idx="3176">
                  <c:v>2900</c:v>
                </c:pt>
                <c:pt idx="3177">
                  <c:v>2900</c:v>
                </c:pt>
                <c:pt idx="3178">
                  <c:v>2900</c:v>
                </c:pt>
                <c:pt idx="3179">
                  <c:v>2900</c:v>
                </c:pt>
                <c:pt idx="3180">
                  <c:v>2900</c:v>
                </c:pt>
                <c:pt idx="3181">
                  <c:v>2900</c:v>
                </c:pt>
                <c:pt idx="3182">
                  <c:v>2910</c:v>
                </c:pt>
                <c:pt idx="3183">
                  <c:v>2910</c:v>
                </c:pt>
                <c:pt idx="3184">
                  <c:v>2910</c:v>
                </c:pt>
                <c:pt idx="3185">
                  <c:v>2910</c:v>
                </c:pt>
                <c:pt idx="3186">
                  <c:v>2910</c:v>
                </c:pt>
                <c:pt idx="3187">
                  <c:v>2910</c:v>
                </c:pt>
                <c:pt idx="3188">
                  <c:v>2910</c:v>
                </c:pt>
                <c:pt idx="3189">
                  <c:v>2910</c:v>
                </c:pt>
                <c:pt idx="3190">
                  <c:v>2910</c:v>
                </c:pt>
                <c:pt idx="3191">
                  <c:v>2910</c:v>
                </c:pt>
                <c:pt idx="3192">
                  <c:v>2910</c:v>
                </c:pt>
                <c:pt idx="3193">
                  <c:v>2910</c:v>
                </c:pt>
                <c:pt idx="3194">
                  <c:v>2910</c:v>
                </c:pt>
                <c:pt idx="3195">
                  <c:v>2920</c:v>
                </c:pt>
                <c:pt idx="3196">
                  <c:v>2920</c:v>
                </c:pt>
                <c:pt idx="3197">
                  <c:v>2920</c:v>
                </c:pt>
                <c:pt idx="3198">
                  <c:v>2920</c:v>
                </c:pt>
                <c:pt idx="3199">
                  <c:v>2920</c:v>
                </c:pt>
                <c:pt idx="3200">
                  <c:v>2920</c:v>
                </c:pt>
                <c:pt idx="3201">
                  <c:v>2920</c:v>
                </c:pt>
                <c:pt idx="3202">
                  <c:v>2920</c:v>
                </c:pt>
                <c:pt idx="3203">
                  <c:v>2920</c:v>
                </c:pt>
                <c:pt idx="3204">
                  <c:v>2920</c:v>
                </c:pt>
                <c:pt idx="3205">
                  <c:v>2920</c:v>
                </c:pt>
                <c:pt idx="3206">
                  <c:v>2920</c:v>
                </c:pt>
                <c:pt idx="3207">
                  <c:v>2920</c:v>
                </c:pt>
                <c:pt idx="3208">
                  <c:v>2920</c:v>
                </c:pt>
                <c:pt idx="3209">
                  <c:v>2920</c:v>
                </c:pt>
                <c:pt idx="3210">
                  <c:v>2920</c:v>
                </c:pt>
                <c:pt idx="3211">
                  <c:v>2920</c:v>
                </c:pt>
                <c:pt idx="3212">
                  <c:v>2920</c:v>
                </c:pt>
                <c:pt idx="3213">
                  <c:v>2920</c:v>
                </c:pt>
                <c:pt idx="3214">
                  <c:v>2920</c:v>
                </c:pt>
                <c:pt idx="3215">
                  <c:v>2920</c:v>
                </c:pt>
                <c:pt idx="3216">
                  <c:v>2920</c:v>
                </c:pt>
                <c:pt idx="3217">
                  <c:v>2920</c:v>
                </c:pt>
                <c:pt idx="3218">
                  <c:v>2920</c:v>
                </c:pt>
                <c:pt idx="3219">
                  <c:v>2920</c:v>
                </c:pt>
                <c:pt idx="3220">
                  <c:v>2920</c:v>
                </c:pt>
                <c:pt idx="3221">
                  <c:v>2920</c:v>
                </c:pt>
                <c:pt idx="3222">
                  <c:v>2920</c:v>
                </c:pt>
                <c:pt idx="3223">
                  <c:v>2920</c:v>
                </c:pt>
                <c:pt idx="3224">
                  <c:v>2920</c:v>
                </c:pt>
                <c:pt idx="3225">
                  <c:v>2920</c:v>
                </c:pt>
                <c:pt idx="3226">
                  <c:v>2920</c:v>
                </c:pt>
                <c:pt idx="3227">
                  <c:v>2920</c:v>
                </c:pt>
                <c:pt idx="3228">
                  <c:v>2920</c:v>
                </c:pt>
                <c:pt idx="3229">
                  <c:v>2920</c:v>
                </c:pt>
                <c:pt idx="3230">
                  <c:v>2920</c:v>
                </c:pt>
                <c:pt idx="3231">
                  <c:v>2920</c:v>
                </c:pt>
                <c:pt idx="3232">
                  <c:v>2920</c:v>
                </c:pt>
                <c:pt idx="3233">
                  <c:v>2920</c:v>
                </c:pt>
                <c:pt idx="3234">
                  <c:v>2920</c:v>
                </c:pt>
                <c:pt idx="3235">
                  <c:v>2930</c:v>
                </c:pt>
                <c:pt idx="3236">
                  <c:v>2930</c:v>
                </c:pt>
                <c:pt idx="3237">
                  <c:v>2930</c:v>
                </c:pt>
                <c:pt idx="3238">
                  <c:v>2930</c:v>
                </c:pt>
                <c:pt idx="3239">
                  <c:v>2930</c:v>
                </c:pt>
                <c:pt idx="3240">
                  <c:v>2930</c:v>
                </c:pt>
                <c:pt idx="3241">
                  <c:v>2930</c:v>
                </c:pt>
                <c:pt idx="3242">
                  <c:v>2930</c:v>
                </c:pt>
                <c:pt idx="3243">
                  <c:v>2930</c:v>
                </c:pt>
                <c:pt idx="3244">
                  <c:v>2930</c:v>
                </c:pt>
                <c:pt idx="3245">
                  <c:v>2930</c:v>
                </c:pt>
                <c:pt idx="3246">
                  <c:v>2930</c:v>
                </c:pt>
                <c:pt idx="3247">
                  <c:v>2930</c:v>
                </c:pt>
                <c:pt idx="3248">
                  <c:v>2930</c:v>
                </c:pt>
                <c:pt idx="3249">
                  <c:v>2930</c:v>
                </c:pt>
                <c:pt idx="3250">
                  <c:v>2930</c:v>
                </c:pt>
                <c:pt idx="3251">
                  <c:v>2930</c:v>
                </c:pt>
                <c:pt idx="3252">
                  <c:v>2930</c:v>
                </c:pt>
                <c:pt idx="3253">
                  <c:v>2930</c:v>
                </c:pt>
                <c:pt idx="3254">
                  <c:v>2930</c:v>
                </c:pt>
                <c:pt idx="3255">
                  <c:v>2940</c:v>
                </c:pt>
                <c:pt idx="3256">
                  <c:v>2940</c:v>
                </c:pt>
                <c:pt idx="3257">
                  <c:v>2930</c:v>
                </c:pt>
                <c:pt idx="3258">
                  <c:v>2930</c:v>
                </c:pt>
                <c:pt idx="3259">
                  <c:v>2930</c:v>
                </c:pt>
                <c:pt idx="3260">
                  <c:v>2930</c:v>
                </c:pt>
                <c:pt idx="3261">
                  <c:v>2930</c:v>
                </c:pt>
                <c:pt idx="3262">
                  <c:v>2930</c:v>
                </c:pt>
                <c:pt idx="3263">
                  <c:v>2930</c:v>
                </c:pt>
                <c:pt idx="3264">
                  <c:v>2930</c:v>
                </c:pt>
                <c:pt idx="3265">
                  <c:v>2930</c:v>
                </c:pt>
                <c:pt idx="3266">
                  <c:v>2930</c:v>
                </c:pt>
                <c:pt idx="3267">
                  <c:v>2930</c:v>
                </c:pt>
                <c:pt idx="3268">
                  <c:v>2930</c:v>
                </c:pt>
                <c:pt idx="3269">
                  <c:v>2930</c:v>
                </c:pt>
                <c:pt idx="3270">
                  <c:v>2930</c:v>
                </c:pt>
                <c:pt idx="3271">
                  <c:v>2930</c:v>
                </c:pt>
                <c:pt idx="3272">
                  <c:v>2930</c:v>
                </c:pt>
                <c:pt idx="3273">
                  <c:v>2930</c:v>
                </c:pt>
                <c:pt idx="3274">
                  <c:v>2930</c:v>
                </c:pt>
                <c:pt idx="3275">
                  <c:v>2930</c:v>
                </c:pt>
                <c:pt idx="3276">
                  <c:v>2930</c:v>
                </c:pt>
                <c:pt idx="3277">
                  <c:v>2930</c:v>
                </c:pt>
                <c:pt idx="3278">
                  <c:v>2930</c:v>
                </c:pt>
                <c:pt idx="3279">
                  <c:v>2930</c:v>
                </c:pt>
                <c:pt idx="3280">
                  <c:v>2930</c:v>
                </c:pt>
                <c:pt idx="3281">
                  <c:v>2930</c:v>
                </c:pt>
                <c:pt idx="3282">
                  <c:v>2930</c:v>
                </c:pt>
                <c:pt idx="3283">
                  <c:v>2930</c:v>
                </c:pt>
                <c:pt idx="3284">
                  <c:v>2930</c:v>
                </c:pt>
                <c:pt idx="3285">
                  <c:v>2930</c:v>
                </c:pt>
                <c:pt idx="3286">
                  <c:v>2940</c:v>
                </c:pt>
                <c:pt idx="3287">
                  <c:v>2940</c:v>
                </c:pt>
                <c:pt idx="3288">
                  <c:v>2940</c:v>
                </c:pt>
                <c:pt idx="3289">
                  <c:v>2940</c:v>
                </c:pt>
                <c:pt idx="3290">
                  <c:v>2940</c:v>
                </c:pt>
                <c:pt idx="3291">
                  <c:v>2940</c:v>
                </c:pt>
                <c:pt idx="3292">
                  <c:v>2940</c:v>
                </c:pt>
                <c:pt idx="3293">
                  <c:v>2940</c:v>
                </c:pt>
                <c:pt idx="3294">
                  <c:v>2940</c:v>
                </c:pt>
                <c:pt idx="3295">
                  <c:v>2940</c:v>
                </c:pt>
                <c:pt idx="3296">
                  <c:v>2940</c:v>
                </c:pt>
                <c:pt idx="3297">
                  <c:v>2940</c:v>
                </c:pt>
                <c:pt idx="3298">
                  <c:v>2940</c:v>
                </c:pt>
                <c:pt idx="3299">
                  <c:v>2940</c:v>
                </c:pt>
                <c:pt idx="3300">
                  <c:v>2940</c:v>
                </c:pt>
              </c:numCache>
            </c:numRef>
          </c:val>
        </c:ser>
        <c:ser>
          <c:idx val="2"/>
          <c:order val="1"/>
          <c:tx>
            <c:strRef>
              <c:f>Feuil7!$C$1</c:f>
              <c:strCache>
                <c:ptCount val="1"/>
                <c:pt idx="0">
                  <c:v>Programme de pressurage 1</c:v>
                </c:pt>
              </c:strCache>
            </c:strRef>
          </c:tx>
          <c:spPr>
            <a:ln>
              <a:solidFill>
                <a:srgbClr val="FFFFFF">
                  <a:lumMod val="65000"/>
                </a:srgbClr>
              </a:solidFill>
            </a:ln>
          </c:spPr>
          <c:marker>
            <c:symbol val="none"/>
          </c:marker>
          <c:val>
            <c:numRef>
              <c:f>Feuil7!$C$2:$C$3302</c:f>
              <c:numCache>
                <c:formatCode>General</c:formatCode>
                <c:ptCount val="3301"/>
                <c:pt idx="0">
                  <c:v>2700</c:v>
                </c:pt>
                <c:pt idx="1">
                  <c:v>2700</c:v>
                </c:pt>
                <c:pt idx="2">
                  <c:v>2700</c:v>
                </c:pt>
                <c:pt idx="3">
                  <c:v>2700</c:v>
                </c:pt>
                <c:pt idx="4">
                  <c:v>2700</c:v>
                </c:pt>
                <c:pt idx="5">
                  <c:v>2710</c:v>
                </c:pt>
                <c:pt idx="6">
                  <c:v>2700</c:v>
                </c:pt>
                <c:pt idx="7">
                  <c:v>2710</c:v>
                </c:pt>
                <c:pt idx="8">
                  <c:v>2700</c:v>
                </c:pt>
                <c:pt idx="9">
                  <c:v>2710</c:v>
                </c:pt>
                <c:pt idx="10">
                  <c:v>2710</c:v>
                </c:pt>
                <c:pt idx="11">
                  <c:v>2700</c:v>
                </c:pt>
                <c:pt idx="12">
                  <c:v>2720</c:v>
                </c:pt>
                <c:pt idx="13">
                  <c:v>2700</c:v>
                </c:pt>
                <c:pt idx="14">
                  <c:v>2710</c:v>
                </c:pt>
                <c:pt idx="15">
                  <c:v>2720</c:v>
                </c:pt>
                <c:pt idx="16">
                  <c:v>2700</c:v>
                </c:pt>
                <c:pt idx="17">
                  <c:v>2710</c:v>
                </c:pt>
                <c:pt idx="18">
                  <c:v>2700</c:v>
                </c:pt>
                <c:pt idx="19">
                  <c:v>2720</c:v>
                </c:pt>
                <c:pt idx="20">
                  <c:v>2700</c:v>
                </c:pt>
                <c:pt idx="21">
                  <c:v>2720</c:v>
                </c:pt>
                <c:pt idx="22">
                  <c:v>2720</c:v>
                </c:pt>
                <c:pt idx="23">
                  <c:v>2700</c:v>
                </c:pt>
                <c:pt idx="24">
                  <c:v>2720</c:v>
                </c:pt>
                <c:pt idx="25">
                  <c:v>2700</c:v>
                </c:pt>
                <c:pt idx="26">
                  <c:v>2720</c:v>
                </c:pt>
                <c:pt idx="27">
                  <c:v>2720</c:v>
                </c:pt>
                <c:pt idx="28">
                  <c:v>2700</c:v>
                </c:pt>
                <c:pt idx="29">
                  <c:v>2720</c:v>
                </c:pt>
                <c:pt idx="30">
                  <c:v>2700</c:v>
                </c:pt>
                <c:pt idx="31">
                  <c:v>2730</c:v>
                </c:pt>
                <c:pt idx="32">
                  <c:v>2700</c:v>
                </c:pt>
                <c:pt idx="33">
                  <c:v>2730</c:v>
                </c:pt>
                <c:pt idx="34">
                  <c:v>2730</c:v>
                </c:pt>
                <c:pt idx="35">
                  <c:v>2700</c:v>
                </c:pt>
                <c:pt idx="36">
                  <c:v>2730</c:v>
                </c:pt>
                <c:pt idx="37">
                  <c:v>2700</c:v>
                </c:pt>
                <c:pt idx="38">
                  <c:v>2730</c:v>
                </c:pt>
                <c:pt idx="39">
                  <c:v>2730</c:v>
                </c:pt>
                <c:pt idx="40">
                  <c:v>2700</c:v>
                </c:pt>
                <c:pt idx="41">
                  <c:v>2740</c:v>
                </c:pt>
                <c:pt idx="42">
                  <c:v>2700</c:v>
                </c:pt>
                <c:pt idx="43">
                  <c:v>2740</c:v>
                </c:pt>
                <c:pt idx="44">
                  <c:v>2700</c:v>
                </c:pt>
                <c:pt idx="45">
                  <c:v>2740</c:v>
                </c:pt>
                <c:pt idx="46">
                  <c:v>2740</c:v>
                </c:pt>
                <c:pt idx="47">
                  <c:v>2700</c:v>
                </c:pt>
                <c:pt idx="48">
                  <c:v>2740</c:v>
                </c:pt>
                <c:pt idx="49">
                  <c:v>2700</c:v>
                </c:pt>
                <c:pt idx="50">
                  <c:v>2740</c:v>
                </c:pt>
                <c:pt idx="51">
                  <c:v>2740</c:v>
                </c:pt>
                <c:pt idx="52">
                  <c:v>2700</c:v>
                </c:pt>
                <c:pt idx="53">
                  <c:v>2740</c:v>
                </c:pt>
                <c:pt idx="54">
                  <c:v>2700</c:v>
                </c:pt>
                <c:pt idx="55">
                  <c:v>2740</c:v>
                </c:pt>
                <c:pt idx="56">
                  <c:v>2700</c:v>
                </c:pt>
                <c:pt idx="57">
                  <c:v>2740</c:v>
                </c:pt>
                <c:pt idx="58">
                  <c:v>2740</c:v>
                </c:pt>
                <c:pt idx="59">
                  <c:v>2700</c:v>
                </c:pt>
                <c:pt idx="60">
                  <c:v>2740</c:v>
                </c:pt>
                <c:pt idx="61">
                  <c:v>2700</c:v>
                </c:pt>
                <c:pt idx="62">
                  <c:v>2740</c:v>
                </c:pt>
                <c:pt idx="63">
                  <c:v>2740</c:v>
                </c:pt>
                <c:pt idx="64">
                  <c:v>2700</c:v>
                </c:pt>
                <c:pt idx="65">
                  <c:v>2740</c:v>
                </c:pt>
                <c:pt idx="66">
                  <c:v>2700</c:v>
                </c:pt>
                <c:pt idx="67">
                  <c:v>2700</c:v>
                </c:pt>
                <c:pt idx="68">
                  <c:v>2670</c:v>
                </c:pt>
                <c:pt idx="69">
                  <c:v>2700</c:v>
                </c:pt>
                <c:pt idx="70">
                  <c:v>2660</c:v>
                </c:pt>
                <c:pt idx="71">
                  <c:v>2660</c:v>
                </c:pt>
                <c:pt idx="72">
                  <c:v>2640</c:v>
                </c:pt>
                <c:pt idx="73">
                  <c:v>2640</c:v>
                </c:pt>
                <c:pt idx="74">
                  <c:v>2650</c:v>
                </c:pt>
                <c:pt idx="75">
                  <c:v>2650</c:v>
                </c:pt>
                <c:pt idx="76">
                  <c:v>2650</c:v>
                </c:pt>
                <c:pt idx="77">
                  <c:v>2660</c:v>
                </c:pt>
                <c:pt idx="78">
                  <c:v>2660</c:v>
                </c:pt>
                <c:pt idx="79">
                  <c:v>2660</c:v>
                </c:pt>
                <c:pt idx="80">
                  <c:v>2660</c:v>
                </c:pt>
                <c:pt idx="81">
                  <c:v>2660</c:v>
                </c:pt>
                <c:pt idx="82">
                  <c:v>2670</c:v>
                </c:pt>
                <c:pt idx="83">
                  <c:v>2670</c:v>
                </c:pt>
                <c:pt idx="84">
                  <c:v>2670</c:v>
                </c:pt>
                <c:pt idx="85">
                  <c:v>2670</c:v>
                </c:pt>
                <c:pt idx="86">
                  <c:v>2730</c:v>
                </c:pt>
                <c:pt idx="87">
                  <c:v>2820</c:v>
                </c:pt>
                <c:pt idx="88">
                  <c:v>2820</c:v>
                </c:pt>
                <c:pt idx="89">
                  <c:v>2860</c:v>
                </c:pt>
                <c:pt idx="90">
                  <c:v>2830</c:v>
                </c:pt>
                <c:pt idx="91">
                  <c:v>2830</c:v>
                </c:pt>
                <c:pt idx="92">
                  <c:v>2870</c:v>
                </c:pt>
                <c:pt idx="93">
                  <c:v>2870</c:v>
                </c:pt>
                <c:pt idx="94">
                  <c:v>2860</c:v>
                </c:pt>
                <c:pt idx="95">
                  <c:v>2860</c:v>
                </c:pt>
                <c:pt idx="96">
                  <c:v>2870</c:v>
                </c:pt>
                <c:pt idx="97">
                  <c:v>2870</c:v>
                </c:pt>
                <c:pt idx="98">
                  <c:v>2880</c:v>
                </c:pt>
                <c:pt idx="99">
                  <c:v>2840</c:v>
                </c:pt>
                <c:pt idx="100">
                  <c:v>2840</c:v>
                </c:pt>
                <c:pt idx="101">
                  <c:v>2850</c:v>
                </c:pt>
                <c:pt idx="102">
                  <c:v>2850</c:v>
                </c:pt>
                <c:pt idx="103">
                  <c:v>2830</c:v>
                </c:pt>
                <c:pt idx="104">
                  <c:v>2830</c:v>
                </c:pt>
                <c:pt idx="105">
                  <c:v>2830</c:v>
                </c:pt>
                <c:pt idx="106">
                  <c:v>2850</c:v>
                </c:pt>
                <c:pt idx="107">
                  <c:v>2850</c:v>
                </c:pt>
                <c:pt idx="108">
                  <c:v>2870</c:v>
                </c:pt>
                <c:pt idx="109">
                  <c:v>2870</c:v>
                </c:pt>
                <c:pt idx="110">
                  <c:v>2910</c:v>
                </c:pt>
                <c:pt idx="111">
                  <c:v>3020</c:v>
                </c:pt>
                <c:pt idx="112">
                  <c:v>3020</c:v>
                </c:pt>
                <c:pt idx="113">
                  <c:v>3000</c:v>
                </c:pt>
                <c:pt idx="114">
                  <c:v>3000</c:v>
                </c:pt>
                <c:pt idx="115">
                  <c:v>3020</c:v>
                </c:pt>
                <c:pt idx="116">
                  <c:v>2980</c:v>
                </c:pt>
                <c:pt idx="117">
                  <c:v>2980</c:v>
                </c:pt>
                <c:pt idx="118">
                  <c:v>3010</c:v>
                </c:pt>
                <c:pt idx="119">
                  <c:v>3010</c:v>
                </c:pt>
                <c:pt idx="120">
                  <c:v>3030</c:v>
                </c:pt>
                <c:pt idx="121">
                  <c:v>3010</c:v>
                </c:pt>
                <c:pt idx="122">
                  <c:v>3010</c:v>
                </c:pt>
                <c:pt idx="123">
                  <c:v>3010</c:v>
                </c:pt>
                <c:pt idx="124">
                  <c:v>3010</c:v>
                </c:pt>
                <c:pt idx="125">
                  <c:v>3000</c:v>
                </c:pt>
                <c:pt idx="126">
                  <c:v>3000</c:v>
                </c:pt>
                <c:pt idx="127">
                  <c:v>3060</c:v>
                </c:pt>
                <c:pt idx="128">
                  <c:v>3040</c:v>
                </c:pt>
                <c:pt idx="129">
                  <c:v>3040</c:v>
                </c:pt>
                <c:pt idx="130">
                  <c:v>3120</c:v>
                </c:pt>
                <c:pt idx="131">
                  <c:v>3120</c:v>
                </c:pt>
                <c:pt idx="132">
                  <c:v>2990</c:v>
                </c:pt>
                <c:pt idx="133">
                  <c:v>2990</c:v>
                </c:pt>
                <c:pt idx="134">
                  <c:v>2930</c:v>
                </c:pt>
                <c:pt idx="135">
                  <c:v>3030</c:v>
                </c:pt>
                <c:pt idx="136">
                  <c:v>3030</c:v>
                </c:pt>
                <c:pt idx="137">
                  <c:v>3000</c:v>
                </c:pt>
                <c:pt idx="138">
                  <c:v>3000</c:v>
                </c:pt>
                <c:pt idx="139">
                  <c:v>3000</c:v>
                </c:pt>
                <c:pt idx="140">
                  <c:v>3000</c:v>
                </c:pt>
                <c:pt idx="141">
                  <c:v>2990</c:v>
                </c:pt>
                <c:pt idx="142">
                  <c:v>2800</c:v>
                </c:pt>
                <c:pt idx="143">
                  <c:v>2800</c:v>
                </c:pt>
                <c:pt idx="144">
                  <c:v>2770</c:v>
                </c:pt>
                <c:pt idx="145">
                  <c:v>2740</c:v>
                </c:pt>
                <c:pt idx="146">
                  <c:v>2700</c:v>
                </c:pt>
                <c:pt idx="147">
                  <c:v>2720</c:v>
                </c:pt>
                <c:pt idx="148">
                  <c:v>2700</c:v>
                </c:pt>
                <c:pt idx="149">
                  <c:v>2700</c:v>
                </c:pt>
                <c:pt idx="150">
                  <c:v>2700</c:v>
                </c:pt>
                <c:pt idx="151">
                  <c:v>2700</c:v>
                </c:pt>
                <c:pt idx="152">
                  <c:v>2690</c:v>
                </c:pt>
                <c:pt idx="153">
                  <c:v>2700</c:v>
                </c:pt>
                <c:pt idx="154">
                  <c:v>2680</c:v>
                </c:pt>
                <c:pt idx="155">
                  <c:v>2700</c:v>
                </c:pt>
                <c:pt idx="156">
                  <c:v>2670</c:v>
                </c:pt>
                <c:pt idx="157">
                  <c:v>2680</c:v>
                </c:pt>
                <c:pt idx="158">
                  <c:v>2700</c:v>
                </c:pt>
                <c:pt idx="159">
                  <c:v>2680</c:v>
                </c:pt>
                <c:pt idx="160">
                  <c:v>2700</c:v>
                </c:pt>
                <c:pt idx="161">
                  <c:v>2690</c:v>
                </c:pt>
                <c:pt idx="162">
                  <c:v>2700</c:v>
                </c:pt>
                <c:pt idx="163">
                  <c:v>2680</c:v>
                </c:pt>
                <c:pt idx="164">
                  <c:v>2700</c:v>
                </c:pt>
                <c:pt idx="165">
                  <c:v>2700</c:v>
                </c:pt>
                <c:pt idx="166">
                  <c:v>2690</c:v>
                </c:pt>
                <c:pt idx="167">
                  <c:v>2700</c:v>
                </c:pt>
                <c:pt idx="168">
                  <c:v>2690</c:v>
                </c:pt>
                <c:pt idx="169">
                  <c:v>2700</c:v>
                </c:pt>
                <c:pt idx="170">
                  <c:v>2700</c:v>
                </c:pt>
                <c:pt idx="171">
                  <c:v>2710</c:v>
                </c:pt>
                <c:pt idx="172">
                  <c:v>2700</c:v>
                </c:pt>
                <c:pt idx="173">
                  <c:v>2700</c:v>
                </c:pt>
                <c:pt idx="174">
                  <c:v>2700</c:v>
                </c:pt>
                <c:pt idx="175">
                  <c:v>2700</c:v>
                </c:pt>
                <c:pt idx="176">
                  <c:v>2710</c:v>
                </c:pt>
                <c:pt idx="177">
                  <c:v>2700</c:v>
                </c:pt>
                <c:pt idx="178">
                  <c:v>2710</c:v>
                </c:pt>
                <c:pt idx="179">
                  <c:v>2700</c:v>
                </c:pt>
                <c:pt idx="180">
                  <c:v>2730</c:v>
                </c:pt>
                <c:pt idx="181">
                  <c:v>2740</c:v>
                </c:pt>
                <c:pt idx="182">
                  <c:v>2700</c:v>
                </c:pt>
                <c:pt idx="183">
                  <c:v>2720</c:v>
                </c:pt>
                <c:pt idx="184">
                  <c:v>2700</c:v>
                </c:pt>
                <c:pt idx="185">
                  <c:v>2710</c:v>
                </c:pt>
                <c:pt idx="186">
                  <c:v>2700</c:v>
                </c:pt>
                <c:pt idx="187">
                  <c:v>2720</c:v>
                </c:pt>
                <c:pt idx="188">
                  <c:v>2720</c:v>
                </c:pt>
                <c:pt idx="189">
                  <c:v>2700</c:v>
                </c:pt>
                <c:pt idx="190">
                  <c:v>2730</c:v>
                </c:pt>
                <c:pt idx="191">
                  <c:v>2700</c:v>
                </c:pt>
                <c:pt idx="192">
                  <c:v>2720</c:v>
                </c:pt>
                <c:pt idx="193">
                  <c:v>2740</c:v>
                </c:pt>
                <c:pt idx="194">
                  <c:v>2700</c:v>
                </c:pt>
                <c:pt idx="195">
                  <c:v>2750</c:v>
                </c:pt>
                <c:pt idx="196">
                  <c:v>2700</c:v>
                </c:pt>
                <c:pt idx="197">
                  <c:v>2720</c:v>
                </c:pt>
                <c:pt idx="198">
                  <c:v>2750</c:v>
                </c:pt>
                <c:pt idx="199">
                  <c:v>2700</c:v>
                </c:pt>
                <c:pt idx="200">
                  <c:v>2730</c:v>
                </c:pt>
                <c:pt idx="201">
                  <c:v>2700</c:v>
                </c:pt>
                <c:pt idx="202">
                  <c:v>2730</c:v>
                </c:pt>
                <c:pt idx="203">
                  <c:v>2700</c:v>
                </c:pt>
                <c:pt idx="204">
                  <c:v>2730</c:v>
                </c:pt>
                <c:pt idx="205">
                  <c:v>2750</c:v>
                </c:pt>
                <c:pt idx="206">
                  <c:v>2700</c:v>
                </c:pt>
                <c:pt idx="207">
                  <c:v>2740</c:v>
                </c:pt>
                <c:pt idx="208">
                  <c:v>2700</c:v>
                </c:pt>
                <c:pt idx="209">
                  <c:v>2730</c:v>
                </c:pt>
                <c:pt idx="210">
                  <c:v>2710</c:v>
                </c:pt>
                <c:pt idx="211">
                  <c:v>2700</c:v>
                </c:pt>
                <c:pt idx="212">
                  <c:v>2710</c:v>
                </c:pt>
                <c:pt idx="213">
                  <c:v>2700</c:v>
                </c:pt>
                <c:pt idx="214">
                  <c:v>2710</c:v>
                </c:pt>
                <c:pt idx="215">
                  <c:v>2700</c:v>
                </c:pt>
                <c:pt idx="216">
                  <c:v>2710</c:v>
                </c:pt>
                <c:pt idx="217">
                  <c:v>2700</c:v>
                </c:pt>
                <c:pt idx="218">
                  <c:v>2700</c:v>
                </c:pt>
                <c:pt idx="219">
                  <c:v>2690</c:v>
                </c:pt>
                <c:pt idx="220">
                  <c:v>2700</c:v>
                </c:pt>
                <c:pt idx="221">
                  <c:v>2700</c:v>
                </c:pt>
                <c:pt idx="222">
                  <c:v>2700</c:v>
                </c:pt>
                <c:pt idx="223">
                  <c:v>2700</c:v>
                </c:pt>
                <c:pt idx="224">
                  <c:v>2700</c:v>
                </c:pt>
                <c:pt idx="225">
                  <c:v>2700</c:v>
                </c:pt>
                <c:pt idx="226">
                  <c:v>2700</c:v>
                </c:pt>
                <c:pt idx="227">
                  <c:v>2700</c:v>
                </c:pt>
                <c:pt idx="228">
                  <c:v>2700</c:v>
                </c:pt>
                <c:pt idx="229">
                  <c:v>2700</c:v>
                </c:pt>
                <c:pt idx="230">
                  <c:v>2700</c:v>
                </c:pt>
                <c:pt idx="231">
                  <c:v>2710</c:v>
                </c:pt>
                <c:pt idx="232">
                  <c:v>2700</c:v>
                </c:pt>
                <c:pt idx="233">
                  <c:v>2710</c:v>
                </c:pt>
                <c:pt idx="234">
                  <c:v>2710</c:v>
                </c:pt>
                <c:pt idx="235">
                  <c:v>2700</c:v>
                </c:pt>
                <c:pt idx="236">
                  <c:v>2710</c:v>
                </c:pt>
                <c:pt idx="237">
                  <c:v>2700</c:v>
                </c:pt>
                <c:pt idx="238">
                  <c:v>2710</c:v>
                </c:pt>
                <c:pt idx="239">
                  <c:v>2700</c:v>
                </c:pt>
                <c:pt idx="240">
                  <c:v>2700</c:v>
                </c:pt>
                <c:pt idx="241">
                  <c:v>2700</c:v>
                </c:pt>
                <c:pt idx="242">
                  <c:v>2700</c:v>
                </c:pt>
                <c:pt idx="243">
                  <c:v>2690</c:v>
                </c:pt>
                <c:pt idx="244">
                  <c:v>2700</c:v>
                </c:pt>
                <c:pt idx="245">
                  <c:v>2690</c:v>
                </c:pt>
                <c:pt idx="246">
                  <c:v>2690</c:v>
                </c:pt>
                <c:pt idx="247">
                  <c:v>2700</c:v>
                </c:pt>
                <c:pt idx="248">
                  <c:v>2690</c:v>
                </c:pt>
                <c:pt idx="249">
                  <c:v>2700</c:v>
                </c:pt>
                <c:pt idx="250">
                  <c:v>2690</c:v>
                </c:pt>
                <c:pt idx="251">
                  <c:v>2700</c:v>
                </c:pt>
                <c:pt idx="252">
                  <c:v>2700</c:v>
                </c:pt>
                <c:pt idx="253">
                  <c:v>2700</c:v>
                </c:pt>
                <c:pt idx="254">
                  <c:v>2700</c:v>
                </c:pt>
                <c:pt idx="255">
                  <c:v>2700</c:v>
                </c:pt>
                <c:pt idx="256">
                  <c:v>2700</c:v>
                </c:pt>
                <c:pt idx="257">
                  <c:v>2700</c:v>
                </c:pt>
                <c:pt idx="258">
                  <c:v>2690</c:v>
                </c:pt>
                <c:pt idx="259">
                  <c:v>2700</c:v>
                </c:pt>
                <c:pt idx="260">
                  <c:v>2700</c:v>
                </c:pt>
                <c:pt idx="261">
                  <c:v>2700</c:v>
                </c:pt>
                <c:pt idx="262">
                  <c:v>2690</c:v>
                </c:pt>
                <c:pt idx="263">
                  <c:v>2700</c:v>
                </c:pt>
                <c:pt idx="264">
                  <c:v>2700</c:v>
                </c:pt>
                <c:pt idx="265">
                  <c:v>2700</c:v>
                </c:pt>
                <c:pt idx="266">
                  <c:v>2700</c:v>
                </c:pt>
                <c:pt idx="267">
                  <c:v>2700</c:v>
                </c:pt>
                <c:pt idx="268">
                  <c:v>2700</c:v>
                </c:pt>
                <c:pt idx="269">
                  <c:v>2700</c:v>
                </c:pt>
                <c:pt idx="270">
                  <c:v>2700</c:v>
                </c:pt>
                <c:pt idx="271">
                  <c:v>2700</c:v>
                </c:pt>
                <c:pt idx="272">
                  <c:v>2700</c:v>
                </c:pt>
                <c:pt idx="273">
                  <c:v>2700</c:v>
                </c:pt>
                <c:pt idx="274">
                  <c:v>2700</c:v>
                </c:pt>
                <c:pt idx="275">
                  <c:v>2700</c:v>
                </c:pt>
                <c:pt idx="276">
                  <c:v>2700</c:v>
                </c:pt>
                <c:pt idx="277">
                  <c:v>2700</c:v>
                </c:pt>
                <c:pt idx="278">
                  <c:v>2700</c:v>
                </c:pt>
                <c:pt idx="279">
                  <c:v>2700</c:v>
                </c:pt>
                <c:pt idx="280">
                  <c:v>2700</c:v>
                </c:pt>
                <c:pt idx="281">
                  <c:v>2700</c:v>
                </c:pt>
                <c:pt idx="282">
                  <c:v>2700</c:v>
                </c:pt>
                <c:pt idx="283">
                  <c:v>2700</c:v>
                </c:pt>
                <c:pt idx="284">
                  <c:v>2700</c:v>
                </c:pt>
                <c:pt idx="285">
                  <c:v>2700</c:v>
                </c:pt>
                <c:pt idx="286">
                  <c:v>2710</c:v>
                </c:pt>
                <c:pt idx="287">
                  <c:v>2700</c:v>
                </c:pt>
                <c:pt idx="288">
                  <c:v>2700</c:v>
                </c:pt>
                <c:pt idx="289">
                  <c:v>2700</c:v>
                </c:pt>
                <c:pt idx="290">
                  <c:v>2700</c:v>
                </c:pt>
                <c:pt idx="291">
                  <c:v>2700</c:v>
                </c:pt>
                <c:pt idx="292">
                  <c:v>2700</c:v>
                </c:pt>
                <c:pt idx="293">
                  <c:v>2700</c:v>
                </c:pt>
                <c:pt idx="294">
                  <c:v>2700</c:v>
                </c:pt>
                <c:pt idx="295">
                  <c:v>2700</c:v>
                </c:pt>
                <c:pt idx="296">
                  <c:v>2700</c:v>
                </c:pt>
                <c:pt idx="297">
                  <c:v>2700</c:v>
                </c:pt>
                <c:pt idx="298">
                  <c:v>2700</c:v>
                </c:pt>
                <c:pt idx="299">
                  <c:v>2700</c:v>
                </c:pt>
                <c:pt idx="300">
                  <c:v>2700</c:v>
                </c:pt>
                <c:pt idx="301">
                  <c:v>2700</c:v>
                </c:pt>
                <c:pt idx="302">
                  <c:v>2700</c:v>
                </c:pt>
                <c:pt idx="303">
                  <c:v>2700</c:v>
                </c:pt>
                <c:pt idx="304">
                  <c:v>2690</c:v>
                </c:pt>
                <c:pt idx="305">
                  <c:v>2700</c:v>
                </c:pt>
                <c:pt idx="306">
                  <c:v>2700</c:v>
                </c:pt>
                <c:pt idx="307">
                  <c:v>2700</c:v>
                </c:pt>
                <c:pt idx="308">
                  <c:v>2690</c:v>
                </c:pt>
                <c:pt idx="309">
                  <c:v>2700</c:v>
                </c:pt>
                <c:pt idx="310">
                  <c:v>2710</c:v>
                </c:pt>
                <c:pt idx="311">
                  <c:v>2700</c:v>
                </c:pt>
                <c:pt idx="312">
                  <c:v>2700</c:v>
                </c:pt>
                <c:pt idx="313">
                  <c:v>2700</c:v>
                </c:pt>
                <c:pt idx="314">
                  <c:v>2700</c:v>
                </c:pt>
                <c:pt idx="315">
                  <c:v>2700</c:v>
                </c:pt>
                <c:pt idx="316">
                  <c:v>2700</c:v>
                </c:pt>
                <c:pt idx="317">
                  <c:v>2700</c:v>
                </c:pt>
                <c:pt idx="318">
                  <c:v>2700</c:v>
                </c:pt>
                <c:pt idx="319">
                  <c:v>2700</c:v>
                </c:pt>
                <c:pt idx="320">
                  <c:v>2700</c:v>
                </c:pt>
                <c:pt idx="321">
                  <c:v>2700</c:v>
                </c:pt>
                <c:pt idx="322">
                  <c:v>2700</c:v>
                </c:pt>
                <c:pt idx="323">
                  <c:v>2700</c:v>
                </c:pt>
                <c:pt idx="324">
                  <c:v>2700</c:v>
                </c:pt>
                <c:pt idx="325">
                  <c:v>2700</c:v>
                </c:pt>
                <c:pt idx="326">
                  <c:v>2700</c:v>
                </c:pt>
                <c:pt idx="327">
                  <c:v>2710</c:v>
                </c:pt>
                <c:pt idx="328">
                  <c:v>2700</c:v>
                </c:pt>
                <c:pt idx="329">
                  <c:v>2700</c:v>
                </c:pt>
                <c:pt idx="330">
                  <c:v>2710</c:v>
                </c:pt>
                <c:pt idx="331">
                  <c:v>2700</c:v>
                </c:pt>
                <c:pt idx="332">
                  <c:v>2710</c:v>
                </c:pt>
                <c:pt idx="333">
                  <c:v>2700</c:v>
                </c:pt>
                <c:pt idx="334">
                  <c:v>2700</c:v>
                </c:pt>
                <c:pt idx="335">
                  <c:v>2710</c:v>
                </c:pt>
                <c:pt idx="336">
                  <c:v>2700</c:v>
                </c:pt>
                <c:pt idx="337">
                  <c:v>2710</c:v>
                </c:pt>
                <c:pt idx="338">
                  <c:v>2700</c:v>
                </c:pt>
                <c:pt idx="339">
                  <c:v>2710</c:v>
                </c:pt>
                <c:pt idx="340">
                  <c:v>2710</c:v>
                </c:pt>
                <c:pt idx="341">
                  <c:v>2700</c:v>
                </c:pt>
                <c:pt idx="342">
                  <c:v>2720</c:v>
                </c:pt>
                <c:pt idx="343">
                  <c:v>2700</c:v>
                </c:pt>
                <c:pt idx="344">
                  <c:v>2730</c:v>
                </c:pt>
                <c:pt idx="345">
                  <c:v>2700</c:v>
                </c:pt>
                <c:pt idx="346">
                  <c:v>2730</c:v>
                </c:pt>
                <c:pt idx="347">
                  <c:v>2730</c:v>
                </c:pt>
                <c:pt idx="348">
                  <c:v>2700</c:v>
                </c:pt>
                <c:pt idx="349">
                  <c:v>2730</c:v>
                </c:pt>
                <c:pt idx="350">
                  <c:v>2700</c:v>
                </c:pt>
                <c:pt idx="351">
                  <c:v>2740</c:v>
                </c:pt>
                <c:pt idx="352">
                  <c:v>2730</c:v>
                </c:pt>
                <c:pt idx="353">
                  <c:v>2700</c:v>
                </c:pt>
                <c:pt idx="354">
                  <c:v>2750</c:v>
                </c:pt>
                <c:pt idx="355">
                  <c:v>2700</c:v>
                </c:pt>
                <c:pt idx="356">
                  <c:v>2760</c:v>
                </c:pt>
                <c:pt idx="357">
                  <c:v>2750</c:v>
                </c:pt>
                <c:pt idx="358">
                  <c:v>2700</c:v>
                </c:pt>
                <c:pt idx="359">
                  <c:v>2750</c:v>
                </c:pt>
                <c:pt idx="360">
                  <c:v>2700</c:v>
                </c:pt>
                <c:pt idx="361">
                  <c:v>2780</c:v>
                </c:pt>
                <c:pt idx="362">
                  <c:v>2700</c:v>
                </c:pt>
                <c:pt idx="363">
                  <c:v>2780</c:v>
                </c:pt>
                <c:pt idx="364">
                  <c:v>2810</c:v>
                </c:pt>
                <c:pt idx="365">
                  <c:v>2700</c:v>
                </c:pt>
                <c:pt idx="366">
                  <c:v>2820</c:v>
                </c:pt>
                <c:pt idx="367">
                  <c:v>2700</c:v>
                </c:pt>
                <c:pt idx="368">
                  <c:v>2780</c:v>
                </c:pt>
                <c:pt idx="369">
                  <c:v>2700</c:v>
                </c:pt>
                <c:pt idx="370">
                  <c:v>2760</c:v>
                </c:pt>
                <c:pt idx="371">
                  <c:v>2820</c:v>
                </c:pt>
                <c:pt idx="372">
                  <c:v>2700</c:v>
                </c:pt>
                <c:pt idx="373">
                  <c:v>2790</c:v>
                </c:pt>
                <c:pt idx="374">
                  <c:v>2700</c:v>
                </c:pt>
                <c:pt idx="375">
                  <c:v>2820</c:v>
                </c:pt>
                <c:pt idx="376">
                  <c:v>2810</c:v>
                </c:pt>
                <c:pt idx="377">
                  <c:v>2810</c:v>
                </c:pt>
                <c:pt idx="378">
                  <c:v>2810</c:v>
                </c:pt>
                <c:pt idx="379">
                  <c:v>2810</c:v>
                </c:pt>
                <c:pt idx="380">
                  <c:v>2810</c:v>
                </c:pt>
                <c:pt idx="381">
                  <c:v>2800</c:v>
                </c:pt>
                <c:pt idx="382">
                  <c:v>2800</c:v>
                </c:pt>
                <c:pt idx="383">
                  <c:v>2800</c:v>
                </c:pt>
                <c:pt idx="384">
                  <c:v>2800</c:v>
                </c:pt>
                <c:pt idx="385">
                  <c:v>2810</c:v>
                </c:pt>
                <c:pt idx="386">
                  <c:v>2810</c:v>
                </c:pt>
                <c:pt idx="387">
                  <c:v>2810</c:v>
                </c:pt>
                <c:pt idx="388">
                  <c:v>2840</c:v>
                </c:pt>
                <c:pt idx="389">
                  <c:v>2840</c:v>
                </c:pt>
                <c:pt idx="390">
                  <c:v>2940</c:v>
                </c:pt>
                <c:pt idx="391">
                  <c:v>2940</c:v>
                </c:pt>
                <c:pt idx="392">
                  <c:v>2820</c:v>
                </c:pt>
                <c:pt idx="393">
                  <c:v>2840</c:v>
                </c:pt>
                <c:pt idx="394">
                  <c:v>2840</c:v>
                </c:pt>
                <c:pt idx="395">
                  <c:v>2810</c:v>
                </c:pt>
                <c:pt idx="396">
                  <c:v>2810</c:v>
                </c:pt>
                <c:pt idx="397">
                  <c:v>2830</c:v>
                </c:pt>
                <c:pt idx="398">
                  <c:v>2830</c:v>
                </c:pt>
                <c:pt idx="399">
                  <c:v>2810</c:v>
                </c:pt>
                <c:pt idx="400">
                  <c:v>2830</c:v>
                </c:pt>
                <c:pt idx="401">
                  <c:v>2830</c:v>
                </c:pt>
                <c:pt idx="402">
                  <c:v>2830</c:v>
                </c:pt>
                <c:pt idx="403">
                  <c:v>2830</c:v>
                </c:pt>
                <c:pt idx="404">
                  <c:v>2840</c:v>
                </c:pt>
                <c:pt idx="405">
                  <c:v>2850</c:v>
                </c:pt>
                <c:pt idx="406">
                  <c:v>2850</c:v>
                </c:pt>
                <c:pt idx="407">
                  <c:v>2870</c:v>
                </c:pt>
                <c:pt idx="408">
                  <c:v>2870</c:v>
                </c:pt>
                <c:pt idx="409">
                  <c:v>2850</c:v>
                </c:pt>
                <c:pt idx="410">
                  <c:v>2870</c:v>
                </c:pt>
                <c:pt idx="411">
                  <c:v>2870</c:v>
                </c:pt>
                <c:pt idx="412">
                  <c:v>2870</c:v>
                </c:pt>
                <c:pt idx="413">
                  <c:v>2870</c:v>
                </c:pt>
                <c:pt idx="414">
                  <c:v>2880</c:v>
                </c:pt>
                <c:pt idx="415">
                  <c:v>2880</c:v>
                </c:pt>
                <c:pt idx="416">
                  <c:v>2890</c:v>
                </c:pt>
                <c:pt idx="417">
                  <c:v>2850</c:v>
                </c:pt>
                <c:pt idx="418">
                  <c:v>2850</c:v>
                </c:pt>
                <c:pt idx="419">
                  <c:v>2910</c:v>
                </c:pt>
                <c:pt idx="420">
                  <c:v>2910</c:v>
                </c:pt>
                <c:pt idx="421">
                  <c:v>2940</c:v>
                </c:pt>
                <c:pt idx="422">
                  <c:v>2940</c:v>
                </c:pt>
                <c:pt idx="423">
                  <c:v>2870</c:v>
                </c:pt>
                <c:pt idx="424">
                  <c:v>2870</c:v>
                </c:pt>
                <c:pt idx="425">
                  <c:v>2870</c:v>
                </c:pt>
                <c:pt idx="426">
                  <c:v>2930</c:v>
                </c:pt>
                <c:pt idx="427">
                  <c:v>2930</c:v>
                </c:pt>
                <c:pt idx="428">
                  <c:v>2910</c:v>
                </c:pt>
                <c:pt idx="429">
                  <c:v>2880</c:v>
                </c:pt>
                <c:pt idx="430">
                  <c:v>2880</c:v>
                </c:pt>
                <c:pt idx="431">
                  <c:v>2880</c:v>
                </c:pt>
                <c:pt idx="432">
                  <c:v>2880</c:v>
                </c:pt>
                <c:pt idx="433">
                  <c:v>2870</c:v>
                </c:pt>
                <c:pt idx="434">
                  <c:v>2880</c:v>
                </c:pt>
                <c:pt idx="435">
                  <c:v>2880</c:v>
                </c:pt>
                <c:pt idx="436">
                  <c:v>2880</c:v>
                </c:pt>
                <c:pt idx="437">
                  <c:v>2880</c:v>
                </c:pt>
                <c:pt idx="438">
                  <c:v>2860</c:v>
                </c:pt>
                <c:pt idx="439">
                  <c:v>2860</c:v>
                </c:pt>
                <c:pt idx="440">
                  <c:v>2810</c:v>
                </c:pt>
                <c:pt idx="441">
                  <c:v>2770</c:v>
                </c:pt>
                <c:pt idx="442">
                  <c:v>2770</c:v>
                </c:pt>
                <c:pt idx="443">
                  <c:v>2780</c:v>
                </c:pt>
                <c:pt idx="444">
                  <c:v>2780</c:v>
                </c:pt>
                <c:pt idx="445">
                  <c:v>2780</c:v>
                </c:pt>
                <c:pt idx="446">
                  <c:v>2780</c:v>
                </c:pt>
                <c:pt idx="447">
                  <c:v>2780</c:v>
                </c:pt>
                <c:pt idx="448">
                  <c:v>2770</c:v>
                </c:pt>
                <c:pt idx="449">
                  <c:v>2770</c:v>
                </c:pt>
                <c:pt idx="450">
                  <c:v>2760</c:v>
                </c:pt>
                <c:pt idx="451">
                  <c:v>2760</c:v>
                </c:pt>
                <c:pt idx="452">
                  <c:v>2750</c:v>
                </c:pt>
                <c:pt idx="453">
                  <c:v>2760</c:v>
                </c:pt>
                <c:pt idx="454">
                  <c:v>2760</c:v>
                </c:pt>
                <c:pt idx="455">
                  <c:v>2760</c:v>
                </c:pt>
                <c:pt idx="456">
                  <c:v>2760</c:v>
                </c:pt>
                <c:pt idx="457">
                  <c:v>2760</c:v>
                </c:pt>
                <c:pt idx="458">
                  <c:v>2760</c:v>
                </c:pt>
                <c:pt idx="459">
                  <c:v>2760</c:v>
                </c:pt>
                <c:pt idx="460">
                  <c:v>2770</c:v>
                </c:pt>
                <c:pt idx="461">
                  <c:v>2770</c:v>
                </c:pt>
                <c:pt idx="462">
                  <c:v>2770</c:v>
                </c:pt>
                <c:pt idx="463">
                  <c:v>2780</c:v>
                </c:pt>
                <c:pt idx="464">
                  <c:v>2780</c:v>
                </c:pt>
                <c:pt idx="465">
                  <c:v>2790</c:v>
                </c:pt>
                <c:pt idx="466">
                  <c:v>2790</c:v>
                </c:pt>
                <c:pt idx="467">
                  <c:v>2770</c:v>
                </c:pt>
                <c:pt idx="468">
                  <c:v>2770</c:v>
                </c:pt>
                <c:pt idx="469">
                  <c:v>2760</c:v>
                </c:pt>
                <c:pt idx="470">
                  <c:v>2760</c:v>
                </c:pt>
                <c:pt idx="471">
                  <c:v>2760</c:v>
                </c:pt>
                <c:pt idx="472">
                  <c:v>2780</c:v>
                </c:pt>
                <c:pt idx="473">
                  <c:v>2780</c:v>
                </c:pt>
                <c:pt idx="474">
                  <c:v>2770</c:v>
                </c:pt>
                <c:pt idx="475">
                  <c:v>2770</c:v>
                </c:pt>
                <c:pt idx="476">
                  <c:v>2760</c:v>
                </c:pt>
                <c:pt idx="477">
                  <c:v>2770</c:v>
                </c:pt>
                <c:pt idx="478">
                  <c:v>2770</c:v>
                </c:pt>
                <c:pt idx="479">
                  <c:v>2770</c:v>
                </c:pt>
                <c:pt idx="480">
                  <c:v>2770</c:v>
                </c:pt>
                <c:pt idx="481">
                  <c:v>2760</c:v>
                </c:pt>
                <c:pt idx="482">
                  <c:v>2760</c:v>
                </c:pt>
                <c:pt idx="483">
                  <c:v>2760</c:v>
                </c:pt>
                <c:pt idx="484">
                  <c:v>2760</c:v>
                </c:pt>
                <c:pt idx="485">
                  <c:v>2760</c:v>
                </c:pt>
                <c:pt idx="486">
                  <c:v>2760</c:v>
                </c:pt>
                <c:pt idx="487">
                  <c:v>2740</c:v>
                </c:pt>
                <c:pt idx="488">
                  <c:v>2740</c:v>
                </c:pt>
                <c:pt idx="489">
                  <c:v>2730</c:v>
                </c:pt>
                <c:pt idx="490">
                  <c:v>2730</c:v>
                </c:pt>
                <c:pt idx="491">
                  <c:v>2680</c:v>
                </c:pt>
                <c:pt idx="492">
                  <c:v>2680</c:v>
                </c:pt>
                <c:pt idx="493">
                  <c:v>2680</c:v>
                </c:pt>
                <c:pt idx="494">
                  <c:v>2670</c:v>
                </c:pt>
                <c:pt idx="495">
                  <c:v>2670</c:v>
                </c:pt>
                <c:pt idx="496">
                  <c:v>2670</c:v>
                </c:pt>
                <c:pt idx="497">
                  <c:v>2670</c:v>
                </c:pt>
                <c:pt idx="498">
                  <c:v>2670</c:v>
                </c:pt>
                <c:pt idx="499">
                  <c:v>2630</c:v>
                </c:pt>
                <c:pt idx="500">
                  <c:v>2630</c:v>
                </c:pt>
                <c:pt idx="501">
                  <c:v>2640</c:v>
                </c:pt>
                <c:pt idx="502">
                  <c:v>2640</c:v>
                </c:pt>
                <c:pt idx="503">
                  <c:v>2640</c:v>
                </c:pt>
                <c:pt idx="504">
                  <c:v>2640</c:v>
                </c:pt>
                <c:pt idx="505">
                  <c:v>2640</c:v>
                </c:pt>
                <c:pt idx="506">
                  <c:v>2660</c:v>
                </c:pt>
                <c:pt idx="507">
                  <c:v>2660</c:v>
                </c:pt>
                <c:pt idx="508">
                  <c:v>2660</c:v>
                </c:pt>
                <c:pt idx="509">
                  <c:v>2660</c:v>
                </c:pt>
                <c:pt idx="510">
                  <c:v>2680</c:v>
                </c:pt>
                <c:pt idx="511">
                  <c:v>2670</c:v>
                </c:pt>
                <c:pt idx="512">
                  <c:v>2670</c:v>
                </c:pt>
                <c:pt idx="513">
                  <c:v>2670</c:v>
                </c:pt>
                <c:pt idx="514">
                  <c:v>2670</c:v>
                </c:pt>
                <c:pt idx="515">
                  <c:v>2670</c:v>
                </c:pt>
                <c:pt idx="516">
                  <c:v>2670</c:v>
                </c:pt>
                <c:pt idx="517">
                  <c:v>2660</c:v>
                </c:pt>
                <c:pt idx="518">
                  <c:v>2670</c:v>
                </c:pt>
                <c:pt idx="519">
                  <c:v>2670</c:v>
                </c:pt>
                <c:pt idx="520">
                  <c:v>2680</c:v>
                </c:pt>
                <c:pt idx="521">
                  <c:v>2680</c:v>
                </c:pt>
                <c:pt idx="522">
                  <c:v>2690</c:v>
                </c:pt>
                <c:pt idx="523">
                  <c:v>2690</c:v>
                </c:pt>
                <c:pt idx="524">
                  <c:v>2690</c:v>
                </c:pt>
                <c:pt idx="525">
                  <c:v>2690</c:v>
                </c:pt>
                <c:pt idx="526">
                  <c:v>2690</c:v>
                </c:pt>
                <c:pt idx="527">
                  <c:v>2690</c:v>
                </c:pt>
                <c:pt idx="528">
                  <c:v>2690</c:v>
                </c:pt>
                <c:pt idx="529">
                  <c:v>2690</c:v>
                </c:pt>
                <c:pt idx="530">
                  <c:v>2690</c:v>
                </c:pt>
                <c:pt idx="531">
                  <c:v>2690</c:v>
                </c:pt>
                <c:pt idx="532">
                  <c:v>2690</c:v>
                </c:pt>
                <c:pt idx="533">
                  <c:v>2690</c:v>
                </c:pt>
                <c:pt idx="534">
                  <c:v>2690</c:v>
                </c:pt>
                <c:pt idx="535">
                  <c:v>2690</c:v>
                </c:pt>
                <c:pt idx="536">
                  <c:v>2690</c:v>
                </c:pt>
                <c:pt idx="537">
                  <c:v>2710</c:v>
                </c:pt>
                <c:pt idx="538">
                  <c:v>2710</c:v>
                </c:pt>
                <c:pt idx="539">
                  <c:v>2710</c:v>
                </c:pt>
                <c:pt idx="540">
                  <c:v>2710</c:v>
                </c:pt>
                <c:pt idx="541">
                  <c:v>2710</c:v>
                </c:pt>
                <c:pt idx="542">
                  <c:v>2710</c:v>
                </c:pt>
                <c:pt idx="543">
                  <c:v>2710</c:v>
                </c:pt>
                <c:pt idx="544">
                  <c:v>2710</c:v>
                </c:pt>
                <c:pt idx="545">
                  <c:v>2710</c:v>
                </c:pt>
                <c:pt idx="546">
                  <c:v>2710</c:v>
                </c:pt>
                <c:pt idx="547">
                  <c:v>2710</c:v>
                </c:pt>
                <c:pt idx="548">
                  <c:v>2710</c:v>
                </c:pt>
                <c:pt idx="549">
                  <c:v>2710</c:v>
                </c:pt>
                <c:pt idx="550">
                  <c:v>2710</c:v>
                </c:pt>
                <c:pt idx="551">
                  <c:v>2710</c:v>
                </c:pt>
                <c:pt idx="552">
                  <c:v>2710</c:v>
                </c:pt>
                <c:pt idx="553">
                  <c:v>2710</c:v>
                </c:pt>
                <c:pt idx="554">
                  <c:v>2710</c:v>
                </c:pt>
                <c:pt idx="555">
                  <c:v>2710</c:v>
                </c:pt>
                <c:pt idx="556">
                  <c:v>2710</c:v>
                </c:pt>
                <c:pt idx="557">
                  <c:v>2710</c:v>
                </c:pt>
                <c:pt idx="558">
                  <c:v>2720</c:v>
                </c:pt>
                <c:pt idx="559">
                  <c:v>2720</c:v>
                </c:pt>
                <c:pt idx="560">
                  <c:v>2720</c:v>
                </c:pt>
                <c:pt idx="561">
                  <c:v>2720</c:v>
                </c:pt>
                <c:pt idx="562">
                  <c:v>2720</c:v>
                </c:pt>
                <c:pt idx="563">
                  <c:v>2730</c:v>
                </c:pt>
                <c:pt idx="564">
                  <c:v>2730</c:v>
                </c:pt>
                <c:pt idx="565">
                  <c:v>2730</c:v>
                </c:pt>
                <c:pt idx="566">
                  <c:v>2730</c:v>
                </c:pt>
                <c:pt idx="567">
                  <c:v>2730</c:v>
                </c:pt>
                <c:pt idx="568">
                  <c:v>2730</c:v>
                </c:pt>
                <c:pt idx="569">
                  <c:v>2730</c:v>
                </c:pt>
                <c:pt idx="570">
                  <c:v>2740</c:v>
                </c:pt>
                <c:pt idx="571">
                  <c:v>2750</c:v>
                </c:pt>
                <c:pt idx="572">
                  <c:v>2750</c:v>
                </c:pt>
                <c:pt idx="573">
                  <c:v>2750</c:v>
                </c:pt>
                <c:pt idx="574">
                  <c:v>2750</c:v>
                </c:pt>
                <c:pt idx="575">
                  <c:v>2750</c:v>
                </c:pt>
                <c:pt idx="576">
                  <c:v>2750</c:v>
                </c:pt>
                <c:pt idx="577">
                  <c:v>2750</c:v>
                </c:pt>
                <c:pt idx="578">
                  <c:v>2750</c:v>
                </c:pt>
                <c:pt idx="579">
                  <c:v>2750</c:v>
                </c:pt>
                <c:pt idx="580">
                  <c:v>2760</c:v>
                </c:pt>
                <c:pt idx="581">
                  <c:v>2760</c:v>
                </c:pt>
                <c:pt idx="582">
                  <c:v>2760</c:v>
                </c:pt>
                <c:pt idx="583">
                  <c:v>2770</c:v>
                </c:pt>
                <c:pt idx="584">
                  <c:v>2770</c:v>
                </c:pt>
                <c:pt idx="585">
                  <c:v>2790</c:v>
                </c:pt>
                <c:pt idx="586">
                  <c:v>2790</c:v>
                </c:pt>
                <c:pt idx="587">
                  <c:v>2790</c:v>
                </c:pt>
                <c:pt idx="588">
                  <c:v>2790</c:v>
                </c:pt>
                <c:pt idx="589">
                  <c:v>2790</c:v>
                </c:pt>
                <c:pt idx="590">
                  <c:v>2790</c:v>
                </c:pt>
                <c:pt idx="591">
                  <c:v>2790</c:v>
                </c:pt>
                <c:pt idx="592">
                  <c:v>2800</c:v>
                </c:pt>
                <c:pt idx="593">
                  <c:v>2840</c:v>
                </c:pt>
                <c:pt idx="594">
                  <c:v>2840</c:v>
                </c:pt>
                <c:pt idx="595">
                  <c:v>2870</c:v>
                </c:pt>
                <c:pt idx="596">
                  <c:v>2870</c:v>
                </c:pt>
                <c:pt idx="597">
                  <c:v>2890</c:v>
                </c:pt>
                <c:pt idx="598">
                  <c:v>2890</c:v>
                </c:pt>
                <c:pt idx="599">
                  <c:v>2920</c:v>
                </c:pt>
                <c:pt idx="600">
                  <c:v>2900</c:v>
                </c:pt>
                <c:pt idx="601">
                  <c:v>2900</c:v>
                </c:pt>
                <c:pt idx="602">
                  <c:v>2830</c:v>
                </c:pt>
                <c:pt idx="603">
                  <c:v>2830</c:v>
                </c:pt>
                <c:pt idx="604">
                  <c:v>2740</c:v>
                </c:pt>
                <c:pt idx="605">
                  <c:v>2750</c:v>
                </c:pt>
                <c:pt idx="606">
                  <c:v>2750</c:v>
                </c:pt>
                <c:pt idx="607">
                  <c:v>2750</c:v>
                </c:pt>
                <c:pt idx="608">
                  <c:v>2750</c:v>
                </c:pt>
                <c:pt idx="609">
                  <c:v>2680</c:v>
                </c:pt>
                <c:pt idx="610">
                  <c:v>2680</c:v>
                </c:pt>
                <c:pt idx="611">
                  <c:v>2660</c:v>
                </c:pt>
                <c:pt idx="612">
                  <c:v>2640</c:v>
                </c:pt>
                <c:pt idx="613">
                  <c:v>2640</c:v>
                </c:pt>
                <c:pt idx="614">
                  <c:v>2640</c:v>
                </c:pt>
                <c:pt idx="615">
                  <c:v>2640</c:v>
                </c:pt>
                <c:pt idx="616">
                  <c:v>2640</c:v>
                </c:pt>
                <c:pt idx="617">
                  <c:v>2650</c:v>
                </c:pt>
                <c:pt idx="618">
                  <c:v>2650</c:v>
                </c:pt>
                <c:pt idx="619">
                  <c:v>2640</c:v>
                </c:pt>
                <c:pt idx="620">
                  <c:v>2640</c:v>
                </c:pt>
                <c:pt idx="621">
                  <c:v>2630</c:v>
                </c:pt>
                <c:pt idx="622">
                  <c:v>2630</c:v>
                </c:pt>
                <c:pt idx="623">
                  <c:v>2650</c:v>
                </c:pt>
                <c:pt idx="624">
                  <c:v>2660</c:v>
                </c:pt>
                <c:pt idx="625">
                  <c:v>2660</c:v>
                </c:pt>
                <c:pt idx="626">
                  <c:v>2660</c:v>
                </c:pt>
                <c:pt idx="627">
                  <c:v>2660</c:v>
                </c:pt>
                <c:pt idx="628">
                  <c:v>2670</c:v>
                </c:pt>
                <c:pt idx="629">
                  <c:v>2680</c:v>
                </c:pt>
                <c:pt idx="630">
                  <c:v>2680</c:v>
                </c:pt>
                <c:pt idx="631">
                  <c:v>2690</c:v>
                </c:pt>
                <c:pt idx="632">
                  <c:v>2690</c:v>
                </c:pt>
                <c:pt idx="633">
                  <c:v>2690</c:v>
                </c:pt>
                <c:pt idx="634">
                  <c:v>2690</c:v>
                </c:pt>
                <c:pt idx="635">
                  <c:v>2690</c:v>
                </c:pt>
                <c:pt idx="636">
                  <c:v>2690</c:v>
                </c:pt>
                <c:pt idx="637">
                  <c:v>2690</c:v>
                </c:pt>
                <c:pt idx="638">
                  <c:v>2710</c:v>
                </c:pt>
                <c:pt idx="639">
                  <c:v>2710</c:v>
                </c:pt>
                <c:pt idx="640">
                  <c:v>2720</c:v>
                </c:pt>
                <c:pt idx="641">
                  <c:v>2710</c:v>
                </c:pt>
                <c:pt idx="642">
                  <c:v>2710</c:v>
                </c:pt>
                <c:pt idx="643">
                  <c:v>2720</c:v>
                </c:pt>
                <c:pt idx="644">
                  <c:v>2720</c:v>
                </c:pt>
                <c:pt idx="645">
                  <c:v>2730</c:v>
                </c:pt>
                <c:pt idx="646">
                  <c:v>2740</c:v>
                </c:pt>
                <c:pt idx="647">
                  <c:v>2740</c:v>
                </c:pt>
                <c:pt idx="648">
                  <c:v>2740</c:v>
                </c:pt>
                <c:pt idx="649">
                  <c:v>2740</c:v>
                </c:pt>
                <c:pt idx="650">
                  <c:v>2740</c:v>
                </c:pt>
                <c:pt idx="651">
                  <c:v>2740</c:v>
                </c:pt>
                <c:pt idx="652">
                  <c:v>2750</c:v>
                </c:pt>
                <c:pt idx="653">
                  <c:v>2760</c:v>
                </c:pt>
                <c:pt idx="654">
                  <c:v>2760</c:v>
                </c:pt>
                <c:pt idx="655">
                  <c:v>2760</c:v>
                </c:pt>
                <c:pt idx="656">
                  <c:v>2760</c:v>
                </c:pt>
                <c:pt idx="657">
                  <c:v>2780</c:v>
                </c:pt>
                <c:pt idx="658">
                  <c:v>2780</c:v>
                </c:pt>
                <c:pt idx="659">
                  <c:v>2780</c:v>
                </c:pt>
                <c:pt idx="660">
                  <c:v>2770</c:v>
                </c:pt>
                <c:pt idx="661">
                  <c:v>2770</c:v>
                </c:pt>
                <c:pt idx="662">
                  <c:v>2790</c:v>
                </c:pt>
                <c:pt idx="663">
                  <c:v>2790</c:v>
                </c:pt>
                <c:pt idx="664">
                  <c:v>2760</c:v>
                </c:pt>
                <c:pt idx="665">
                  <c:v>2770</c:v>
                </c:pt>
                <c:pt idx="666">
                  <c:v>2770</c:v>
                </c:pt>
                <c:pt idx="667">
                  <c:v>2760</c:v>
                </c:pt>
                <c:pt idx="668">
                  <c:v>2760</c:v>
                </c:pt>
                <c:pt idx="669">
                  <c:v>2760</c:v>
                </c:pt>
                <c:pt idx="670">
                  <c:v>2760</c:v>
                </c:pt>
                <c:pt idx="671">
                  <c:v>2760</c:v>
                </c:pt>
                <c:pt idx="672">
                  <c:v>2760</c:v>
                </c:pt>
                <c:pt idx="673">
                  <c:v>2760</c:v>
                </c:pt>
                <c:pt idx="674">
                  <c:v>2770</c:v>
                </c:pt>
                <c:pt idx="675">
                  <c:v>2770</c:v>
                </c:pt>
                <c:pt idx="676">
                  <c:v>2760</c:v>
                </c:pt>
                <c:pt idx="677">
                  <c:v>2770</c:v>
                </c:pt>
                <c:pt idx="678">
                  <c:v>2770</c:v>
                </c:pt>
                <c:pt idx="679">
                  <c:v>2770</c:v>
                </c:pt>
                <c:pt idx="680">
                  <c:v>2770</c:v>
                </c:pt>
                <c:pt idx="681">
                  <c:v>2770</c:v>
                </c:pt>
                <c:pt idx="682">
                  <c:v>2780</c:v>
                </c:pt>
                <c:pt idx="683">
                  <c:v>2780</c:v>
                </c:pt>
                <c:pt idx="684">
                  <c:v>2780</c:v>
                </c:pt>
                <c:pt idx="685">
                  <c:v>2780</c:v>
                </c:pt>
                <c:pt idx="686">
                  <c:v>2780</c:v>
                </c:pt>
                <c:pt idx="687">
                  <c:v>2780</c:v>
                </c:pt>
                <c:pt idx="688">
                  <c:v>2780</c:v>
                </c:pt>
                <c:pt idx="689">
                  <c:v>2800</c:v>
                </c:pt>
                <c:pt idx="690">
                  <c:v>2800</c:v>
                </c:pt>
                <c:pt idx="691">
                  <c:v>2830</c:v>
                </c:pt>
                <c:pt idx="692">
                  <c:v>2830</c:v>
                </c:pt>
                <c:pt idx="693">
                  <c:v>2790</c:v>
                </c:pt>
                <c:pt idx="694">
                  <c:v>2800</c:v>
                </c:pt>
                <c:pt idx="695">
                  <c:v>2800</c:v>
                </c:pt>
                <c:pt idx="696">
                  <c:v>2800</c:v>
                </c:pt>
                <c:pt idx="697">
                  <c:v>2800</c:v>
                </c:pt>
                <c:pt idx="698">
                  <c:v>2830</c:v>
                </c:pt>
                <c:pt idx="699">
                  <c:v>2810</c:v>
                </c:pt>
                <c:pt idx="700">
                  <c:v>2810</c:v>
                </c:pt>
                <c:pt idx="701">
                  <c:v>2830</c:v>
                </c:pt>
                <c:pt idx="702">
                  <c:v>2830</c:v>
                </c:pt>
                <c:pt idx="703">
                  <c:v>2850</c:v>
                </c:pt>
                <c:pt idx="704">
                  <c:v>2850</c:v>
                </c:pt>
                <c:pt idx="705">
                  <c:v>2830</c:v>
                </c:pt>
                <c:pt idx="706">
                  <c:v>2820</c:v>
                </c:pt>
                <c:pt idx="707">
                  <c:v>2820</c:v>
                </c:pt>
                <c:pt idx="708">
                  <c:v>2840</c:v>
                </c:pt>
                <c:pt idx="709">
                  <c:v>2840</c:v>
                </c:pt>
                <c:pt idx="710">
                  <c:v>2840</c:v>
                </c:pt>
                <c:pt idx="711">
                  <c:v>2840</c:v>
                </c:pt>
                <c:pt idx="712">
                  <c:v>2840</c:v>
                </c:pt>
                <c:pt idx="713">
                  <c:v>2850</c:v>
                </c:pt>
                <c:pt idx="714">
                  <c:v>2850</c:v>
                </c:pt>
                <c:pt idx="715">
                  <c:v>2870</c:v>
                </c:pt>
                <c:pt idx="716">
                  <c:v>2870</c:v>
                </c:pt>
                <c:pt idx="717">
                  <c:v>2860</c:v>
                </c:pt>
                <c:pt idx="718">
                  <c:v>2890</c:v>
                </c:pt>
                <c:pt idx="719">
                  <c:v>2890</c:v>
                </c:pt>
                <c:pt idx="720">
                  <c:v>2860</c:v>
                </c:pt>
                <c:pt idx="721">
                  <c:v>2860</c:v>
                </c:pt>
                <c:pt idx="722">
                  <c:v>2870</c:v>
                </c:pt>
                <c:pt idx="723">
                  <c:v>2830</c:v>
                </c:pt>
                <c:pt idx="724">
                  <c:v>2830</c:v>
                </c:pt>
                <c:pt idx="725">
                  <c:v>2870</c:v>
                </c:pt>
                <c:pt idx="726">
                  <c:v>2870</c:v>
                </c:pt>
                <c:pt idx="727">
                  <c:v>2860</c:v>
                </c:pt>
                <c:pt idx="728">
                  <c:v>2860</c:v>
                </c:pt>
                <c:pt idx="729">
                  <c:v>2840</c:v>
                </c:pt>
                <c:pt idx="730">
                  <c:v>2840</c:v>
                </c:pt>
                <c:pt idx="731">
                  <c:v>2840</c:v>
                </c:pt>
                <c:pt idx="732">
                  <c:v>2830</c:v>
                </c:pt>
                <c:pt idx="733">
                  <c:v>2830</c:v>
                </c:pt>
                <c:pt idx="734">
                  <c:v>2820</c:v>
                </c:pt>
                <c:pt idx="735">
                  <c:v>2810</c:v>
                </c:pt>
                <c:pt idx="736">
                  <c:v>2810</c:v>
                </c:pt>
                <c:pt idx="737">
                  <c:v>2810</c:v>
                </c:pt>
                <c:pt idx="738">
                  <c:v>2810</c:v>
                </c:pt>
                <c:pt idx="739">
                  <c:v>2810</c:v>
                </c:pt>
                <c:pt idx="740">
                  <c:v>2810</c:v>
                </c:pt>
                <c:pt idx="741">
                  <c:v>2800</c:v>
                </c:pt>
                <c:pt idx="742">
                  <c:v>2810</c:v>
                </c:pt>
                <c:pt idx="743">
                  <c:v>2810</c:v>
                </c:pt>
                <c:pt idx="744">
                  <c:v>2810</c:v>
                </c:pt>
                <c:pt idx="745">
                  <c:v>2810</c:v>
                </c:pt>
                <c:pt idx="746">
                  <c:v>2810</c:v>
                </c:pt>
                <c:pt idx="747">
                  <c:v>2800</c:v>
                </c:pt>
                <c:pt idx="748">
                  <c:v>2800</c:v>
                </c:pt>
                <c:pt idx="749">
                  <c:v>2810</c:v>
                </c:pt>
                <c:pt idx="750">
                  <c:v>2810</c:v>
                </c:pt>
                <c:pt idx="751">
                  <c:v>2810</c:v>
                </c:pt>
                <c:pt idx="752">
                  <c:v>2800</c:v>
                </c:pt>
                <c:pt idx="753">
                  <c:v>2800</c:v>
                </c:pt>
                <c:pt idx="754">
                  <c:v>2830</c:v>
                </c:pt>
                <c:pt idx="755">
                  <c:v>2830</c:v>
                </c:pt>
                <c:pt idx="756">
                  <c:v>2820</c:v>
                </c:pt>
                <c:pt idx="757">
                  <c:v>2820</c:v>
                </c:pt>
                <c:pt idx="758">
                  <c:v>2840</c:v>
                </c:pt>
                <c:pt idx="759">
                  <c:v>2820</c:v>
                </c:pt>
                <c:pt idx="760">
                  <c:v>2820</c:v>
                </c:pt>
                <c:pt idx="761">
                  <c:v>2830</c:v>
                </c:pt>
                <c:pt idx="762">
                  <c:v>2830</c:v>
                </c:pt>
                <c:pt idx="763">
                  <c:v>2820</c:v>
                </c:pt>
                <c:pt idx="764">
                  <c:v>2810</c:v>
                </c:pt>
                <c:pt idx="765">
                  <c:v>2810</c:v>
                </c:pt>
                <c:pt idx="766">
                  <c:v>2830</c:v>
                </c:pt>
                <c:pt idx="767">
                  <c:v>2830</c:v>
                </c:pt>
                <c:pt idx="768">
                  <c:v>2820</c:v>
                </c:pt>
                <c:pt idx="769">
                  <c:v>2820</c:v>
                </c:pt>
                <c:pt idx="770">
                  <c:v>2840</c:v>
                </c:pt>
                <c:pt idx="771">
                  <c:v>2830</c:v>
                </c:pt>
                <c:pt idx="772">
                  <c:v>2830</c:v>
                </c:pt>
                <c:pt idx="773">
                  <c:v>2830</c:v>
                </c:pt>
                <c:pt idx="774">
                  <c:v>2830</c:v>
                </c:pt>
                <c:pt idx="775">
                  <c:v>2840</c:v>
                </c:pt>
                <c:pt idx="776">
                  <c:v>2840</c:v>
                </c:pt>
                <c:pt idx="777">
                  <c:v>2840</c:v>
                </c:pt>
                <c:pt idx="778">
                  <c:v>2840</c:v>
                </c:pt>
                <c:pt idx="779">
                  <c:v>2840</c:v>
                </c:pt>
                <c:pt idx="780">
                  <c:v>2840</c:v>
                </c:pt>
                <c:pt idx="781">
                  <c:v>2840</c:v>
                </c:pt>
                <c:pt idx="782">
                  <c:v>2840</c:v>
                </c:pt>
                <c:pt idx="783">
                  <c:v>2840</c:v>
                </c:pt>
                <c:pt idx="784">
                  <c:v>2840</c:v>
                </c:pt>
                <c:pt idx="785">
                  <c:v>2840</c:v>
                </c:pt>
                <c:pt idx="786">
                  <c:v>2840</c:v>
                </c:pt>
                <c:pt idx="787">
                  <c:v>2880</c:v>
                </c:pt>
                <c:pt idx="788">
                  <c:v>2880</c:v>
                </c:pt>
                <c:pt idx="789">
                  <c:v>2850</c:v>
                </c:pt>
                <c:pt idx="790">
                  <c:v>2850</c:v>
                </c:pt>
                <c:pt idx="791">
                  <c:v>2850</c:v>
                </c:pt>
                <c:pt idx="792">
                  <c:v>2860</c:v>
                </c:pt>
                <c:pt idx="793">
                  <c:v>2860</c:v>
                </c:pt>
                <c:pt idx="794">
                  <c:v>2860</c:v>
                </c:pt>
                <c:pt idx="795">
                  <c:v>2870</c:v>
                </c:pt>
                <c:pt idx="796">
                  <c:v>2870</c:v>
                </c:pt>
                <c:pt idx="797">
                  <c:v>2860</c:v>
                </c:pt>
                <c:pt idx="798">
                  <c:v>2860</c:v>
                </c:pt>
                <c:pt idx="799">
                  <c:v>2860</c:v>
                </c:pt>
                <c:pt idx="800">
                  <c:v>2840</c:v>
                </c:pt>
                <c:pt idx="801">
                  <c:v>2840</c:v>
                </c:pt>
                <c:pt idx="802">
                  <c:v>2830</c:v>
                </c:pt>
                <c:pt idx="803">
                  <c:v>2830</c:v>
                </c:pt>
                <c:pt idx="804">
                  <c:v>2830</c:v>
                </c:pt>
                <c:pt idx="805">
                  <c:v>2830</c:v>
                </c:pt>
                <c:pt idx="806">
                  <c:v>2820</c:v>
                </c:pt>
                <c:pt idx="807">
                  <c:v>2830</c:v>
                </c:pt>
                <c:pt idx="808">
                  <c:v>2830</c:v>
                </c:pt>
                <c:pt idx="809">
                  <c:v>2820</c:v>
                </c:pt>
                <c:pt idx="810">
                  <c:v>2820</c:v>
                </c:pt>
                <c:pt idx="811">
                  <c:v>2830</c:v>
                </c:pt>
                <c:pt idx="812">
                  <c:v>2850</c:v>
                </c:pt>
                <c:pt idx="813">
                  <c:v>2850</c:v>
                </c:pt>
                <c:pt idx="814">
                  <c:v>2820</c:v>
                </c:pt>
                <c:pt idx="815">
                  <c:v>2820</c:v>
                </c:pt>
                <c:pt idx="816">
                  <c:v>2820</c:v>
                </c:pt>
                <c:pt idx="817">
                  <c:v>2830</c:v>
                </c:pt>
                <c:pt idx="818">
                  <c:v>2830</c:v>
                </c:pt>
                <c:pt idx="819">
                  <c:v>2830</c:v>
                </c:pt>
                <c:pt idx="820">
                  <c:v>2830</c:v>
                </c:pt>
                <c:pt idx="821">
                  <c:v>2830</c:v>
                </c:pt>
                <c:pt idx="822">
                  <c:v>2830</c:v>
                </c:pt>
                <c:pt idx="823">
                  <c:v>2840</c:v>
                </c:pt>
                <c:pt idx="824">
                  <c:v>2830</c:v>
                </c:pt>
                <c:pt idx="825">
                  <c:v>2830</c:v>
                </c:pt>
                <c:pt idx="826">
                  <c:v>2840</c:v>
                </c:pt>
                <c:pt idx="827">
                  <c:v>2840</c:v>
                </c:pt>
                <c:pt idx="828">
                  <c:v>2840</c:v>
                </c:pt>
                <c:pt idx="829">
                  <c:v>2850</c:v>
                </c:pt>
                <c:pt idx="830">
                  <c:v>2850</c:v>
                </c:pt>
                <c:pt idx="831">
                  <c:v>2870</c:v>
                </c:pt>
                <c:pt idx="832">
                  <c:v>2870</c:v>
                </c:pt>
                <c:pt idx="833">
                  <c:v>2870</c:v>
                </c:pt>
                <c:pt idx="834">
                  <c:v>2870</c:v>
                </c:pt>
                <c:pt idx="835">
                  <c:v>2860</c:v>
                </c:pt>
                <c:pt idx="836">
                  <c:v>2860</c:v>
                </c:pt>
                <c:pt idx="837">
                  <c:v>2860</c:v>
                </c:pt>
                <c:pt idx="838">
                  <c:v>2860</c:v>
                </c:pt>
                <c:pt idx="839">
                  <c:v>2860</c:v>
                </c:pt>
                <c:pt idx="840">
                  <c:v>2860</c:v>
                </c:pt>
                <c:pt idx="841">
                  <c:v>2860</c:v>
                </c:pt>
                <c:pt idx="842">
                  <c:v>2860</c:v>
                </c:pt>
                <c:pt idx="843">
                  <c:v>2860</c:v>
                </c:pt>
                <c:pt idx="844">
                  <c:v>2860</c:v>
                </c:pt>
                <c:pt idx="845">
                  <c:v>2870</c:v>
                </c:pt>
                <c:pt idx="846">
                  <c:v>2870</c:v>
                </c:pt>
                <c:pt idx="847">
                  <c:v>2870</c:v>
                </c:pt>
                <c:pt idx="848">
                  <c:v>2870</c:v>
                </c:pt>
                <c:pt idx="849">
                  <c:v>2870</c:v>
                </c:pt>
                <c:pt idx="850">
                  <c:v>2860</c:v>
                </c:pt>
                <c:pt idx="851">
                  <c:v>2860</c:v>
                </c:pt>
                <c:pt idx="852">
                  <c:v>2860</c:v>
                </c:pt>
                <c:pt idx="853">
                  <c:v>2880</c:v>
                </c:pt>
                <c:pt idx="854">
                  <c:v>2880</c:v>
                </c:pt>
                <c:pt idx="855">
                  <c:v>2880</c:v>
                </c:pt>
                <c:pt idx="856">
                  <c:v>2880</c:v>
                </c:pt>
                <c:pt idx="857">
                  <c:v>2860</c:v>
                </c:pt>
                <c:pt idx="858">
                  <c:v>2860</c:v>
                </c:pt>
                <c:pt idx="859">
                  <c:v>2870</c:v>
                </c:pt>
                <c:pt idx="860">
                  <c:v>2920</c:v>
                </c:pt>
                <c:pt idx="861">
                  <c:v>2920</c:v>
                </c:pt>
                <c:pt idx="862">
                  <c:v>2880</c:v>
                </c:pt>
                <c:pt idx="863">
                  <c:v>2880</c:v>
                </c:pt>
                <c:pt idx="864">
                  <c:v>2870</c:v>
                </c:pt>
                <c:pt idx="865">
                  <c:v>2930</c:v>
                </c:pt>
                <c:pt idx="866">
                  <c:v>2930</c:v>
                </c:pt>
                <c:pt idx="867">
                  <c:v>2910</c:v>
                </c:pt>
                <c:pt idx="868">
                  <c:v>2910</c:v>
                </c:pt>
                <c:pt idx="869">
                  <c:v>2910</c:v>
                </c:pt>
                <c:pt idx="870">
                  <c:v>2900</c:v>
                </c:pt>
                <c:pt idx="871">
                  <c:v>2900</c:v>
                </c:pt>
                <c:pt idx="872">
                  <c:v>2910</c:v>
                </c:pt>
                <c:pt idx="873">
                  <c:v>2910</c:v>
                </c:pt>
                <c:pt idx="874">
                  <c:v>2890</c:v>
                </c:pt>
                <c:pt idx="875">
                  <c:v>2890</c:v>
                </c:pt>
                <c:pt idx="876">
                  <c:v>2890</c:v>
                </c:pt>
                <c:pt idx="877">
                  <c:v>2890</c:v>
                </c:pt>
                <c:pt idx="878">
                  <c:v>2890</c:v>
                </c:pt>
                <c:pt idx="879">
                  <c:v>2900</c:v>
                </c:pt>
                <c:pt idx="880">
                  <c:v>2900</c:v>
                </c:pt>
                <c:pt idx="881">
                  <c:v>2880</c:v>
                </c:pt>
                <c:pt idx="882">
                  <c:v>2870</c:v>
                </c:pt>
                <c:pt idx="883">
                  <c:v>2870</c:v>
                </c:pt>
                <c:pt idx="884">
                  <c:v>2860</c:v>
                </c:pt>
                <c:pt idx="885">
                  <c:v>2860</c:v>
                </c:pt>
                <c:pt idx="886">
                  <c:v>2850</c:v>
                </c:pt>
                <c:pt idx="887">
                  <c:v>2850</c:v>
                </c:pt>
                <c:pt idx="888">
                  <c:v>2840</c:v>
                </c:pt>
                <c:pt idx="889">
                  <c:v>2840</c:v>
                </c:pt>
                <c:pt idx="890">
                  <c:v>2840</c:v>
                </c:pt>
                <c:pt idx="891">
                  <c:v>2840</c:v>
                </c:pt>
                <c:pt idx="892">
                  <c:v>2840</c:v>
                </c:pt>
                <c:pt idx="893">
                  <c:v>2840</c:v>
                </c:pt>
                <c:pt idx="894">
                  <c:v>2850</c:v>
                </c:pt>
                <c:pt idx="895">
                  <c:v>2850</c:v>
                </c:pt>
                <c:pt idx="896">
                  <c:v>2850</c:v>
                </c:pt>
                <c:pt idx="897">
                  <c:v>2850</c:v>
                </c:pt>
                <c:pt idx="898">
                  <c:v>2850</c:v>
                </c:pt>
                <c:pt idx="899">
                  <c:v>2850</c:v>
                </c:pt>
                <c:pt idx="900">
                  <c:v>2860</c:v>
                </c:pt>
                <c:pt idx="901">
                  <c:v>2860</c:v>
                </c:pt>
                <c:pt idx="902">
                  <c:v>2860</c:v>
                </c:pt>
                <c:pt idx="903">
                  <c:v>2870</c:v>
                </c:pt>
                <c:pt idx="904">
                  <c:v>2870</c:v>
                </c:pt>
                <c:pt idx="905">
                  <c:v>2860</c:v>
                </c:pt>
                <c:pt idx="906">
                  <c:v>2860</c:v>
                </c:pt>
                <c:pt idx="907">
                  <c:v>2860</c:v>
                </c:pt>
                <c:pt idx="908">
                  <c:v>2850</c:v>
                </c:pt>
                <c:pt idx="909">
                  <c:v>2850</c:v>
                </c:pt>
                <c:pt idx="910">
                  <c:v>2850</c:v>
                </c:pt>
                <c:pt idx="911">
                  <c:v>2850</c:v>
                </c:pt>
                <c:pt idx="912">
                  <c:v>2870</c:v>
                </c:pt>
                <c:pt idx="913">
                  <c:v>2860</c:v>
                </c:pt>
                <c:pt idx="914">
                  <c:v>2860</c:v>
                </c:pt>
                <c:pt idx="915">
                  <c:v>2880</c:v>
                </c:pt>
                <c:pt idx="916">
                  <c:v>2880</c:v>
                </c:pt>
                <c:pt idx="917">
                  <c:v>2890</c:v>
                </c:pt>
                <c:pt idx="918">
                  <c:v>2880</c:v>
                </c:pt>
                <c:pt idx="919">
                  <c:v>2880</c:v>
                </c:pt>
                <c:pt idx="920">
                  <c:v>2870</c:v>
                </c:pt>
                <c:pt idx="921">
                  <c:v>2870</c:v>
                </c:pt>
                <c:pt idx="922">
                  <c:v>2880</c:v>
                </c:pt>
                <c:pt idx="923">
                  <c:v>2880</c:v>
                </c:pt>
                <c:pt idx="924">
                  <c:v>2900</c:v>
                </c:pt>
                <c:pt idx="925">
                  <c:v>2890</c:v>
                </c:pt>
                <c:pt idx="926">
                  <c:v>2890</c:v>
                </c:pt>
                <c:pt idx="927">
                  <c:v>2900</c:v>
                </c:pt>
                <c:pt idx="928">
                  <c:v>2900</c:v>
                </c:pt>
                <c:pt idx="929">
                  <c:v>2900</c:v>
                </c:pt>
                <c:pt idx="930">
                  <c:v>2890</c:v>
                </c:pt>
                <c:pt idx="931">
                  <c:v>2890</c:v>
                </c:pt>
                <c:pt idx="932">
                  <c:v>2910</c:v>
                </c:pt>
                <c:pt idx="933">
                  <c:v>2910</c:v>
                </c:pt>
                <c:pt idx="934">
                  <c:v>2910</c:v>
                </c:pt>
                <c:pt idx="935">
                  <c:v>2900</c:v>
                </c:pt>
                <c:pt idx="936">
                  <c:v>2900</c:v>
                </c:pt>
                <c:pt idx="937">
                  <c:v>2900</c:v>
                </c:pt>
                <c:pt idx="938">
                  <c:v>2900</c:v>
                </c:pt>
                <c:pt idx="939">
                  <c:v>2930</c:v>
                </c:pt>
                <c:pt idx="940">
                  <c:v>2930</c:v>
                </c:pt>
                <c:pt idx="941">
                  <c:v>2910</c:v>
                </c:pt>
                <c:pt idx="942">
                  <c:v>2910</c:v>
                </c:pt>
                <c:pt idx="943">
                  <c:v>2910</c:v>
                </c:pt>
                <c:pt idx="944">
                  <c:v>2900</c:v>
                </c:pt>
                <c:pt idx="945">
                  <c:v>2900</c:v>
                </c:pt>
                <c:pt idx="946">
                  <c:v>2900</c:v>
                </c:pt>
                <c:pt idx="947">
                  <c:v>2900</c:v>
                </c:pt>
                <c:pt idx="948">
                  <c:v>2920</c:v>
                </c:pt>
                <c:pt idx="949">
                  <c:v>2910</c:v>
                </c:pt>
                <c:pt idx="950">
                  <c:v>2910</c:v>
                </c:pt>
                <c:pt idx="951">
                  <c:v>2910</c:v>
                </c:pt>
                <c:pt idx="952">
                  <c:v>2910</c:v>
                </c:pt>
                <c:pt idx="953">
                  <c:v>2930</c:v>
                </c:pt>
                <c:pt idx="954">
                  <c:v>2910</c:v>
                </c:pt>
                <c:pt idx="955">
                  <c:v>2910</c:v>
                </c:pt>
                <c:pt idx="956">
                  <c:v>2910</c:v>
                </c:pt>
                <c:pt idx="957">
                  <c:v>2910</c:v>
                </c:pt>
                <c:pt idx="958">
                  <c:v>2920</c:v>
                </c:pt>
                <c:pt idx="959">
                  <c:v>2900</c:v>
                </c:pt>
                <c:pt idx="960">
                  <c:v>2900</c:v>
                </c:pt>
                <c:pt idx="961">
                  <c:v>2910</c:v>
                </c:pt>
                <c:pt idx="962">
                  <c:v>2910</c:v>
                </c:pt>
                <c:pt idx="963">
                  <c:v>2900</c:v>
                </c:pt>
                <c:pt idx="964">
                  <c:v>2900</c:v>
                </c:pt>
                <c:pt idx="965">
                  <c:v>2920</c:v>
                </c:pt>
                <c:pt idx="966">
                  <c:v>2930</c:v>
                </c:pt>
                <c:pt idx="967">
                  <c:v>2930</c:v>
                </c:pt>
                <c:pt idx="968">
                  <c:v>2920</c:v>
                </c:pt>
                <c:pt idx="969">
                  <c:v>2920</c:v>
                </c:pt>
                <c:pt idx="970">
                  <c:v>2920</c:v>
                </c:pt>
                <c:pt idx="971">
                  <c:v>2920</c:v>
                </c:pt>
                <c:pt idx="972">
                  <c:v>2920</c:v>
                </c:pt>
                <c:pt idx="973">
                  <c:v>2920</c:v>
                </c:pt>
                <c:pt idx="974">
                  <c:v>2920</c:v>
                </c:pt>
                <c:pt idx="975">
                  <c:v>2920</c:v>
                </c:pt>
                <c:pt idx="976">
                  <c:v>2920</c:v>
                </c:pt>
                <c:pt idx="977">
                  <c:v>2920</c:v>
                </c:pt>
                <c:pt idx="978">
                  <c:v>2930</c:v>
                </c:pt>
                <c:pt idx="979">
                  <c:v>2930</c:v>
                </c:pt>
                <c:pt idx="980">
                  <c:v>2910</c:v>
                </c:pt>
                <c:pt idx="981">
                  <c:v>2910</c:v>
                </c:pt>
                <c:pt idx="982">
                  <c:v>2920</c:v>
                </c:pt>
                <c:pt idx="983">
                  <c:v>2940</c:v>
                </c:pt>
                <c:pt idx="984">
                  <c:v>2940</c:v>
                </c:pt>
                <c:pt idx="985">
                  <c:v>2930</c:v>
                </c:pt>
                <c:pt idx="986">
                  <c:v>2930</c:v>
                </c:pt>
                <c:pt idx="987">
                  <c:v>2930</c:v>
                </c:pt>
                <c:pt idx="988">
                  <c:v>2950</c:v>
                </c:pt>
                <c:pt idx="989">
                  <c:v>2950</c:v>
                </c:pt>
                <c:pt idx="990">
                  <c:v>2920</c:v>
                </c:pt>
                <c:pt idx="991">
                  <c:v>2920</c:v>
                </c:pt>
                <c:pt idx="992">
                  <c:v>2930</c:v>
                </c:pt>
                <c:pt idx="993">
                  <c:v>2930</c:v>
                </c:pt>
                <c:pt idx="994">
                  <c:v>2940</c:v>
                </c:pt>
                <c:pt idx="995">
                  <c:v>2940</c:v>
                </c:pt>
                <c:pt idx="996">
                  <c:v>2940</c:v>
                </c:pt>
                <c:pt idx="997">
                  <c:v>2950</c:v>
                </c:pt>
                <c:pt idx="998">
                  <c:v>2950</c:v>
                </c:pt>
                <c:pt idx="999">
                  <c:v>2950</c:v>
                </c:pt>
                <c:pt idx="1000">
                  <c:v>2950</c:v>
                </c:pt>
                <c:pt idx="1001">
                  <c:v>2960</c:v>
                </c:pt>
                <c:pt idx="1002">
                  <c:v>2950</c:v>
                </c:pt>
                <c:pt idx="1003">
                  <c:v>2950</c:v>
                </c:pt>
                <c:pt idx="1004">
                  <c:v>2940</c:v>
                </c:pt>
                <c:pt idx="1005">
                  <c:v>2940</c:v>
                </c:pt>
                <c:pt idx="1006">
                  <c:v>2930</c:v>
                </c:pt>
                <c:pt idx="1007">
                  <c:v>2940</c:v>
                </c:pt>
                <c:pt idx="1008">
                  <c:v>2940</c:v>
                </c:pt>
                <c:pt idx="1009">
                  <c:v>2990</c:v>
                </c:pt>
                <c:pt idx="1010">
                  <c:v>2990</c:v>
                </c:pt>
                <c:pt idx="1011">
                  <c:v>2940</c:v>
                </c:pt>
                <c:pt idx="1012">
                  <c:v>2960</c:v>
                </c:pt>
                <c:pt idx="1013">
                  <c:v>2960</c:v>
                </c:pt>
                <c:pt idx="1014">
                  <c:v>2950</c:v>
                </c:pt>
                <c:pt idx="1015">
                  <c:v>2950</c:v>
                </c:pt>
                <c:pt idx="1016">
                  <c:v>3000</c:v>
                </c:pt>
                <c:pt idx="1017">
                  <c:v>3000</c:v>
                </c:pt>
                <c:pt idx="1018">
                  <c:v>2980</c:v>
                </c:pt>
                <c:pt idx="1019">
                  <c:v>2970</c:v>
                </c:pt>
                <c:pt idx="1020">
                  <c:v>2970</c:v>
                </c:pt>
                <c:pt idx="1021">
                  <c:v>2960</c:v>
                </c:pt>
                <c:pt idx="1022">
                  <c:v>2960</c:v>
                </c:pt>
                <c:pt idx="1023">
                  <c:v>2990</c:v>
                </c:pt>
                <c:pt idx="1024">
                  <c:v>3010</c:v>
                </c:pt>
                <c:pt idx="1025">
                  <c:v>3010</c:v>
                </c:pt>
                <c:pt idx="1026">
                  <c:v>2990</c:v>
                </c:pt>
                <c:pt idx="1027">
                  <c:v>2990</c:v>
                </c:pt>
                <c:pt idx="1028">
                  <c:v>3100</c:v>
                </c:pt>
                <c:pt idx="1029">
                  <c:v>3100</c:v>
                </c:pt>
                <c:pt idx="1030">
                  <c:v>3030</c:v>
                </c:pt>
                <c:pt idx="1031">
                  <c:v>2970</c:v>
                </c:pt>
                <c:pt idx="1032">
                  <c:v>2970</c:v>
                </c:pt>
                <c:pt idx="1033">
                  <c:v>2880</c:v>
                </c:pt>
                <c:pt idx="1034">
                  <c:v>2880</c:v>
                </c:pt>
                <c:pt idx="1035">
                  <c:v>2770</c:v>
                </c:pt>
                <c:pt idx="1036">
                  <c:v>2730</c:v>
                </c:pt>
                <c:pt idx="1037">
                  <c:v>2730</c:v>
                </c:pt>
                <c:pt idx="1038">
                  <c:v>2720</c:v>
                </c:pt>
                <c:pt idx="1039">
                  <c:v>2720</c:v>
                </c:pt>
                <c:pt idx="1040">
                  <c:v>2720</c:v>
                </c:pt>
                <c:pt idx="1041">
                  <c:v>2720</c:v>
                </c:pt>
                <c:pt idx="1042">
                  <c:v>2720</c:v>
                </c:pt>
                <c:pt idx="1043">
                  <c:v>2730</c:v>
                </c:pt>
                <c:pt idx="1044">
                  <c:v>2730</c:v>
                </c:pt>
                <c:pt idx="1045">
                  <c:v>2740</c:v>
                </c:pt>
                <c:pt idx="1046">
                  <c:v>2740</c:v>
                </c:pt>
                <c:pt idx="1047">
                  <c:v>2750</c:v>
                </c:pt>
                <c:pt idx="1048">
                  <c:v>2770</c:v>
                </c:pt>
                <c:pt idx="1049">
                  <c:v>2770</c:v>
                </c:pt>
                <c:pt idx="1050">
                  <c:v>2770</c:v>
                </c:pt>
                <c:pt idx="1051">
                  <c:v>2770</c:v>
                </c:pt>
                <c:pt idx="1052">
                  <c:v>2780</c:v>
                </c:pt>
                <c:pt idx="1053">
                  <c:v>2780</c:v>
                </c:pt>
                <c:pt idx="1054">
                  <c:v>2790</c:v>
                </c:pt>
                <c:pt idx="1055">
                  <c:v>2790</c:v>
                </c:pt>
                <c:pt idx="1056">
                  <c:v>2790</c:v>
                </c:pt>
                <c:pt idx="1057">
                  <c:v>2800</c:v>
                </c:pt>
                <c:pt idx="1058">
                  <c:v>2800</c:v>
                </c:pt>
                <c:pt idx="1059">
                  <c:v>2810</c:v>
                </c:pt>
                <c:pt idx="1060">
                  <c:v>2810</c:v>
                </c:pt>
                <c:pt idx="1061">
                  <c:v>2810</c:v>
                </c:pt>
                <c:pt idx="1062">
                  <c:v>2800</c:v>
                </c:pt>
                <c:pt idx="1063">
                  <c:v>2800</c:v>
                </c:pt>
                <c:pt idx="1064">
                  <c:v>2810</c:v>
                </c:pt>
                <c:pt idx="1065">
                  <c:v>2810</c:v>
                </c:pt>
                <c:pt idx="1066">
                  <c:v>2810</c:v>
                </c:pt>
                <c:pt idx="1067">
                  <c:v>2810</c:v>
                </c:pt>
                <c:pt idx="1068">
                  <c:v>2810</c:v>
                </c:pt>
                <c:pt idx="1069">
                  <c:v>2820</c:v>
                </c:pt>
                <c:pt idx="1070">
                  <c:v>2820</c:v>
                </c:pt>
                <c:pt idx="1071">
                  <c:v>2820</c:v>
                </c:pt>
                <c:pt idx="1072">
                  <c:v>2830</c:v>
                </c:pt>
                <c:pt idx="1073">
                  <c:v>2830</c:v>
                </c:pt>
                <c:pt idx="1074">
                  <c:v>2840</c:v>
                </c:pt>
                <c:pt idx="1075">
                  <c:v>2840</c:v>
                </c:pt>
                <c:pt idx="1076">
                  <c:v>2840</c:v>
                </c:pt>
                <c:pt idx="1077">
                  <c:v>2840</c:v>
                </c:pt>
                <c:pt idx="1078">
                  <c:v>2830</c:v>
                </c:pt>
                <c:pt idx="1079">
                  <c:v>2850</c:v>
                </c:pt>
                <c:pt idx="1080">
                  <c:v>2850</c:v>
                </c:pt>
                <c:pt idx="1081">
                  <c:v>2850</c:v>
                </c:pt>
                <c:pt idx="1082">
                  <c:v>2850</c:v>
                </c:pt>
                <c:pt idx="1083">
                  <c:v>2860</c:v>
                </c:pt>
                <c:pt idx="1084">
                  <c:v>2850</c:v>
                </c:pt>
                <c:pt idx="1085">
                  <c:v>2850</c:v>
                </c:pt>
                <c:pt idx="1086">
                  <c:v>2850</c:v>
                </c:pt>
                <c:pt idx="1087">
                  <c:v>2850</c:v>
                </c:pt>
                <c:pt idx="1088">
                  <c:v>2840</c:v>
                </c:pt>
                <c:pt idx="1089">
                  <c:v>2840</c:v>
                </c:pt>
                <c:pt idx="1090">
                  <c:v>2840</c:v>
                </c:pt>
                <c:pt idx="1091">
                  <c:v>2830</c:v>
                </c:pt>
                <c:pt idx="1092">
                  <c:v>2830</c:v>
                </c:pt>
                <c:pt idx="1093">
                  <c:v>2840</c:v>
                </c:pt>
                <c:pt idx="1094">
                  <c:v>2840</c:v>
                </c:pt>
                <c:pt idx="1095">
                  <c:v>2830</c:v>
                </c:pt>
                <c:pt idx="1096">
                  <c:v>2820</c:v>
                </c:pt>
                <c:pt idx="1097">
                  <c:v>2820</c:v>
                </c:pt>
                <c:pt idx="1098">
                  <c:v>2820</c:v>
                </c:pt>
                <c:pt idx="1099">
                  <c:v>2820</c:v>
                </c:pt>
                <c:pt idx="1100">
                  <c:v>2820</c:v>
                </c:pt>
                <c:pt idx="1101">
                  <c:v>2820</c:v>
                </c:pt>
                <c:pt idx="1102">
                  <c:v>2820</c:v>
                </c:pt>
                <c:pt idx="1103">
                  <c:v>2820</c:v>
                </c:pt>
                <c:pt idx="1104">
                  <c:v>2820</c:v>
                </c:pt>
                <c:pt idx="1105">
                  <c:v>2820</c:v>
                </c:pt>
                <c:pt idx="1106">
                  <c:v>2830</c:v>
                </c:pt>
                <c:pt idx="1107">
                  <c:v>2830</c:v>
                </c:pt>
                <c:pt idx="1108">
                  <c:v>2830</c:v>
                </c:pt>
                <c:pt idx="1109">
                  <c:v>2830</c:v>
                </c:pt>
                <c:pt idx="1110">
                  <c:v>2830</c:v>
                </c:pt>
                <c:pt idx="1111">
                  <c:v>2830</c:v>
                </c:pt>
                <c:pt idx="1112">
                  <c:v>2830</c:v>
                </c:pt>
                <c:pt idx="1113">
                  <c:v>2840</c:v>
                </c:pt>
                <c:pt idx="1114">
                  <c:v>2840</c:v>
                </c:pt>
                <c:pt idx="1115">
                  <c:v>2840</c:v>
                </c:pt>
                <c:pt idx="1116">
                  <c:v>2840</c:v>
                </c:pt>
                <c:pt idx="1117">
                  <c:v>2840</c:v>
                </c:pt>
                <c:pt idx="1118">
                  <c:v>2850</c:v>
                </c:pt>
                <c:pt idx="1119">
                  <c:v>2850</c:v>
                </c:pt>
                <c:pt idx="1120">
                  <c:v>2860</c:v>
                </c:pt>
                <c:pt idx="1121">
                  <c:v>2860</c:v>
                </c:pt>
                <c:pt idx="1122">
                  <c:v>2850</c:v>
                </c:pt>
                <c:pt idx="1123">
                  <c:v>2850</c:v>
                </c:pt>
                <c:pt idx="1124">
                  <c:v>2850</c:v>
                </c:pt>
                <c:pt idx="1125">
                  <c:v>2860</c:v>
                </c:pt>
                <c:pt idx="1126">
                  <c:v>2860</c:v>
                </c:pt>
                <c:pt idx="1127">
                  <c:v>2860</c:v>
                </c:pt>
                <c:pt idx="1128">
                  <c:v>2860</c:v>
                </c:pt>
                <c:pt idx="1129">
                  <c:v>2880</c:v>
                </c:pt>
                <c:pt idx="1130">
                  <c:v>2880</c:v>
                </c:pt>
                <c:pt idx="1131">
                  <c:v>2900</c:v>
                </c:pt>
                <c:pt idx="1132">
                  <c:v>2910</c:v>
                </c:pt>
                <c:pt idx="1133">
                  <c:v>2910</c:v>
                </c:pt>
                <c:pt idx="1134">
                  <c:v>2920</c:v>
                </c:pt>
                <c:pt idx="1135">
                  <c:v>2920</c:v>
                </c:pt>
                <c:pt idx="1136">
                  <c:v>2870</c:v>
                </c:pt>
                <c:pt idx="1137">
                  <c:v>2890</c:v>
                </c:pt>
                <c:pt idx="1138">
                  <c:v>2890</c:v>
                </c:pt>
                <c:pt idx="1139">
                  <c:v>2880</c:v>
                </c:pt>
                <c:pt idx="1140">
                  <c:v>2880</c:v>
                </c:pt>
                <c:pt idx="1141">
                  <c:v>2900</c:v>
                </c:pt>
                <c:pt idx="1142">
                  <c:v>2880</c:v>
                </c:pt>
                <c:pt idx="1143">
                  <c:v>2880</c:v>
                </c:pt>
                <c:pt idx="1144">
                  <c:v>2880</c:v>
                </c:pt>
                <c:pt idx="1145">
                  <c:v>2880</c:v>
                </c:pt>
                <c:pt idx="1146">
                  <c:v>2890</c:v>
                </c:pt>
                <c:pt idx="1147">
                  <c:v>2890</c:v>
                </c:pt>
                <c:pt idx="1148">
                  <c:v>2890</c:v>
                </c:pt>
                <c:pt idx="1149">
                  <c:v>2890</c:v>
                </c:pt>
                <c:pt idx="1150">
                  <c:v>2890</c:v>
                </c:pt>
                <c:pt idx="1151">
                  <c:v>2890</c:v>
                </c:pt>
                <c:pt idx="1152">
                  <c:v>2890</c:v>
                </c:pt>
                <c:pt idx="1153">
                  <c:v>2880</c:v>
                </c:pt>
                <c:pt idx="1154">
                  <c:v>2880</c:v>
                </c:pt>
                <c:pt idx="1155">
                  <c:v>2880</c:v>
                </c:pt>
                <c:pt idx="1156">
                  <c:v>2880</c:v>
                </c:pt>
                <c:pt idx="1157">
                  <c:v>2880</c:v>
                </c:pt>
                <c:pt idx="1158">
                  <c:v>2880</c:v>
                </c:pt>
                <c:pt idx="1159">
                  <c:v>2880</c:v>
                </c:pt>
                <c:pt idx="1160">
                  <c:v>2880</c:v>
                </c:pt>
                <c:pt idx="1161">
                  <c:v>2880</c:v>
                </c:pt>
                <c:pt idx="1162">
                  <c:v>2880</c:v>
                </c:pt>
                <c:pt idx="1163">
                  <c:v>2870</c:v>
                </c:pt>
                <c:pt idx="1164">
                  <c:v>2870</c:v>
                </c:pt>
                <c:pt idx="1165">
                  <c:v>2880</c:v>
                </c:pt>
                <c:pt idx="1166">
                  <c:v>2880</c:v>
                </c:pt>
                <c:pt idx="1167">
                  <c:v>2880</c:v>
                </c:pt>
                <c:pt idx="1168">
                  <c:v>2880</c:v>
                </c:pt>
                <c:pt idx="1169">
                  <c:v>2880</c:v>
                </c:pt>
                <c:pt idx="1170">
                  <c:v>2880</c:v>
                </c:pt>
                <c:pt idx="1171">
                  <c:v>2880</c:v>
                </c:pt>
                <c:pt idx="1172">
                  <c:v>2880</c:v>
                </c:pt>
                <c:pt idx="1173">
                  <c:v>2880</c:v>
                </c:pt>
                <c:pt idx="1174">
                  <c:v>2880</c:v>
                </c:pt>
                <c:pt idx="1175">
                  <c:v>2900</c:v>
                </c:pt>
                <c:pt idx="1176">
                  <c:v>2900</c:v>
                </c:pt>
                <c:pt idx="1177">
                  <c:v>2930</c:v>
                </c:pt>
                <c:pt idx="1178">
                  <c:v>2920</c:v>
                </c:pt>
                <c:pt idx="1179">
                  <c:v>2920</c:v>
                </c:pt>
                <c:pt idx="1180">
                  <c:v>2900</c:v>
                </c:pt>
                <c:pt idx="1181">
                  <c:v>2900</c:v>
                </c:pt>
                <c:pt idx="1182">
                  <c:v>2920</c:v>
                </c:pt>
                <c:pt idx="1183">
                  <c:v>2920</c:v>
                </c:pt>
                <c:pt idx="1184">
                  <c:v>2920</c:v>
                </c:pt>
                <c:pt idx="1185">
                  <c:v>2910</c:v>
                </c:pt>
                <c:pt idx="1186">
                  <c:v>2910</c:v>
                </c:pt>
                <c:pt idx="1187">
                  <c:v>2920</c:v>
                </c:pt>
                <c:pt idx="1188">
                  <c:v>2920</c:v>
                </c:pt>
                <c:pt idx="1189">
                  <c:v>2910</c:v>
                </c:pt>
                <c:pt idx="1190">
                  <c:v>3020</c:v>
                </c:pt>
                <c:pt idx="1191">
                  <c:v>3020</c:v>
                </c:pt>
                <c:pt idx="1192">
                  <c:v>2910</c:v>
                </c:pt>
                <c:pt idx="1193">
                  <c:v>2910</c:v>
                </c:pt>
                <c:pt idx="1194">
                  <c:v>2920</c:v>
                </c:pt>
                <c:pt idx="1195">
                  <c:v>2920</c:v>
                </c:pt>
                <c:pt idx="1196">
                  <c:v>2920</c:v>
                </c:pt>
                <c:pt idx="1197">
                  <c:v>2920</c:v>
                </c:pt>
                <c:pt idx="1198">
                  <c:v>2920</c:v>
                </c:pt>
                <c:pt idx="1199">
                  <c:v>2940</c:v>
                </c:pt>
                <c:pt idx="1200">
                  <c:v>2940</c:v>
                </c:pt>
                <c:pt idx="1201">
                  <c:v>2920</c:v>
                </c:pt>
                <c:pt idx="1202">
                  <c:v>2910</c:v>
                </c:pt>
                <c:pt idx="1203">
                  <c:v>2910</c:v>
                </c:pt>
                <c:pt idx="1204">
                  <c:v>2910</c:v>
                </c:pt>
                <c:pt idx="1205">
                  <c:v>2910</c:v>
                </c:pt>
                <c:pt idx="1206">
                  <c:v>2920</c:v>
                </c:pt>
                <c:pt idx="1207">
                  <c:v>2920</c:v>
                </c:pt>
                <c:pt idx="1208">
                  <c:v>2920</c:v>
                </c:pt>
                <c:pt idx="1209">
                  <c:v>2910</c:v>
                </c:pt>
                <c:pt idx="1210">
                  <c:v>2910</c:v>
                </c:pt>
                <c:pt idx="1211">
                  <c:v>2940</c:v>
                </c:pt>
                <c:pt idx="1212">
                  <c:v>2940</c:v>
                </c:pt>
                <c:pt idx="1213">
                  <c:v>2920</c:v>
                </c:pt>
                <c:pt idx="1214">
                  <c:v>2920</c:v>
                </c:pt>
                <c:pt idx="1215">
                  <c:v>2920</c:v>
                </c:pt>
                <c:pt idx="1216">
                  <c:v>2910</c:v>
                </c:pt>
                <c:pt idx="1217">
                  <c:v>2910</c:v>
                </c:pt>
                <c:pt idx="1218">
                  <c:v>2910</c:v>
                </c:pt>
                <c:pt idx="1219">
                  <c:v>2920</c:v>
                </c:pt>
                <c:pt idx="1220">
                  <c:v>2920</c:v>
                </c:pt>
                <c:pt idx="1221">
                  <c:v>2930</c:v>
                </c:pt>
                <c:pt idx="1222">
                  <c:v>2930</c:v>
                </c:pt>
                <c:pt idx="1223">
                  <c:v>2900</c:v>
                </c:pt>
                <c:pt idx="1224">
                  <c:v>2900</c:v>
                </c:pt>
                <c:pt idx="1225">
                  <c:v>2910</c:v>
                </c:pt>
                <c:pt idx="1226">
                  <c:v>2910</c:v>
                </c:pt>
                <c:pt idx="1227">
                  <c:v>2910</c:v>
                </c:pt>
                <c:pt idx="1228">
                  <c:v>2910</c:v>
                </c:pt>
                <c:pt idx="1229">
                  <c:v>2910</c:v>
                </c:pt>
                <c:pt idx="1230">
                  <c:v>2900</c:v>
                </c:pt>
                <c:pt idx="1231">
                  <c:v>2910</c:v>
                </c:pt>
                <c:pt idx="1232">
                  <c:v>2910</c:v>
                </c:pt>
                <c:pt idx="1233">
                  <c:v>2910</c:v>
                </c:pt>
                <c:pt idx="1234">
                  <c:v>2910</c:v>
                </c:pt>
                <c:pt idx="1235">
                  <c:v>2910</c:v>
                </c:pt>
                <c:pt idx="1236">
                  <c:v>2910</c:v>
                </c:pt>
                <c:pt idx="1237">
                  <c:v>2910</c:v>
                </c:pt>
                <c:pt idx="1238">
                  <c:v>2910</c:v>
                </c:pt>
                <c:pt idx="1239">
                  <c:v>2910</c:v>
                </c:pt>
                <c:pt idx="1240">
                  <c:v>2930</c:v>
                </c:pt>
                <c:pt idx="1241">
                  <c:v>2930</c:v>
                </c:pt>
                <c:pt idx="1242">
                  <c:v>2910</c:v>
                </c:pt>
                <c:pt idx="1243">
                  <c:v>2910</c:v>
                </c:pt>
                <c:pt idx="1244">
                  <c:v>2910</c:v>
                </c:pt>
                <c:pt idx="1245">
                  <c:v>2910</c:v>
                </c:pt>
                <c:pt idx="1246">
                  <c:v>2910</c:v>
                </c:pt>
                <c:pt idx="1247">
                  <c:v>2900</c:v>
                </c:pt>
                <c:pt idx="1248">
                  <c:v>2910</c:v>
                </c:pt>
                <c:pt idx="1249">
                  <c:v>2910</c:v>
                </c:pt>
                <c:pt idx="1250">
                  <c:v>2900</c:v>
                </c:pt>
                <c:pt idx="1251">
                  <c:v>2900</c:v>
                </c:pt>
                <c:pt idx="1252">
                  <c:v>2910</c:v>
                </c:pt>
                <c:pt idx="1253">
                  <c:v>2910</c:v>
                </c:pt>
                <c:pt idx="1254">
                  <c:v>2910</c:v>
                </c:pt>
                <c:pt idx="1255">
                  <c:v>2900</c:v>
                </c:pt>
                <c:pt idx="1256">
                  <c:v>2900</c:v>
                </c:pt>
                <c:pt idx="1257">
                  <c:v>2920</c:v>
                </c:pt>
                <c:pt idx="1258">
                  <c:v>2920</c:v>
                </c:pt>
                <c:pt idx="1259">
                  <c:v>2920</c:v>
                </c:pt>
                <c:pt idx="1260">
                  <c:v>2930</c:v>
                </c:pt>
                <c:pt idx="1261">
                  <c:v>2930</c:v>
                </c:pt>
                <c:pt idx="1262">
                  <c:v>2950</c:v>
                </c:pt>
                <c:pt idx="1263">
                  <c:v>2950</c:v>
                </c:pt>
                <c:pt idx="1264">
                  <c:v>2920</c:v>
                </c:pt>
                <c:pt idx="1265">
                  <c:v>2920</c:v>
                </c:pt>
                <c:pt idx="1266">
                  <c:v>2920</c:v>
                </c:pt>
                <c:pt idx="1267">
                  <c:v>2920</c:v>
                </c:pt>
                <c:pt idx="1268">
                  <c:v>2920</c:v>
                </c:pt>
                <c:pt idx="1269">
                  <c:v>2920</c:v>
                </c:pt>
                <c:pt idx="1270">
                  <c:v>2920</c:v>
                </c:pt>
                <c:pt idx="1271">
                  <c:v>2920</c:v>
                </c:pt>
                <c:pt idx="1272">
                  <c:v>2920</c:v>
                </c:pt>
                <c:pt idx="1273">
                  <c:v>2920</c:v>
                </c:pt>
                <c:pt idx="1274">
                  <c:v>2920</c:v>
                </c:pt>
                <c:pt idx="1275">
                  <c:v>2920</c:v>
                </c:pt>
                <c:pt idx="1276">
                  <c:v>2930</c:v>
                </c:pt>
                <c:pt idx="1277">
                  <c:v>2940</c:v>
                </c:pt>
                <c:pt idx="1278">
                  <c:v>2940</c:v>
                </c:pt>
                <c:pt idx="1279">
                  <c:v>2920</c:v>
                </c:pt>
                <c:pt idx="1280">
                  <c:v>2920</c:v>
                </c:pt>
                <c:pt idx="1281">
                  <c:v>2930</c:v>
                </c:pt>
                <c:pt idx="1282">
                  <c:v>2930</c:v>
                </c:pt>
                <c:pt idx="1283">
                  <c:v>2940</c:v>
                </c:pt>
                <c:pt idx="1284">
                  <c:v>2950</c:v>
                </c:pt>
                <c:pt idx="1285">
                  <c:v>2950</c:v>
                </c:pt>
                <c:pt idx="1286">
                  <c:v>2980</c:v>
                </c:pt>
                <c:pt idx="1287">
                  <c:v>2980</c:v>
                </c:pt>
                <c:pt idx="1288">
                  <c:v>2970</c:v>
                </c:pt>
                <c:pt idx="1289">
                  <c:v>2950</c:v>
                </c:pt>
                <c:pt idx="1290">
                  <c:v>2950</c:v>
                </c:pt>
                <c:pt idx="1291">
                  <c:v>3000</c:v>
                </c:pt>
                <c:pt idx="1292">
                  <c:v>3000</c:v>
                </c:pt>
                <c:pt idx="1293">
                  <c:v>2940</c:v>
                </c:pt>
                <c:pt idx="1294">
                  <c:v>2940</c:v>
                </c:pt>
                <c:pt idx="1295">
                  <c:v>2950</c:v>
                </c:pt>
                <c:pt idx="1296">
                  <c:v>2930</c:v>
                </c:pt>
                <c:pt idx="1297">
                  <c:v>2930</c:v>
                </c:pt>
                <c:pt idx="1298">
                  <c:v>2930</c:v>
                </c:pt>
                <c:pt idx="1299">
                  <c:v>2930</c:v>
                </c:pt>
                <c:pt idx="1300">
                  <c:v>2930</c:v>
                </c:pt>
                <c:pt idx="1301">
                  <c:v>2930</c:v>
                </c:pt>
                <c:pt idx="1302">
                  <c:v>2930</c:v>
                </c:pt>
                <c:pt idx="1303">
                  <c:v>2920</c:v>
                </c:pt>
                <c:pt idx="1304">
                  <c:v>2920</c:v>
                </c:pt>
                <c:pt idx="1305">
                  <c:v>2920</c:v>
                </c:pt>
                <c:pt idx="1306">
                  <c:v>2920</c:v>
                </c:pt>
                <c:pt idx="1307">
                  <c:v>2930</c:v>
                </c:pt>
                <c:pt idx="1308">
                  <c:v>2930</c:v>
                </c:pt>
                <c:pt idx="1309">
                  <c:v>2930</c:v>
                </c:pt>
                <c:pt idx="1310">
                  <c:v>2930</c:v>
                </c:pt>
                <c:pt idx="1311">
                  <c:v>2930</c:v>
                </c:pt>
                <c:pt idx="1312">
                  <c:v>2930</c:v>
                </c:pt>
                <c:pt idx="1313">
                  <c:v>2930</c:v>
                </c:pt>
                <c:pt idx="1314">
                  <c:v>2930</c:v>
                </c:pt>
                <c:pt idx="1315">
                  <c:v>2920</c:v>
                </c:pt>
                <c:pt idx="1316">
                  <c:v>2920</c:v>
                </c:pt>
                <c:pt idx="1317">
                  <c:v>2940</c:v>
                </c:pt>
                <c:pt idx="1318">
                  <c:v>2940</c:v>
                </c:pt>
                <c:pt idx="1319">
                  <c:v>2940</c:v>
                </c:pt>
                <c:pt idx="1320">
                  <c:v>2930</c:v>
                </c:pt>
                <c:pt idx="1321">
                  <c:v>2930</c:v>
                </c:pt>
                <c:pt idx="1322">
                  <c:v>2920</c:v>
                </c:pt>
                <c:pt idx="1323">
                  <c:v>2920</c:v>
                </c:pt>
                <c:pt idx="1324">
                  <c:v>2920</c:v>
                </c:pt>
                <c:pt idx="1325">
                  <c:v>2930</c:v>
                </c:pt>
                <c:pt idx="1326">
                  <c:v>2930</c:v>
                </c:pt>
                <c:pt idx="1327">
                  <c:v>2930</c:v>
                </c:pt>
                <c:pt idx="1328">
                  <c:v>2930</c:v>
                </c:pt>
                <c:pt idx="1329">
                  <c:v>2940</c:v>
                </c:pt>
                <c:pt idx="1330">
                  <c:v>2940</c:v>
                </c:pt>
                <c:pt idx="1331">
                  <c:v>2940</c:v>
                </c:pt>
                <c:pt idx="1332">
                  <c:v>2930</c:v>
                </c:pt>
                <c:pt idx="1333">
                  <c:v>2930</c:v>
                </c:pt>
                <c:pt idx="1334">
                  <c:v>2930</c:v>
                </c:pt>
                <c:pt idx="1335">
                  <c:v>2930</c:v>
                </c:pt>
                <c:pt idx="1336">
                  <c:v>2940</c:v>
                </c:pt>
                <c:pt idx="1337">
                  <c:v>2940</c:v>
                </c:pt>
                <c:pt idx="1338">
                  <c:v>2940</c:v>
                </c:pt>
                <c:pt idx="1339">
                  <c:v>2930</c:v>
                </c:pt>
                <c:pt idx="1340">
                  <c:v>2930</c:v>
                </c:pt>
                <c:pt idx="1341">
                  <c:v>2990</c:v>
                </c:pt>
                <c:pt idx="1342">
                  <c:v>2990</c:v>
                </c:pt>
                <c:pt idx="1343">
                  <c:v>2930</c:v>
                </c:pt>
                <c:pt idx="1344">
                  <c:v>2930</c:v>
                </c:pt>
                <c:pt idx="1345">
                  <c:v>2930</c:v>
                </c:pt>
                <c:pt idx="1346">
                  <c:v>2920</c:v>
                </c:pt>
                <c:pt idx="1347">
                  <c:v>2920</c:v>
                </c:pt>
                <c:pt idx="1348">
                  <c:v>2940</c:v>
                </c:pt>
                <c:pt idx="1349">
                  <c:v>2940</c:v>
                </c:pt>
                <c:pt idx="1350">
                  <c:v>2940</c:v>
                </c:pt>
                <c:pt idx="1351">
                  <c:v>2940</c:v>
                </c:pt>
                <c:pt idx="1352">
                  <c:v>2940</c:v>
                </c:pt>
                <c:pt idx="1353">
                  <c:v>2930</c:v>
                </c:pt>
                <c:pt idx="1354">
                  <c:v>2950</c:v>
                </c:pt>
                <c:pt idx="1355">
                  <c:v>2950</c:v>
                </c:pt>
                <c:pt idx="1356">
                  <c:v>2970</c:v>
                </c:pt>
                <c:pt idx="1357">
                  <c:v>2970</c:v>
                </c:pt>
                <c:pt idx="1358">
                  <c:v>2970</c:v>
                </c:pt>
                <c:pt idx="1359">
                  <c:v>2970</c:v>
                </c:pt>
                <c:pt idx="1360">
                  <c:v>2970</c:v>
                </c:pt>
                <c:pt idx="1361">
                  <c:v>2950</c:v>
                </c:pt>
                <c:pt idx="1362">
                  <c:v>2950</c:v>
                </c:pt>
                <c:pt idx="1363">
                  <c:v>2960</c:v>
                </c:pt>
                <c:pt idx="1364">
                  <c:v>2960</c:v>
                </c:pt>
                <c:pt idx="1365">
                  <c:v>2960</c:v>
                </c:pt>
                <c:pt idx="1366">
                  <c:v>2950</c:v>
                </c:pt>
                <c:pt idx="1367">
                  <c:v>2950</c:v>
                </c:pt>
                <c:pt idx="1368">
                  <c:v>2950</c:v>
                </c:pt>
                <c:pt idx="1369">
                  <c:v>2950</c:v>
                </c:pt>
                <c:pt idx="1370">
                  <c:v>2950</c:v>
                </c:pt>
                <c:pt idx="1371">
                  <c:v>2950</c:v>
                </c:pt>
                <c:pt idx="1372">
                  <c:v>2950</c:v>
                </c:pt>
                <c:pt idx="1373">
                  <c:v>2940</c:v>
                </c:pt>
                <c:pt idx="1374">
                  <c:v>2940</c:v>
                </c:pt>
                <c:pt idx="1375">
                  <c:v>2940</c:v>
                </c:pt>
                <c:pt idx="1376">
                  <c:v>2940</c:v>
                </c:pt>
                <c:pt idx="1377">
                  <c:v>2940</c:v>
                </c:pt>
                <c:pt idx="1378">
                  <c:v>2950</c:v>
                </c:pt>
                <c:pt idx="1379">
                  <c:v>2950</c:v>
                </c:pt>
                <c:pt idx="1380">
                  <c:v>2930</c:v>
                </c:pt>
                <c:pt idx="1381">
                  <c:v>2930</c:v>
                </c:pt>
                <c:pt idx="1382">
                  <c:v>2970</c:v>
                </c:pt>
                <c:pt idx="1383">
                  <c:v>2970</c:v>
                </c:pt>
                <c:pt idx="1384">
                  <c:v>2950</c:v>
                </c:pt>
                <c:pt idx="1385">
                  <c:v>3000</c:v>
                </c:pt>
                <c:pt idx="1386">
                  <c:v>3000</c:v>
                </c:pt>
                <c:pt idx="1387">
                  <c:v>2940</c:v>
                </c:pt>
                <c:pt idx="1388">
                  <c:v>2940</c:v>
                </c:pt>
                <c:pt idx="1389">
                  <c:v>3010</c:v>
                </c:pt>
                <c:pt idx="1390">
                  <c:v>2960</c:v>
                </c:pt>
                <c:pt idx="1391">
                  <c:v>2960</c:v>
                </c:pt>
                <c:pt idx="1392">
                  <c:v>2940</c:v>
                </c:pt>
                <c:pt idx="1393">
                  <c:v>2940</c:v>
                </c:pt>
                <c:pt idx="1394">
                  <c:v>2950</c:v>
                </c:pt>
                <c:pt idx="1395">
                  <c:v>2950</c:v>
                </c:pt>
                <c:pt idx="1396">
                  <c:v>2950</c:v>
                </c:pt>
                <c:pt idx="1397">
                  <c:v>2940</c:v>
                </c:pt>
                <c:pt idx="1398">
                  <c:v>2940</c:v>
                </c:pt>
                <c:pt idx="1399">
                  <c:v>2990</c:v>
                </c:pt>
                <c:pt idx="1400">
                  <c:v>2990</c:v>
                </c:pt>
                <c:pt idx="1401">
                  <c:v>2970</c:v>
                </c:pt>
                <c:pt idx="1402">
                  <c:v>2960</c:v>
                </c:pt>
                <c:pt idx="1403">
                  <c:v>2960</c:v>
                </c:pt>
                <c:pt idx="1404">
                  <c:v>2960</c:v>
                </c:pt>
                <c:pt idx="1405">
                  <c:v>2960</c:v>
                </c:pt>
                <c:pt idx="1406">
                  <c:v>2960</c:v>
                </c:pt>
                <c:pt idx="1407">
                  <c:v>2950</c:v>
                </c:pt>
                <c:pt idx="1408">
                  <c:v>2950</c:v>
                </c:pt>
                <c:pt idx="1409">
                  <c:v>2980</c:v>
                </c:pt>
                <c:pt idx="1410">
                  <c:v>2980</c:v>
                </c:pt>
                <c:pt idx="1411">
                  <c:v>3030</c:v>
                </c:pt>
                <c:pt idx="1412">
                  <c:v>3030</c:v>
                </c:pt>
                <c:pt idx="1413">
                  <c:v>2970</c:v>
                </c:pt>
                <c:pt idx="1414">
                  <c:v>2970</c:v>
                </c:pt>
                <c:pt idx="1415">
                  <c:v>2970</c:v>
                </c:pt>
                <c:pt idx="1416">
                  <c:v>2960</c:v>
                </c:pt>
                <c:pt idx="1417">
                  <c:v>2960</c:v>
                </c:pt>
                <c:pt idx="1418">
                  <c:v>2980</c:v>
                </c:pt>
                <c:pt idx="1419">
                  <c:v>2980</c:v>
                </c:pt>
                <c:pt idx="1420">
                  <c:v>3000</c:v>
                </c:pt>
                <c:pt idx="1421">
                  <c:v>3000</c:v>
                </c:pt>
                <c:pt idx="1422">
                  <c:v>3000</c:v>
                </c:pt>
                <c:pt idx="1423">
                  <c:v>2950</c:v>
                </c:pt>
                <c:pt idx="1424">
                  <c:v>2950</c:v>
                </c:pt>
                <c:pt idx="1425">
                  <c:v>2980</c:v>
                </c:pt>
                <c:pt idx="1426">
                  <c:v>2990</c:v>
                </c:pt>
                <c:pt idx="1427">
                  <c:v>2990</c:v>
                </c:pt>
                <c:pt idx="1428">
                  <c:v>2980</c:v>
                </c:pt>
                <c:pt idx="1429">
                  <c:v>2980</c:v>
                </c:pt>
                <c:pt idx="1430">
                  <c:v>3000</c:v>
                </c:pt>
                <c:pt idx="1431">
                  <c:v>3070</c:v>
                </c:pt>
                <c:pt idx="1432">
                  <c:v>3070</c:v>
                </c:pt>
                <c:pt idx="1433">
                  <c:v>3060</c:v>
                </c:pt>
                <c:pt idx="1434">
                  <c:v>3060</c:v>
                </c:pt>
                <c:pt idx="1435">
                  <c:v>3040</c:v>
                </c:pt>
                <c:pt idx="1436">
                  <c:v>3040</c:v>
                </c:pt>
                <c:pt idx="1437">
                  <c:v>3060</c:v>
                </c:pt>
                <c:pt idx="1438">
                  <c:v>3010</c:v>
                </c:pt>
                <c:pt idx="1439">
                  <c:v>3010</c:v>
                </c:pt>
                <c:pt idx="1440">
                  <c:v>2940</c:v>
                </c:pt>
                <c:pt idx="1441">
                  <c:v>2940</c:v>
                </c:pt>
                <c:pt idx="1442">
                  <c:v>2820</c:v>
                </c:pt>
                <c:pt idx="1443">
                  <c:v>2800</c:v>
                </c:pt>
                <c:pt idx="1444">
                  <c:v>2800</c:v>
                </c:pt>
                <c:pt idx="1445">
                  <c:v>2780</c:v>
                </c:pt>
                <c:pt idx="1446">
                  <c:v>2780</c:v>
                </c:pt>
                <c:pt idx="1447">
                  <c:v>2770</c:v>
                </c:pt>
                <c:pt idx="1448">
                  <c:v>2770</c:v>
                </c:pt>
                <c:pt idx="1449">
                  <c:v>2760</c:v>
                </c:pt>
                <c:pt idx="1450">
                  <c:v>2760</c:v>
                </c:pt>
                <c:pt idx="1451">
                  <c:v>2760</c:v>
                </c:pt>
                <c:pt idx="1452">
                  <c:v>2760</c:v>
                </c:pt>
                <c:pt idx="1453">
                  <c:v>2760</c:v>
                </c:pt>
                <c:pt idx="1454">
                  <c:v>2770</c:v>
                </c:pt>
                <c:pt idx="1455">
                  <c:v>2780</c:v>
                </c:pt>
                <c:pt idx="1456">
                  <c:v>2780</c:v>
                </c:pt>
                <c:pt idx="1457">
                  <c:v>2790</c:v>
                </c:pt>
                <c:pt idx="1458">
                  <c:v>2790</c:v>
                </c:pt>
                <c:pt idx="1459">
                  <c:v>2790</c:v>
                </c:pt>
                <c:pt idx="1460">
                  <c:v>2800</c:v>
                </c:pt>
                <c:pt idx="1461">
                  <c:v>2800</c:v>
                </c:pt>
                <c:pt idx="1462">
                  <c:v>2810</c:v>
                </c:pt>
                <c:pt idx="1463">
                  <c:v>2810</c:v>
                </c:pt>
                <c:pt idx="1464">
                  <c:v>2810</c:v>
                </c:pt>
                <c:pt idx="1465">
                  <c:v>2810</c:v>
                </c:pt>
                <c:pt idx="1466">
                  <c:v>2820</c:v>
                </c:pt>
                <c:pt idx="1467">
                  <c:v>2820</c:v>
                </c:pt>
                <c:pt idx="1468">
                  <c:v>2820</c:v>
                </c:pt>
                <c:pt idx="1469">
                  <c:v>2820</c:v>
                </c:pt>
                <c:pt idx="1470">
                  <c:v>2820</c:v>
                </c:pt>
                <c:pt idx="1471">
                  <c:v>2830</c:v>
                </c:pt>
                <c:pt idx="1472">
                  <c:v>2830</c:v>
                </c:pt>
                <c:pt idx="1473">
                  <c:v>2830</c:v>
                </c:pt>
                <c:pt idx="1474">
                  <c:v>2830</c:v>
                </c:pt>
                <c:pt idx="1475">
                  <c:v>2830</c:v>
                </c:pt>
                <c:pt idx="1476">
                  <c:v>2830</c:v>
                </c:pt>
                <c:pt idx="1477">
                  <c:v>2830</c:v>
                </c:pt>
                <c:pt idx="1478">
                  <c:v>2830</c:v>
                </c:pt>
                <c:pt idx="1479">
                  <c:v>2820</c:v>
                </c:pt>
                <c:pt idx="1480">
                  <c:v>2820</c:v>
                </c:pt>
                <c:pt idx="1481">
                  <c:v>2820</c:v>
                </c:pt>
                <c:pt idx="1482">
                  <c:v>2820</c:v>
                </c:pt>
                <c:pt idx="1483">
                  <c:v>2820</c:v>
                </c:pt>
                <c:pt idx="1484">
                  <c:v>2820</c:v>
                </c:pt>
                <c:pt idx="1485">
                  <c:v>2820</c:v>
                </c:pt>
                <c:pt idx="1486">
                  <c:v>2810</c:v>
                </c:pt>
                <c:pt idx="1487">
                  <c:v>2810</c:v>
                </c:pt>
                <c:pt idx="1488">
                  <c:v>2820</c:v>
                </c:pt>
                <c:pt idx="1489">
                  <c:v>2820</c:v>
                </c:pt>
                <c:pt idx="1490">
                  <c:v>2820</c:v>
                </c:pt>
                <c:pt idx="1491">
                  <c:v>2820</c:v>
                </c:pt>
                <c:pt idx="1492">
                  <c:v>2820</c:v>
                </c:pt>
                <c:pt idx="1493">
                  <c:v>2830</c:v>
                </c:pt>
                <c:pt idx="1494">
                  <c:v>2830</c:v>
                </c:pt>
                <c:pt idx="1495">
                  <c:v>2830</c:v>
                </c:pt>
                <c:pt idx="1496">
                  <c:v>2850</c:v>
                </c:pt>
                <c:pt idx="1497">
                  <c:v>2850</c:v>
                </c:pt>
                <c:pt idx="1498">
                  <c:v>2850</c:v>
                </c:pt>
                <c:pt idx="1499">
                  <c:v>2850</c:v>
                </c:pt>
                <c:pt idx="1500">
                  <c:v>2880</c:v>
                </c:pt>
                <c:pt idx="1501">
                  <c:v>2880</c:v>
                </c:pt>
                <c:pt idx="1502">
                  <c:v>2890</c:v>
                </c:pt>
                <c:pt idx="1503">
                  <c:v>2900</c:v>
                </c:pt>
                <c:pt idx="1504">
                  <c:v>2900</c:v>
                </c:pt>
                <c:pt idx="1505">
                  <c:v>2910</c:v>
                </c:pt>
                <c:pt idx="1506">
                  <c:v>2910</c:v>
                </c:pt>
                <c:pt idx="1507">
                  <c:v>2920</c:v>
                </c:pt>
                <c:pt idx="1508">
                  <c:v>2920</c:v>
                </c:pt>
                <c:pt idx="1509">
                  <c:v>2920</c:v>
                </c:pt>
                <c:pt idx="1510">
                  <c:v>2910</c:v>
                </c:pt>
                <c:pt idx="1511">
                  <c:v>2910</c:v>
                </c:pt>
                <c:pt idx="1512">
                  <c:v>2920</c:v>
                </c:pt>
                <c:pt idx="1513">
                  <c:v>2930</c:v>
                </c:pt>
                <c:pt idx="1514">
                  <c:v>2930</c:v>
                </c:pt>
                <c:pt idx="1515">
                  <c:v>2940</c:v>
                </c:pt>
                <c:pt idx="1516">
                  <c:v>2940</c:v>
                </c:pt>
                <c:pt idx="1517">
                  <c:v>2930</c:v>
                </c:pt>
                <c:pt idx="1518">
                  <c:v>2930</c:v>
                </c:pt>
                <c:pt idx="1519">
                  <c:v>2940</c:v>
                </c:pt>
                <c:pt idx="1520">
                  <c:v>2950</c:v>
                </c:pt>
                <c:pt idx="1521">
                  <c:v>2950</c:v>
                </c:pt>
                <c:pt idx="1522">
                  <c:v>2940</c:v>
                </c:pt>
                <c:pt idx="1523">
                  <c:v>2940</c:v>
                </c:pt>
                <c:pt idx="1524">
                  <c:v>2950</c:v>
                </c:pt>
                <c:pt idx="1525">
                  <c:v>2950</c:v>
                </c:pt>
                <c:pt idx="1526">
                  <c:v>2950</c:v>
                </c:pt>
                <c:pt idx="1527">
                  <c:v>2940</c:v>
                </c:pt>
                <c:pt idx="1528">
                  <c:v>2940</c:v>
                </c:pt>
                <c:pt idx="1529">
                  <c:v>2940</c:v>
                </c:pt>
                <c:pt idx="1530">
                  <c:v>2940</c:v>
                </c:pt>
                <c:pt idx="1531">
                  <c:v>2940</c:v>
                </c:pt>
                <c:pt idx="1532">
                  <c:v>2930</c:v>
                </c:pt>
                <c:pt idx="1533">
                  <c:v>2930</c:v>
                </c:pt>
                <c:pt idx="1534">
                  <c:v>2940</c:v>
                </c:pt>
                <c:pt idx="1535">
                  <c:v>2940</c:v>
                </c:pt>
                <c:pt idx="1536">
                  <c:v>2930</c:v>
                </c:pt>
                <c:pt idx="1537">
                  <c:v>2950</c:v>
                </c:pt>
                <c:pt idx="1538">
                  <c:v>2950</c:v>
                </c:pt>
                <c:pt idx="1539">
                  <c:v>2940</c:v>
                </c:pt>
                <c:pt idx="1540">
                  <c:v>2940</c:v>
                </c:pt>
                <c:pt idx="1541">
                  <c:v>2960</c:v>
                </c:pt>
                <c:pt idx="1542">
                  <c:v>2960</c:v>
                </c:pt>
                <c:pt idx="1543">
                  <c:v>2970</c:v>
                </c:pt>
                <c:pt idx="1544">
                  <c:v>2960</c:v>
                </c:pt>
                <c:pt idx="1545">
                  <c:v>2960</c:v>
                </c:pt>
                <c:pt idx="1546">
                  <c:v>2960</c:v>
                </c:pt>
                <c:pt idx="1547">
                  <c:v>2960</c:v>
                </c:pt>
                <c:pt idx="1548">
                  <c:v>2960</c:v>
                </c:pt>
                <c:pt idx="1549">
                  <c:v>2970</c:v>
                </c:pt>
                <c:pt idx="1550">
                  <c:v>2970</c:v>
                </c:pt>
                <c:pt idx="1551">
                  <c:v>2970</c:v>
                </c:pt>
                <c:pt idx="1552">
                  <c:v>2970</c:v>
                </c:pt>
                <c:pt idx="1553">
                  <c:v>2960</c:v>
                </c:pt>
                <c:pt idx="1554">
                  <c:v>2960</c:v>
                </c:pt>
                <c:pt idx="1555">
                  <c:v>2960</c:v>
                </c:pt>
                <c:pt idx="1556">
                  <c:v>2970</c:v>
                </c:pt>
                <c:pt idx="1557">
                  <c:v>2970</c:v>
                </c:pt>
                <c:pt idx="1558">
                  <c:v>2970</c:v>
                </c:pt>
                <c:pt idx="1559">
                  <c:v>2970</c:v>
                </c:pt>
                <c:pt idx="1560">
                  <c:v>2970</c:v>
                </c:pt>
                <c:pt idx="1561">
                  <c:v>2980</c:v>
                </c:pt>
                <c:pt idx="1562">
                  <c:v>2980</c:v>
                </c:pt>
                <c:pt idx="1563">
                  <c:v>2970</c:v>
                </c:pt>
                <c:pt idx="1564">
                  <c:v>2970</c:v>
                </c:pt>
                <c:pt idx="1565">
                  <c:v>2980</c:v>
                </c:pt>
                <c:pt idx="1566">
                  <c:v>2970</c:v>
                </c:pt>
                <c:pt idx="1567">
                  <c:v>2970</c:v>
                </c:pt>
                <c:pt idx="1568">
                  <c:v>2990</c:v>
                </c:pt>
                <c:pt idx="1569">
                  <c:v>2990</c:v>
                </c:pt>
                <c:pt idx="1570">
                  <c:v>2980</c:v>
                </c:pt>
                <c:pt idx="1571">
                  <c:v>2980</c:v>
                </c:pt>
                <c:pt idx="1572">
                  <c:v>2990</c:v>
                </c:pt>
                <c:pt idx="1573">
                  <c:v>2990</c:v>
                </c:pt>
                <c:pt idx="1574">
                  <c:v>2990</c:v>
                </c:pt>
                <c:pt idx="1575">
                  <c:v>3000</c:v>
                </c:pt>
                <c:pt idx="1576">
                  <c:v>3000</c:v>
                </c:pt>
                <c:pt idx="1577">
                  <c:v>2990</c:v>
                </c:pt>
                <c:pt idx="1578">
                  <c:v>3020</c:v>
                </c:pt>
                <c:pt idx="1579">
                  <c:v>3020</c:v>
                </c:pt>
                <c:pt idx="1580">
                  <c:v>3010</c:v>
                </c:pt>
                <c:pt idx="1581">
                  <c:v>3010</c:v>
                </c:pt>
                <c:pt idx="1582">
                  <c:v>3000</c:v>
                </c:pt>
                <c:pt idx="1583">
                  <c:v>3000</c:v>
                </c:pt>
                <c:pt idx="1584">
                  <c:v>3000</c:v>
                </c:pt>
                <c:pt idx="1585">
                  <c:v>3010</c:v>
                </c:pt>
                <c:pt idx="1586">
                  <c:v>3010</c:v>
                </c:pt>
                <c:pt idx="1587">
                  <c:v>3030</c:v>
                </c:pt>
                <c:pt idx="1588">
                  <c:v>3030</c:v>
                </c:pt>
                <c:pt idx="1589">
                  <c:v>3010</c:v>
                </c:pt>
                <c:pt idx="1590">
                  <c:v>3000</c:v>
                </c:pt>
                <c:pt idx="1591">
                  <c:v>3000</c:v>
                </c:pt>
                <c:pt idx="1592">
                  <c:v>3010</c:v>
                </c:pt>
                <c:pt idx="1593">
                  <c:v>3010</c:v>
                </c:pt>
                <c:pt idx="1594">
                  <c:v>3010</c:v>
                </c:pt>
                <c:pt idx="1595">
                  <c:v>3010</c:v>
                </c:pt>
                <c:pt idx="1596">
                  <c:v>3020</c:v>
                </c:pt>
                <c:pt idx="1597">
                  <c:v>3010</c:v>
                </c:pt>
                <c:pt idx="1598">
                  <c:v>3010</c:v>
                </c:pt>
                <c:pt idx="1599">
                  <c:v>3040</c:v>
                </c:pt>
                <c:pt idx="1600">
                  <c:v>3040</c:v>
                </c:pt>
                <c:pt idx="1601">
                  <c:v>3010</c:v>
                </c:pt>
                <c:pt idx="1602">
                  <c:v>3000</c:v>
                </c:pt>
                <c:pt idx="1603">
                  <c:v>3000</c:v>
                </c:pt>
                <c:pt idx="1604">
                  <c:v>2990</c:v>
                </c:pt>
                <c:pt idx="1605">
                  <c:v>2990</c:v>
                </c:pt>
                <c:pt idx="1606">
                  <c:v>3000</c:v>
                </c:pt>
                <c:pt idx="1607">
                  <c:v>3000</c:v>
                </c:pt>
                <c:pt idx="1608">
                  <c:v>2990</c:v>
                </c:pt>
                <c:pt idx="1609">
                  <c:v>2990</c:v>
                </c:pt>
                <c:pt idx="1610">
                  <c:v>2990</c:v>
                </c:pt>
                <c:pt idx="1611">
                  <c:v>2980</c:v>
                </c:pt>
                <c:pt idx="1612">
                  <c:v>2980</c:v>
                </c:pt>
                <c:pt idx="1613">
                  <c:v>2990</c:v>
                </c:pt>
                <c:pt idx="1614">
                  <c:v>2980</c:v>
                </c:pt>
                <c:pt idx="1615">
                  <c:v>2980</c:v>
                </c:pt>
                <c:pt idx="1616">
                  <c:v>3000</c:v>
                </c:pt>
                <c:pt idx="1617">
                  <c:v>3000</c:v>
                </c:pt>
                <c:pt idx="1618">
                  <c:v>2990</c:v>
                </c:pt>
                <c:pt idx="1619">
                  <c:v>2990</c:v>
                </c:pt>
                <c:pt idx="1620">
                  <c:v>3000</c:v>
                </c:pt>
                <c:pt idx="1621">
                  <c:v>2990</c:v>
                </c:pt>
                <c:pt idx="1622">
                  <c:v>2990</c:v>
                </c:pt>
                <c:pt idx="1623">
                  <c:v>2990</c:v>
                </c:pt>
                <c:pt idx="1624">
                  <c:v>2990</c:v>
                </c:pt>
                <c:pt idx="1625">
                  <c:v>3000</c:v>
                </c:pt>
                <c:pt idx="1626">
                  <c:v>2990</c:v>
                </c:pt>
                <c:pt idx="1627">
                  <c:v>2990</c:v>
                </c:pt>
                <c:pt idx="1628">
                  <c:v>3000</c:v>
                </c:pt>
                <c:pt idx="1629">
                  <c:v>3000</c:v>
                </c:pt>
                <c:pt idx="1630">
                  <c:v>3010</c:v>
                </c:pt>
                <c:pt idx="1631">
                  <c:v>3010</c:v>
                </c:pt>
                <c:pt idx="1632">
                  <c:v>3010</c:v>
                </c:pt>
                <c:pt idx="1633">
                  <c:v>3020</c:v>
                </c:pt>
                <c:pt idx="1634">
                  <c:v>3020</c:v>
                </c:pt>
                <c:pt idx="1635">
                  <c:v>3020</c:v>
                </c:pt>
                <c:pt idx="1636">
                  <c:v>3020</c:v>
                </c:pt>
                <c:pt idx="1637">
                  <c:v>3050</c:v>
                </c:pt>
                <c:pt idx="1638">
                  <c:v>3030</c:v>
                </c:pt>
                <c:pt idx="1639">
                  <c:v>3030</c:v>
                </c:pt>
                <c:pt idx="1640">
                  <c:v>3010</c:v>
                </c:pt>
                <c:pt idx="1641">
                  <c:v>3010</c:v>
                </c:pt>
                <c:pt idx="1642">
                  <c:v>2990</c:v>
                </c:pt>
                <c:pt idx="1643">
                  <c:v>3000</c:v>
                </c:pt>
                <c:pt idx="1644">
                  <c:v>3000</c:v>
                </c:pt>
                <c:pt idx="1645">
                  <c:v>3000</c:v>
                </c:pt>
                <c:pt idx="1646">
                  <c:v>3000</c:v>
                </c:pt>
                <c:pt idx="1647">
                  <c:v>3000</c:v>
                </c:pt>
                <c:pt idx="1648">
                  <c:v>3000</c:v>
                </c:pt>
                <c:pt idx="1649">
                  <c:v>3020</c:v>
                </c:pt>
                <c:pt idx="1650">
                  <c:v>3010</c:v>
                </c:pt>
                <c:pt idx="1651">
                  <c:v>3010</c:v>
                </c:pt>
                <c:pt idx="1652">
                  <c:v>3020</c:v>
                </c:pt>
                <c:pt idx="1653">
                  <c:v>3020</c:v>
                </c:pt>
                <c:pt idx="1654">
                  <c:v>3010</c:v>
                </c:pt>
                <c:pt idx="1655">
                  <c:v>3020</c:v>
                </c:pt>
                <c:pt idx="1656">
                  <c:v>3020</c:v>
                </c:pt>
                <c:pt idx="1657">
                  <c:v>3040</c:v>
                </c:pt>
                <c:pt idx="1658">
                  <c:v>3040</c:v>
                </c:pt>
                <c:pt idx="1659">
                  <c:v>3020</c:v>
                </c:pt>
                <c:pt idx="1660">
                  <c:v>3020</c:v>
                </c:pt>
                <c:pt idx="1661">
                  <c:v>3030</c:v>
                </c:pt>
                <c:pt idx="1662">
                  <c:v>3030</c:v>
                </c:pt>
                <c:pt idx="1663">
                  <c:v>3030</c:v>
                </c:pt>
                <c:pt idx="1664">
                  <c:v>3030</c:v>
                </c:pt>
                <c:pt idx="1665">
                  <c:v>3030</c:v>
                </c:pt>
                <c:pt idx="1666">
                  <c:v>3020</c:v>
                </c:pt>
                <c:pt idx="1667">
                  <c:v>3020</c:v>
                </c:pt>
                <c:pt idx="1668">
                  <c:v>3020</c:v>
                </c:pt>
                <c:pt idx="1669">
                  <c:v>3020</c:v>
                </c:pt>
                <c:pt idx="1670">
                  <c:v>3020</c:v>
                </c:pt>
                <c:pt idx="1671">
                  <c:v>3030</c:v>
                </c:pt>
                <c:pt idx="1672">
                  <c:v>3030</c:v>
                </c:pt>
                <c:pt idx="1673">
                  <c:v>3020</c:v>
                </c:pt>
                <c:pt idx="1674">
                  <c:v>3030</c:v>
                </c:pt>
                <c:pt idx="1675">
                  <c:v>3030</c:v>
                </c:pt>
                <c:pt idx="1676">
                  <c:v>3020</c:v>
                </c:pt>
                <c:pt idx="1677">
                  <c:v>3020</c:v>
                </c:pt>
                <c:pt idx="1678">
                  <c:v>3010</c:v>
                </c:pt>
                <c:pt idx="1679">
                  <c:v>3010</c:v>
                </c:pt>
                <c:pt idx="1680">
                  <c:v>3010</c:v>
                </c:pt>
                <c:pt idx="1681">
                  <c:v>3010</c:v>
                </c:pt>
                <c:pt idx="1682">
                  <c:v>3010</c:v>
                </c:pt>
                <c:pt idx="1683">
                  <c:v>3030</c:v>
                </c:pt>
                <c:pt idx="1684">
                  <c:v>3010</c:v>
                </c:pt>
                <c:pt idx="1685">
                  <c:v>3010</c:v>
                </c:pt>
                <c:pt idx="1686">
                  <c:v>3040</c:v>
                </c:pt>
                <c:pt idx="1687">
                  <c:v>3040</c:v>
                </c:pt>
                <c:pt idx="1688">
                  <c:v>3020</c:v>
                </c:pt>
                <c:pt idx="1689">
                  <c:v>3020</c:v>
                </c:pt>
                <c:pt idx="1690">
                  <c:v>3010</c:v>
                </c:pt>
                <c:pt idx="1691">
                  <c:v>3010</c:v>
                </c:pt>
                <c:pt idx="1692">
                  <c:v>3010</c:v>
                </c:pt>
                <c:pt idx="1693">
                  <c:v>3010</c:v>
                </c:pt>
                <c:pt idx="1694">
                  <c:v>3010</c:v>
                </c:pt>
                <c:pt idx="1695">
                  <c:v>3010</c:v>
                </c:pt>
                <c:pt idx="1696">
                  <c:v>3010</c:v>
                </c:pt>
                <c:pt idx="1697">
                  <c:v>3010</c:v>
                </c:pt>
                <c:pt idx="1698">
                  <c:v>3010</c:v>
                </c:pt>
                <c:pt idx="1699">
                  <c:v>3010</c:v>
                </c:pt>
                <c:pt idx="1700">
                  <c:v>3030</c:v>
                </c:pt>
                <c:pt idx="1701">
                  <c:v>3030</c:v>
                </c:pt>
                <c:pt idx="1702">
                  <c:v>3000</c:v>
                </c:pt>
                <c:pt idx="1703">
                  <c:v>3000</c:v>
                </c:pt>
                <c:pt idx="1704">
                  <c:v>3000</c:v>
                </c:pt>
                <c:pt idx="1705">
                  <c:v>3010</c:v>
                </c:pt>
                <c:pt idx="1706">
                  <c:v>3010</c:v>
                </c:pt>
                <c:pt idx="1707">
                  <c:v>3030</c:v>
                </c:pt>
                <c:pt idx="1708">
                  <c:v>3030</c:v>
                </c:pt>
                <c:pt idx="1709">
                  <c:v>3010</c:v>
                </c:pt>
                <c:pt idx="1710">
                  <c:v>3010</c:v>
                </c:pt>
                <c:pt idx="1711">
                  <c:v>3010</c:v>
                </c:pt>
                <c:pt idx="1712">
                  <c:v>3020</c:v>
                </c:pt>
                <c:pt idx="1713">
                  <c:v>3020</c:v>
                </c:pt>
                <c:pt idx="1714">
                  <c:v>3020</c:v>
                </c:pt>
                <c:pt idx="1715">
                  <c:v>3020</c:v>
                </c:pt>
                <c:pt idx="1716">
                  <c:v>3020</c:v>
                </c:pt>
                <c:pt idx="1717">
                  <c:v>3020</c:v>
                </c:pt>
                <c:pt idx="1718">
                  <c:v>3020</c:v>
                </c:pt>
                <c:pt idx="1719">
                  <c:v>3030</c:v>
                </c:pt>
                <c:pt idx="1720">
                  <c:v>3040</c:v>
                </c:pt>
                <c:pt idx="1721">
                  <c:v>3040</c:v>
                </c:pt>
                <c:pt idx="1722">
                  <c:v>3030</c:v>
                </c:pt>
                <c:pt idx="1723">
                  <c:v>3030</c:v>
                </c:pt>
                <c:pt idx="1724">
                  <c:v>3030</c:v>
                </c:pt>
                <c:pt idx="1725">
                  <c:v>3030</c:v>
                </c:pt>
                <c:pt idx="1726">
                  <c:v>3030</c:v>
                </c:pt>
                <c:pt idx="1727">
                  <c:v>3030</c:v>
                </c:pt>
                <c:pt idx="1728">
                  <c:v>3030</c:v>
                </c:pt>
                <c:pt idx="1729">
                  <c:v>3030</c:v>
                </c:pt>
                <c:pt idx="1730">
                  <c:v>3030</c:v>
                </c:pt>
                <c:pt idx="1731">
                  <c:v>3030</c:v>
                </c:pt>
                <c:pt idx="1732">
                  <c:v>3050</c:v>
                </c:pt>
                <c:pt idx="1733">
                  <c:v>3050</c:v>
                </c:pt>
                <c:pt idx="1734">
                  <c:v>3070</c:v>
                </c:pt>
                <c:pt idx="1735">
                  <c:v>3070</c:v>
                </c:pt>
                <c:pt idx="1736">
                  <c:v>3050</c:v>
                </c:pt>
                <c:pt idx="1737">
                  <c:v>3040</c:v>
                </c:pt>
                <c:pt idx="1738">
                  <c:v>3040</c:v>
                </c:pt>
                <c:pt idx="1739">
                  <c:v>3060</c:v>
                </c:pt>
                <c:pt idx="1740">
                  <c:v>3060</c:v>
                </c:pt>
                <c:pt idx="1741">
                  <c:v>3050</c:v>
                </c:pt>
                <c:pt idx="1742">
                  <c:v>3050</c:v>
                </c:pt>
                <c:pt idx="1743">
                  <c:v>3060</c:v>
                </c:pt>
                <c:pt idx="1744">
                  <c:v>3050</c:v>
                </c:pt>
                <c:pt idx="1745">
                  <c:v>3050</c:v>
                </c:pt>
                <c:pt idx="1746">
                  <c:v>3050</c:v>
                </c:pt>
                <c:pt idx="1747">
                  <c:v>3050</c:v>
                </c:pt>
                <c:pt idx="1748">
                  <c:v>3300</c:v>
                </c:pt>
                <c:pt idx="1749">
                  <c:v>3300</c:v>
                </c:pt>
                <c:pt idx="1750">
                  <c:v>3300</c:v>
                </c:pt>
                <c:pt idx="1751">
                  <c:v>3300</c:v>
                </c:pt>
                <c:pt idx="1752">
                  <c:v>3300</c:v>
                </c:pt>
                <c:pt idx="1753">
                  <c:v>3300</c:v>
                </c:pt>
                <c:pt idx="1754">
                  <c:v>3300</c:v>
                </c:pt>
                <c:pt idx="1755">
                  <c:v>3300</c:v>
                </c:pt>
                <c:pt idx="1756">
                  <c:v>3300</c:v>
                </c:pt>
                <c:pt idx="1757">
                  <c:v>3300</c:v>
                </c:pt>
                <c:pt idx="1758">
                  <c:v>3300</c:v>
                </c:pt>
                <c:pt idx="1759">
                  <c:v>3300</c:v>
                </c:pt>
                <c:pt idx="1760">
                  <c:v>3300</c:v>
                </c:pt>
                <c:pt idx="1761">
                  <c:v>3300</c:v>
                </c:pt>
                <c:pt idx="1762">
                  <c:v>3440</c:v>
                </c:pt>
                <c:pt idx="1763">
                  <c:v>3250</c:v>
                </c:pt>
                <c:pt idx="1764">
                  <c:v>3250</c:v>
                </c:pt>
                <c:pt idx="1765">
                  <c:v>3180</c:v>
                </c:pt>
                <c:pt idx="1766">
                  <c:v>3180</c:v>
                </c:pt>
                <c:pt idx="1767">
                  <c:v>3040</c:v>
                </c:pt>
                <c:pt idx="1768">
                  <c:v>3000</c:v>
                </c:pt>
                <c:pt idx="1769">
                  <c:v>3000</c:v>
                </c:pt>
                <c:pt idx="1770">
                  <c:v>2980</c:v>
                </c:pt>
                <c:pt idx="1771">
                  <c:v>2980</c:v>
                </c:pt>
                <c:pt idx="1772">
                  <c:v>2960</c:v>
                </c:pt>
                <c:pt idx="1773">
                  <c:v>2960</c:v>
                </c:pt>
                <c:pt idx="1774">
                  <c:v>2960</c:v>
                </c:pt>
                <c:pt idx="1775">
                  <c:v>2980</c:v>
                </c:pt>
                <c:pt idx="1776">
                  <c:v>2980</c:v>
                </c:pt>
                <c:pt idx="1777">
                  <c:v>2940</c:v>
                </c:pt>
                <c:pt idx="1778">
                  <c:v>2940</c:v>
                </c:pt>
                <c:pt idx="1779">
                  <c:v>2960</c:v>
                </c:pt>
                <c:pt idx="1780">
                  <c:v>2970</c:v>
                </c:pt>
                <c:pt idx="1781">
                  <c:v>2970</c:v>
                </c:pt>
                <c:pt idx="1782">
                  <c:v>2940</c:v>
                </c:pt>
                <c:pt idx="1783">
                  <c:v>2940</c:v>
                </c:pt>
                <c:pt idx="1784">
                  <c:v>2940</c:v>
                </c:pt>
                <c:pt idx="1785">
                  <c:v>2940</c:v>
                </c:pt>
                <c:pt idx="1786">
                  <c:v>2940</c:v>
                </c:pt>
                <c:pt idx="1787">
                  <c:v>2930</c:v>
                </c:pt>
                <c:pt idx="1788">
                  <c:v>2930</c:v>
                </c:pt>
                <c:pt idx="1789">
                  <c:v>2930</c:v>
                </c:pt>
                <c:pt idx="1790">
                  <c:v>2930</c:v>
                </c:pt>
                <c:pt idx="1791">
                  <c:v>2930</c:v>
                </c:pt>
                <c:pt idx="1792">
                  <c:v>2930</c:v>
                </c:pt>
                <c:pt idx="1793">
                  <c:v>2930</c:v>
                </c:pt>
                <c:pt idx="1794">
                  <c:v>2930</c:v>
                </c:pt>
                <c:pt idx="1795">
                  <c:v>2930</c:v>
                </c:pt>
                <c:pt idx="1796">
                  <c:v>2940</c:v>
                </c:pt>
                <c:pt idx="1797">
                  <c:v>2930</c:v>
                </c:pt>
                <c:pt idx="1798">
                  <c:v>2930</c:v>
                </c:pt>
                <c:pt idx="1799">
                  <c:v>2920</c:v>
                </c:pt>
                <c:pt idx="1800">
                  <c:v>2920</c:v>
                </c:pt>
                <c:pt idx="1801">
                  <c:v>2920</c:v>
                </c:pt>
                <c:pt idx="1802">
                  <c:v>2920</c:v>
                </c:pt>
                <c:pt idx="1803">
                  <c:v>2920</c:v>
                </c:pt>
                <c:pt idx="1804">
                  <c:v>2920</c:v>
                </c:pt>
                <c:pt idx="1805">
                  <c:v>2920</c:v>
                </c:pt>
                <c:pt idx="1806">
                  <c:v>2930</c:v>
                </c:pt>
                <c:pt idx="1807">
                  <c:v>2930</c:v>
                </c:pt>
                <c:pt idx="1808">
                  <c:v>2930</c:v>
                </c:pt>
                <c:pt idx="1809">
                  <c:v>2930</c:v>
                </c:pt>
                <c:pt idx="1810">
                  <c:v>2930</c:v>
                </c:pt>
                <c:pt idx="1811">
                  <c:v>2930</c:v>
                </c:pt>
                <c:pt idx="1812">
                  <c:v>2930</c:v>
                </c:pt>
                <c:pt idx="1813">
                  <c:v>2930</c:v>
                </c:pt>
                <c:pt idx="1814">
                  <c:v>2920</c:v>
                </c:pt>
                <c:pt idx="1815">
                  <c:v>2920</c:v>
                </c:pt>
                <c:pt idx="1816">
                  <c:v>2880</c:v>
                </c:pt>
                <c:pt idx="1817">
                  <c:v>2880</c:v>
                </c:pt>
                <c:pt idx="1818">
                  <c:v>2790</c:v>
                </c:pt>
                <c:pt idx="1819">
                  <c:v>2790</c:v>
                </c:pt>
                <c:pt idx="1820">
                  <c:v>2740</c:v>
                </c:pt>
                <c:pt idx="1821">
                  <c:v>2730</c:v>
                </c:pt>
                <c:pt idx="1822">
                  <c:v>2730</c:v>
                </c:pt>
                <c:pt idx="1823">
                  <c:v>2720</c:v>
                </c:pt>
                <c:pt idx="1824">
                  <c:v>2720</c:v>
                </c:pt>
                <c:pt idx="1825">
                  <c:v>2720</c:v>
                </c:pt>
                <c:pt idx="1826">
                  <c:v>2730</c:v>
                </c:pt>
                <c:pt idx="1827">
                  <c:v>2730</c:v>
                </c:pt>
                <c:pt idx="1828">
                  <c:v>2740</c:v>
                </c:pt>
                <c:pt idx="1829">
                  <c:v>2740</c:v>
                </c:pt>
                <c:pt idx="1830">
                  <c:v>2750</c:v>
                </c:pt>
                <c:pt idx="1831">
                  <c:v>2750</c:v>
                </c:pt>
                <c:pt idx="1832">
                  <c:v>2760</c:v>
                </c:pt>
                <c:pt idx="1833">
                  <c:v>2770</c:v>
                </c:pt>
                <c:pt idx="1834">
                  <c:v>2770</c:v>
                </c:pt>
                <c:pt idx="1835">
                  <c:v>2780</c:v>
                </c:pt>
                <c:pt idx="1836">
                  <c:v>2780</c:v>
                </c:pt>
                <c:pt idx="1837">
                  <c:v>2780</c:v>
                </c:pt>
                <c:pt idx="1838">
                  <c:v>2790</c:v>
                </c:pt>
                <c:pt idx="1839">
                  <c:v>2790</c:v>
                </c:pt>
                <c:pt idx="1840">
                  <c:v>2800</c:v>
                </c:pt>
                <c:pt idx="1841">
                  <c:v>2800</c:v>
                </c:pt>
                <c:pt idx="1842">
                  <c:v>2810</c:v>
                </c:pt>
                <c:pt idx="1843">
                  <c:v>2810</c:v>
                </c:pt>
                <c:pt idx="1844">
                  <c:v>2820</c:v>
                </c:pt>
                <c:pt idx="1845">
                  <c:v>2820</c:v>
                </c:pt>
                <c:pt idx="1846">
                  <c:v>2820</c:v>
                </c:pt>
                <c:pt idx="1847">
                  <c:v>2830</c:v>
                </c:pt>
                <c:pt idx="1848">
                  <c:v>2830</c:v>
                </c:pt>
                <c:pt idx="1849">
                  <c:v>2830</c:v>
                </c:pt>
                <c:pt idx="1850">
                  <c:v>2840</c:v>
                </c:pt>
                <c:pt idx="1851">
                  <c:v>2840</c:v>
                </c:pt>
                <c:pt idx="1852">
                  <c:v>2840</c:v>
                </c:pt>
                <c:pt idx="1853">
                  <c:v>2840</c:v>
                </c:pt>
                <c:pt idx="1854">
                  <c:v>2850</c:v>
                </c:pt>
                <c:pt idx="1855">
                  <c:v>2850</c:v>
                </c:pt>
                <c:pt idx="1856">
                  <c:v>2850</c:v>
                </c:pt>
                <c:pt idx="1857">
                  <c:v>2860</c:v>
                </c:pt>
                <c:pt idx="1858">
                  <c:v>2860</c:v>
                </c:pt>
                <c:pt idx="1859">
                  <c:v>2860</c:v>
                </c:pt>
                <c:pt idx="1860">
                  <c:v>2860</c:v>
                </c:pt>
                <c:pt idx="1861">
                  <c:v>2860</c:v>
                </c:pt>
                <c:pt idx="1862">
                  <c:v>2860</c:v>
                </c:pt>
                <c:pt idx="1863">
                  <c:v>2860</c:v>
                </c:pt>
                <c:pt idx="1864">
                  <c:v>2870</c:v>
                </c:pt>
                <c:pt idx="1865">
                  <c:v>2870</c:v>
                </c:pt>
                <c:pt idx="1866">
                  <c:v>2870</c:v>
                </c:pt>
                <c:pt idx="1867">
                  <c:v>2870</c:v>
                </c:pt>
                <c:pt idx="1868">
                  <c:v>2870</c:v>
                </c:pt>
                <c:pt idx="1869">
                  <c:v>2870</c:v>
                </c:pt>
                <c:pt idx="1870">
                  <c:v>2870</c:v>
                </c:pt>
                <c:pt idx="1871">
                  <c:v>2870</c:v>
                </c:pt>
                <c:pt idx="1872">
                  <c:v>2870</c:v>
                </c:pt>
                <c:pt idx="1873">
                  <c:v>2880</c:v>
                </c:pt>
                <c:pt idx="1874">
                  <c:v>2880</c:v>
                </c:pt>
                <c:pt idx="1875">
                  <c:v>2880</c:v>
                </c:pt>
                <c:pt idx="1876">
                  <c:v>2880</c:v>
                </c:pt>
                <c:pt idx="1877">
                  <c:v>2880</c:v>
                </c:pt>
                <c:pt idx="1878">
                  <c:v>2880</c:v>
                </c:pt>
                <c:pt idx="1879">
                  <c:v>2880</c:v>
                </c:pt>
                <c:pt idx="1880">
                  <c:v>2880</c:v>
                </c:pt>
                <c:pt idx="1881">
                  <c:v>2890</c:v>
                </c:pt>
                <c:pt idx="1882">
                  <c:v>2890</c:v>
                </c:pt>
                <c:pt idx="1883">
                  <c:v>2890</c:v>
                </c:pt>
                <c:pt idx="1884">
                  <c:v>2890</c:v>
                </c:pt>
                <c:pt idx="1885">
                  <c:v>2890</c:v>
                </c:pt>
                <c:pt idx="1886">
                  <c:v>2890</c:v>
                </c:pt>
                <c:pt idx="1887">
                  <c:v>2890</c:v>
                </c:pt>
                <c:pt idx="1888">
                  <c:v>2900</c:v>
                </c:pt>
                <c:pt idx="1889">
                  <c:v>2900</c:v>
                </c:pt>
                <c:pt idx="1890">
                  <c:v>2900</c:v>
                </c:pt>
                <c:pt idx="1891">
                  <c:v>2900</c:v>
                </c:pt>
                <c:pt idx="1892">
                  <c:v>2900</c:v>
                </c:pt>
                <c:pt idx="1893">
                  <c:v>2900</c:v>
                </c:pt>
                <c:pt idx="1894">
                  <c:v>2900</c:v>
                </c:pt>
                <c:pt idx="1895">
                  <c:v>2900</c:v>
                </c:pt>
                <c:pt idx="1896">
                  <c:v>2900</c:v>
                </c:pt>
                <c:pt idx="1897">
                  <c:v>2900</c:v>
                </c:pt>
                <c:pt idx="1898">
                  <c:v>2900</c:v>
                </c:pt>
                <c:pt idx="1899">
                  <c:v>2900</c:v>
                </c:pt>
                <c:pt idx="1900">
                  <c:v>2910</c:v>
                </c:pt>
                <c:pt idx="1901">
                  <c:v>2910</c:v>
                </c:pt>
                <c:pt idx="1902">
                  <c:v>2910</c:v>
                </c:pt>
                <c:pt idx="1903">
                  <c:v>2910</c:v>
                </c:pt>
                <c:pt idx="1904">
                  <c:v>2910</c:v>
                </c:pt>
                <c:pt idx="1905">
                  <c:v>2910</c:v>
                </c:pt>
                <c:pt idx="1906">
                  <c:v>2910</c:v>
                </c:pt>
                <c:pt idx="1907">
                  <c:v>2910</c:v>
                </c:pt>
                <c:pt idx="1908">
                  <c:v>2910</c:v>
                </c:pt>
                <c:pt idx="1909">
                  <c:v>2910</c:v>
                </c:pt>
                <c:pt idx="1910">
                  <c:v>2910</c:v>
                </c:pt>
                <c:pt idx="1911">
                  <c:v>2910</c:v>
                </c:pt>
                <c:pt idx="1912">
                  <c:v>2910</c:v>
                </c:pt>
                <c:pt idx="1913">
                  <c:v>2910</c:v>
                </c:pt>
                <c:pt idx="1914">
                  <c:v>2910</c:v>
                </c:pt>
                <c:pt idx="1915">
                  <c:v>2910</c:v>
                </c:pt>
                <c:pt idx="1916">
                  <c:v>2910</c:v>
                </c:pt>
                <c:pt idx="1917">
                  <c:v>2910</c:v>
                </c:pt>
                <c:pt idx="1918">
                  <c:v>2910</c:v>
                </c:pt>
                <c:pt idx="1919">
                  <c:v>2910</c:v>
                </c:pt>
                <c:pt idx="1920">
                  <c:v>2910</c:v>
                </c:pt>
                <c:pt idx="1921">
                  <c:v>2910</c:v>
                </c:pt>
                <c:pt idx="1922">
                  <c:v>2910</c:v>
                </c:pt>
                <c:pt idx="1923">
                  <c:v>2910</c:v>
                </c:pt>
                <c:pt idx="1924">
                  <c:v>2910</c:v>
                </c:pt>
                <c:pt idx="1925">
                  <c:v>2910</c:v>
                </c:pt>
                <c:pt idx="1926">
                  <c:v>2910</c:v>
                </c:pt>
                <c:pt idx="1927">
                  <c:v>2920</c:v>
                </c:pt>
                <c:pt idx="1928">
                  <c:v>2920</c:v>
                </c:pt>
                <c:pt idx="1929">
                  <c:v>2920</c:v>
                </c:pt>
                <c:pt idx="1930">
                  <c:v>2920</c:v>
                </c:pt>
                <c:pt idx="1931">
                  <c:v>2920</c:v>
                </c:pt>
                <c:pt idx="1932">
                  <c:v>2920</c:v>
                </c:pt>
                <c:pt idx="1933">
                  <c:v>2920</c:v>
                </c:pt>
                <c:pt idx="1934">
                  <c:v>2920</c:v>
                </c:pt>
                <c:pt idx="1935">
                  <c:v>2920</c:v>
                </c:pt>
                <c:pt idx="1936">
                  <c:v>2920</c:v>
                </c:pt>
                <c:pt idx="1937">
                  <c:v>2920</c:v>
                </c:pt>
                <c:pt idx="1938">
                  <c:v>2920</c:v>
                </c:pt>
                <c:pt idx="1939">
                  <c:v>2920</c:v>
                </c:pt>
                <c:pt idx="1940">
                  <c:v>2920</c:v>
                </c:pt>
                <c:pt idx="1941">
                  <c:v>2920</c:v>
                </c:pt>
                <c:pt idx="1942">
                  <c:v>2920</c:v>
                </c:pt>
                <c:pt idx="1943">
                  <c:v>2920</c:v>
                </c:pt>
                <c:pt idx="1944">
                  <c:v>2920</c:v>
                </c:pt>
                <c:pt idx="1945">
                  <c:v>2920</c:v>
                </c:pt>
                <c:pt idx="1946">
                  <c:v>2930</c:v>
                </c:pt>
                <c:pt idx="1947">
                  <c:v>2930</c:v>
                </c:pt>
                <c:pt idx="1948">
                  <c:v>2930</c:v>
                </c:pt>
                <c:pt idx="1949">
                  <c:v>2930</c:v>
                </c:pt>
                <c:pt idx="1950">
                  <c:v>2930</c:v>
                </c:pt>
                <c:pt idx="1951">
                  <c:v>2930</c:v>
                </c:pt>
                <c:pt idx="1952">
                  <c:v>2930</c:v>
                </c:pt>
                <c:pt idx="1953">
                  <c:v>2930</c:v>
                </c:pt>
                <c:pt idx="1954">
                  <c:v>2930</c:v>
                </c:pt>
                <c:pt idx="1955">
                  <c:v>2930</c:v>
                </c:pt>
                <c:pt idx="1956">
                  <c:v>2930</c:v>
                </c:pt>
                <c:pt idx="1957">
                  <c:v>2930</c:v>
                </c:pt>
                <c:pt idx="1958">
                  <c:v>2930</c:v>
                </c:pt>
                <c:pt idx="1959">
                  <c:v>2930</c:v>
                </c:pt>
                <c:pt idx="1960">
                  <c:v>2930</c:v>
                </c:pt>
                <c:pt idx="1961">
                  <c:v>2930</c:v>
                </c:pt>
                <c:pt idx="1962">
                  <c:v>2930</c:v>
                </c:pt>
                <c:pt idx="1963">
                  <c:v>2930</c:v>
                </c:pt>
                <c:pt idx="1964">
                  <c:v>2930</c:v>
                </c:pt>
                <c:pt idx="1965">
                  <c:v>2930</c:v>
                </c:pt>
                <c:pt idx="1966">
                  <c:v>2930</c:v>
                </c:pt>
                <c:pt idx="1967">
                  <c:v>2930</c:v>
                </c:pt>
                <c:pt idx="1968">
                  <c:v>2930</c:v>
                </c:pt>
                <c:pt idx="1969">
                  <c:v>2930</c:v>
                </c:pt>
                <c:pt idx="1970">
                  <c:v>2930</c:v>
                </c:pt>
                <c:pt idx="1971">
                  <c:v>2930</c:v>
                </c:pt>
                <c:pt idx="1972">
                  <c:v>2930</c:v>
                </c:pt>
                <c:pt idx="1973">
                  <c:v>2930</c:v>
                </c:pt>
                <c:pt idx="1974">
                  <c:v>2930</c:v>
                </c:pt>
                <c:pt idx="1975">
                  <c:v>2930</c:v>
                </c:pt>
                <c:pt idx="1976">
                  <c:v>2930</c:v>
                </c:pt>
                <c:pt idx="1977">
                  <c:v>2930</c:v>
                </c:pt>
                <c:pt idx="1978">
                  <c:v>2930</c:v>
                </c:pt>
                <c:pt idx="1979">
                  <c:v>2930</c:v>
                </c:pt>
                <c:pt idx="1980">
                  <c:v>2930</c:v>
                </c:pt>
                <c:pt idx="1981">
                  <c:v>2930</c:v>
                </c:pt>
                <c:pt idx="1982">
                  <c:v>2930</c:v>
                </c:pt>
                <c:pt idx="1983">
                  <c:v>2930</c:v>
                </c:pt>
                <c:pt idx="1984">
                  <c:v>2930</c:v>
                </c:pt>
                <c:pt idx="1985">
                  <c:v>2930</c:v>
                </c:pt>
                <c:pt idx="1986">
                  <c:v>2930</c:v>
                </c:pt>
                <c:pt idx="1987">
                  <c:v>2930</c:v>
                </c:pt>
                <c:pt idx="1988">
                  <c:v>2930</c:v>
                </c:pt>
                <c:pt idx="1989">
                  <c:v>2930</c:v>
                </c:pt>
                <c:pt idx="1990">
                  <c:v>2930</c:v>
                </c:pt>
                <c:pt idx="1991">
                  <c:v>2930</c:v>
                </c:pt>
                <c:pt idx="1992">
                  <c:v>2930</c:v>
                </c:pt>
                <c:pt idx="1993">
                  <c:v>2930</c:v>
                </c:pt>
                <c:pt idx="1994">
                  <c:v>2930</c:v>
                </c:pt>
                <c:pt idx="1995">
                  <c:v>2930</c:v>
                </c:pt>
                <c:pt idx="1996">
                  <c:v>2930</c:v>
                </c:pt>
                <c:pt idx="1997">
                  <c:v>2930</c:v>
                </c:pt>
                <c:pt idx="1998">
                  <c:v>2930</c:v>
                </c:pt>
                <c:pt idx="1999">
                  <c:v>2940</c:v>
                </c:pt>
                <c:pt idx="2000">
                  <c:v>2940</c:v>
                </c:pt>
                <c:pt idx="2001">
                  <c:v>2940</c:v>
                </c:pt>
                <c:pt idx="2002">
                  <c:v>2940</c:v>
                </c:pt>
                <c:pt idx="2003">
                  <c:v>2940</c:v>
                </c:pt>
                <c:pt idx="2004">
                  <c:v>2940</c:v>
                </c:pt>
                <c:pt idx="2005">
                  <c:v>2940</c:v>
                </c:pt>
                <c:pt idx="2006">
                  <c:v>2940</c:v>
                </c:pt>
                <c:pt idx="2007">
                  <c:v>2940</c:v>
                </c:pt>
                <c:pt idx="2008">
                  <c:v>2940</c:v>
                </c:pt>
                <c:pt idx="2009">
                  <c:v>2940</c:v>
                </c:pt>
                <c:pt idx="2010">
                  <c:v>2940</c:v>
                </c:pt>
                <c:pt idx="2011">
                  <c:v>2940</c:v>
                </c:pt>
                <c:pt idx="2012">
                  <c:v>2940</c:v>
                </c:pt>
                <c:pt idx="2013">
                  <c:v>2940</c:v>
                </c:pt>
                <c:pt idx="2014">
                  <c:v>2940</c:v>
                </c:pt>
                <c:pt idx="2015">
                  <c:v>2940</c:v>
                </c:pt>
                <c:pt idx="2016">
                  <c:v>2940</c:v>
                </c:pt>
                <c:pt idx="2017">
                  <c:v>2940</c:v>
                </c:pt>
                <c:pt idx="2018">
                  <c:v>2940</c:v>
                </c:pt>
                <c:pt idx="2019">
                  <c:v>2940</c:v>
                </c:pt>
                <c:pt idx="2020">
                  <c:v>2940</c:v>
                </c:pt>
                <c:pt idx="2021">
                  <c:v>2940</c:v>
                </c:pt>
                <c:pt idx="2022">
                  <c:v>2940</c:v>
                </c:pt>
                <c:pt idx="2023">
                  <c:v>2940</c:v>
                </c:pt>
                <c:pt idx="2024">
                  <c:v>2940</c:v>
                </c:pt>
                <c:pt idx="2025">
                  <c:v>2940</c:v>
                </c:pt>
                <c:pt idx="2026">
                  <c:v>2940</c:v>
                </c:pt>
                <c:pt idx="2027">
                  <c:v>2940</c:v>
                </c:pt>
                <c:pt idx="2028">
                  <c:v>2940</c:v>
                </c:pt>
                <c:pt idx="2029">
                  <c:v>2940</c:v>
                </c:pt>
                <c:pt idx="2030">
                  <c:v>2940</c:v>
                </c:pt>
                <c:pt idx="2031">
                  <c:v>2940</c:v>
                </c:pt>
                <c:pt idx="2032">
                  <c:v>2940</c:v>
                </c:pt>
                <c:pt idx="2033">
                  <c:v>2950</c:v>
                </c:pt>
                <c:pt idx="2034">
                  <c:v>2950</c:v>
                </c:pt>
                <c:pt idx="2035">
                  <c:v>2950</c:v>
                </c:pt>
                <c:pt idx="2036">
                  <c:v>2950</c:v>
                </c:pt>
                <c:pt idx="2037">
                  <c:v>2940</c:v>
                </c:pt>
                <c:pt idx="2038">
                  <c:v>2950</c:v>
                </c:pt>
                <c:pt idx="2039">
                  <c:v>2950</c:v>
                </c:pt>
                <c:pt idx="2040">
                  <c:v>2950</c:v>
                </c:pt>
                <c:pt idx="2041">
                  <c:v>2950</c:v>
                </c:pt>
                <c:pt idx="2042">
                  <c:v>2940</c:v>
                </c:pt>
                <c:pt idx="2043">
                  <c:v>2940</c:v>
                </c:pt>
                <c:pt idx="2044">
                  <c:v>2950</c:v>
                </c:pt>
                <c:pt idx="2045">
                  <c:v>2950</c:v>
                </c:pt>
                <c:pt idx="2046">
                  <c:v>2950</c:v>
                </c:pt>
                <c:pt idx="2047">
                  <c:v>2950</c:v>
                </c:pt>
                <c:pt idx="2048">
                  <c:v>2950</c:v>
                </c:pt>
                <c:pt idx="2049">
                  <c:v>2950</c:v>
                </c:pt>
                <c:pt idx="2050">
                  <c:v>2950</c:v>
                </c:pt>
                <c:pt idx="2051">
                  <c:v>2950</c:v>
                </c:pt>
                <c:pt idx="2052">
                  <c:v>2950</c:v>
                </c:pt>
                <c:pt idx="2053">
                  <c:v>2950</c:v>
                </c:pt>
                <c:pt idx="2054">
                  <c:v>2950</c:v>
                </c:pt>
                <c:pt idx="2055">
                  <c:v>2950</c:v>
                </c:pt>
                <c:pt idx="2056">
                  <c:v>2950</c:v>
                </c:pt>
                <c:pt idx="2057">
                  <c:v>2950</c:v>
                </c:pt>
                <c:pt idx="2058">
                  <c:v>2950</c:v>
                </c:pt>
                <c:pt idx="2059">
                  <c:v>2950</c:v>
                </c:pt>
                <c:pt idx="2060">
                  <c:v>2950</c:v>
                </c:pt>
                <c:pt idx="2061">
                  <c:v>2950</c:v>
                </c:pt>
                <c:pt idx="2062">
                  <c:v>2950</c:v>
                </c:pt>
                <c:pt idx="2063">
                  <c:v>2950</c:v>
                </c:pt>
                <c:pt idx="2064">
                  <c:v>2950</c:v>
                </c:pt>
                <c:pt idx="2065">
                  <c:v>2950</c:v>
                </c:pt>
                <c:pt idx="2066">
                  <c:v>2950</c:v>
                </c:pt>
                <c:pt idx="2067">
                  <c:v>2950</c:v>
                </c:pt>
                <c:pt idx="2068">
                  <c:v>2950</c:v>
                </c:pt>
                <c:pt idx="2069">
                  <c:v>2950</c:v>
                </c:pt>
                <c:pt idx="2070">
                  <c:v>2950</c:v>
                </c:pt>
                <c:pt idx="2071">
                  <c:v>2950</c:v>
                </c:pt>
                <c:pt idx="2072">
                  <c:v>2950</c:v>
                </c:pt>
                <c:pt idx="2073">
                  <c:v>2950</c:v>
                </c:pt>
                <c:pt idx="2074">
                  <c:v>2950</c:v>
                </c:pt>
                <c:pt idx="2075">
                  <c:v>2950</c:v>
                </c:pt>
                <c:pt idx="2076">
                  <c:v>2950</c:v>
                </c:pt>
                <c:pt idx="2077">
                  <c:v>2950</c:v>
                </c:pt>
                <c:pt idx="2078">
                  <c:v>2950</c:v>
                </c:pt>
                <c:pt idx="2079">
                  <c:v>2950</c:v>
                </c:pt>
                <c:pt idx="2080">
                  <c:v>2950</c:v>
                </c:pt>
                <c:pt idx="2081">
                  <c:v>2950</c:v>
                </c:pt>
                <c:pt idx="2082">
                  <c:v>2950</c:v>
                </c:pt>
                <c:pt idx="2083">
                  <c:v>2950</c:v>
                </c:pt>
                <c:pt idx="2084">
                  <c:v>2950</c:v>
                </c:pt>
                <c:pt idx="2085">
                  <c:v>2950</c:v>
                </c:pt>
                <c:pt idx="2086">
                  <c:v>2950</c:v>
                </c:pt>
                <c:pt idx="2087">
                  <c:v>2950</c:v>
                </c:pt>
                <c:pt idx="2088">
                  <c:v>2950</c:v>
                </c:pt>
                <c:pt idx="2089">
                  <c:v>2950</c:v>
                </c:pt>
                <c:pt idx="2090">
                  <c:v>2950</c:v>
                </c:pt>
                <c:pt idx="2091">
                  <c:v>2950</c:v>
                </c:pt>
                <c:pt idx="2092">
                  <c:v>2950</c:v>
                </c:pt>
                <c:pt idx="2093">
                  <c:v>2950</c:v>
                </c:pt>
                <c:pt idx="2094">
                  <c:v>2950</c:v>
                </c:pt>
                <c:pt idx="2095">
                  <c:v>2950</c:v>
                </c:pt>
                <c:pt idx="2096">
                  <c:v>2950</c:v>
                </c:pt>
                <c:pt idx="2097">
                  <c:v>2950</c:v>
                </c:pt>
                <c:pt idx="2098">
                  <c:v>2950</c:v>
                </c:pt>
                <c:pt idx="2099">
                  <c:v>2950</c:v>
                </c:pt>
                <c:pt idx="2100">
                  <c:v>2950</c:v>
                </c:pt>
                <c:pt idx="2101">
                  <c:v>2950</c:v>
                </c:pt>
                <c:pt idx="2102">
                  <c:v>2950</c:v>
                </c:pt>
                <c:pt idx="2103">
                  <c:v>2950</c:v>
                </c:pt>
                <c:pt idx="2104">
                  <c:v>2950</c:v>
                </c:pt>
                <c:pt idx="2105">
                  <c:v>2950</c:v>
                </c:pt>
                <c:pt idx="2106">
                  <c:v>2950</c:v>
                </c:pt>
                <c:pt idx="2107">
                  <c:v>2960</c:v>
                </c:pt>
                <c:pt idx="2108">
                  <c:v>2960</c:v>
                </c:pt>
                <c:pt idx="2109">
                  <c:v>2950</c:v>
                </c:pt>
                <c:pt idx="2110">
                  <c:v>2950</c:v>
                </c:pt>
                <c:pt idx="2111">
                  <c:v>2950</c:v>
                </c:pt>
                <c:pt idx="2112">
                  <c:v>2950</c:v>
                </c:pt>
                <c:pt idx="2113">
                  <c:v>2950</c:v>
                </c:pt>
                <c:pt idx="2114">
                  <c:v>2950</c:v>
                </c:pt>
                <c:pt idx="2115">
                  <c:v>2950</c:v>
                </c:pt>
                <c:pt idx="2116">
                  <c:v>2950</c:v>
                </c:pt>
                <c:pt idx="2117">
                  <c:v>2950</c:v>
                </c:pt>
                <c:pt idx="2118">
                  <c:v>2950</c:v>
                </c:pt>
                <c:pt idx="2119">
                  <c:v>2950</c:v>
                </c:pt>
                <c:pt idx="2120">
                  <c:v>2950</c:v>
                </c:pt>
                <c:pt idx="2121">
                  <c:v>2950</c:v>
                </c:pt>
                <c:pt idx="2122">
                  <c:v>2950</c:v>
                </c:pt>
                <c:pt idx="2123">
                  <c:v>2950</c:v>
                </c:pt>
                <c:pt idx="2124">
                  <c:v>2950</c:v>
                </c:pt>
                <c:pt idx="2125">
                  <c:v>2950</c:v>
                </c:pt>
                <c:pt idx="2126">
                  <c:v>2950</c:v>
                </c:pt>
                <c:pt idx="2127">
                  <c:v>2950</c:v>
                </c:pt>
                <c:pt idx="2128">
                  <c:v>2950</c:v>
                </c:pt>
                <c:pt idx="2129">
                  <c:v>2950</c:v>
                </c:pt>
                <c:pt idx="2130">
                  <c:v>2950</c:v>
                </c:pt>
                <c:pt idx="2131">
                  <c:v>2950</c:v>
                </c:pt>
                <c:pt idx="2132">
                  <c:v>2950</c:v>
                </c:pt>
                <c:pt idx="2133">
                  <c:v>2950</c:v>
                </c:pt>
                <c:pt idx="2134">
                  <c:v>2950</c:v>
                </c:pt>
                <c:pt idx="2135">
                  <c:v>2950</c:v>
                </c:pt>
                <c:pt idx="2136">
                  <c:v>2950</c:v>
                </c:pt>
                <c:pt idx="2137">
                  <c:v>2950</c:v>
                </c:pt>
                <c:pt idx="2138">
                  <c:v>2950</c:v>
                </c:pt>
                <c:pt idx="2139">
                  <c:v>2950</c:v>
                </c:pt>
                <c:pt idx="2140">
                  <c:v>2950</c:v>
                </c:pt>
                <c:pt idx="2141">
                  <c:v>2950</c:v>
                </c:pt>
                <c:pt idx="2142">
                  <c:v>2950</c:v>
                </c:pt>
                <c:pt idx="2143">
                  <c:v>2950</c:v>
                </c:pt>
                <c:pt idx="2144">
                  <c:v>2950</c:v>
                </c:pt>
                <c:pt idx="2145">
                  <c:v>2950</c:v>
                </c:pt>
                <c:pt idx="2146">
                  <c:v>2950</c:v>
                </c:pt>
                <c:pt idx="2147">
                  <c:v>2950</c:v>
                </c:pt>
                <c:pt idx="2148">
                  <c:v>2950</c:v>
                </c:pt>
                <c:pt idx="2149">
                  <c:v>2950</c:v>
                </c:pt>
                <c:pt idx="2150">
                  <c:v>2950</c:v>
                </c:pt>
                <c:pt idx="2151">
                  <c:v>2950</c:v>
                </c:pt>
                <c:pt idx="2152">
                  <c:v>2950</c:v>
                </c:pt>
                <c:pt idx="2153">
                  <c:v>2960</c:v>
                </c:pt>
                <c:pt idx="2154">
                  <c:v>2960</c:v>
                </c:pt>
                <c:pt idx="2155">
                  <c:v>2950</c:v>
                </c:pt>
                <c:pt idx="2156">
                  <c:v>2950</c:v>
                </c:pt>
                <c:pt idx="2157">
                  <c:v>2960</c:v>
                </c:pt>
                <c:pt idx="2158">
                  <c:v>2960</c:v>
                </c:pt>
                <c:pt idx="2159">
                  <c:v>2960</c:v>
                </c:pt>
                <c:pt idx="2160">
                  <c:v>2950</c:v>
                </c:pt>
                <c:pt idx="2161">
                  <c:v>2950</c:v>
                </c:pt>
                <c:pt idx="2162">
                  <c:v>2950</c:v>
                </c:pt>
                <c:pt idx="2163">
                  <c:v>2960</c:v>
                </c:pt>
                <c:pt idx="2164">
                  <c:v>2960</c:v>
                </c:pt>
                <c:pt idx="2165">
                  <c:v>2950</c:v>
                </c:pt>
                <c:pt idx="2166">
                  <c:v>2950</c:v>
                </c:pt>
                <c:pt idx="2167">
                  <c:v>2950</c:v>
                </c:pt>
                <c:pt idx="2168">
                  <c:v>2950</c:v>
                </c:pt>
                <c:pt idx="2169">
                  <c:v>2950</c:v>
                </c:pt>
                <c:pt idx="2170">
                  <c:v>2940</c:v>
                </c:pt>
                <c:pt idx="2171">
                  <c:v>2940</c:v>
                </c:pt>
                <c:pt idx="2172">
                  <c:v>2960</c:v>
                </c:pt>
                <c:pt idx="2173">
                  <c:v>2960</c:v>
                </c:pt>
                <c:pt idx="2174">
                  <c:v>2930</c:v>
                </c:pt>
                <c:pt idx="2175">
                  <c:v>2920</c:v>
                </c:pt>
                <c:pt idx="2176">
                  <c:v>2920</c:v>
                </c:pt>
                <c:pt idx="2177">
                  <c:v>2870</c:v>
                </c:pt>
                <c:pt idx="2178">
                  <c:v>2870</c:v>
                </c:pt>
                <c:pt idx="2179">
                  <c:v>2850</c:v>
                </c:pt>
                <c:pt idx="2180">
                  <c:v>2850</c:v>
                </c:pt>
                <c:pt idx="2181">
                  <c:v>2850</c:v>
                </c:pt>
                <c:pt idx="2182">
                  <c:v>2840</c:v>
                </c:pt>
                <c:pt idx="2183">
                  <c:v>2840</c:v>
                </c:pt>
                <c:pt idx="2184">
                  <c:v>2840</c:v>
                </c:pt>
                <c:pt idx="2185">
                  <c:v>2840</c:v>
                </c:pt>
                <c:pt idx="2186">
                  <c:v>2850</c:v>
                </c:pt>
                <c:pt idx="2187">
                  <c:v>2860</c:v>
                </c:pt>
                <c:pt idx="2188">
                  <c:v>2860</c:v>
                </c:pt>
                <c:pt idx="2189">
                  <c:v>2870</c:v>
                </c:pt>
                <c:pt idx="2190">
                  <c:v>2870</c:v>
                </c:pt>
                <c:pt idx="2191">
                  <c:v>2850</c:v>
                </c:pt>
                <c:pt idx="2192">
                  <c:v>2890</c:v>
                </c:pt>
                <c:pt idx="2193">
                  <c:v>2890</c:v>
                </c:pt>
                <c:pt idx="2194">
                  <c:v>2890</c:v>
                </c:pt>
                <c:pt idx="2195">
                  <c:v>2890</c:v>
                </c:pt>
                <c:pt idx="2196">
                  <c:v>2900</c:v>
                </c:pt>
                <c:pt idx="2197">
                  <c:v>2900</c:v>
                </c:pt>
                <c:pt idx="2198">
                  <c:v>2910</c:v>
                </c:pt>
                <c:pt idx="2199">
                  <c:v>2910</c:v>
                </c:pt>
                <c:pt idx="2200">
                  <c:v>2910</c:v>
                </c:pt>
                <c:pt idx="2201">
                  <c:v>2920</c:v>
                </c:pt>
                <c:pt idx="2202">
                  <c:v>2920</c:v>
                </c:pt>
                <c:pt idx="2203">
                  <c:v>2920</c:v>
                </c:pt>
                <c:pt idx="2204">
                  <c:v>2930</c:v>
                </c:pt>
                <c:pt idx="2205">
                  <c:v>2930</c:v>
                </c:pt>
                <c:pt idx="2206">
                  <c:v>2930</c:v>
                </c:pt>
                <c:pt idx="2207">
                  <c:v>2930</c:v>
                </c:pt>
                <c:pt idx="2208">
                  <c:v>2930</c:v>
                </c:pt>
                <c:pt idx="2209">
                  <c:v>2930</c:v>
                </c:pt>
                <c:pt idx="2210">
                  <c:v>2940</c:v>
                </c:pt>
                <c:pt idx="2211">
                  <c:v>2940</c:v>
                </c:pt>
                <c:pt idx="2212">
                  <c:v>2940</c:v>
                </c:pt>
                <c:pt idx="2213">
                  <c:v>2940</c:v>
                </c:pt>
                <c:pt idx="2214">
                  <c:v>2940</c:v>
                </c:pt>
                <c:pt idx="2215">
                  <c:v>2950</c:v>
                </c:pt>
                <c:pt idx="2216">
                  <c:v>2950</c:v>
                </c:pt>
                <c:pt idx="2217">
                  <c:v>2950</c:v>
                </c:pt>
                <c:pt idx="2218">
                  <c:v>2950</c:v>
                </c:pt>
                <c:pt idx="2219">
                  <c:v>2950</c:v>
                </c:pt>
                <c:pt idx="2220">
                  <c:v>2950</c:v>
                </c:pt>
                <c:pt idx="2221">
                  <c:v>2960</c:v>
                </c:pt>
                <c:pt idx="2222">
                  <c:v>2960</c:v>
                </c:pt>
                <c:pt idx="2223">
                  <c:v>2960</c:v>
                </c:pt>
                <c:pt idx="2224">
                  <c:v>2960</c:v>
                </c:pt>
                <c:pt idx="2225">
                  <c:v>2960</c:v>
                </c:pt>
                <c:pt idx="2226">
                  <c:v>2960</c:v>
                </c:pt>
                <c:pt idx="2227">
                  <c:v>2960</c:v>
                </c:pt>
                <c:pt idx="2228">
                  <c:v>2960</c:v>
                </c:pt>
                <c:pt idx="2229">
                  <c:v>2960</c:v>
                </c:pt>
                <c:pt idx="2230">
                  <c:v>2960</c:v>
                </c:pt>
                <c:pt idx="2231">
                  <c:v>2960</c:v>
                </c:pt>
                <c:pt idx="2232">
                  <c:v>2970</c:v>
                </c:pt>
                <c:pt idx="2233">
                  <c:v>2970</c:v>
                </c:pt>
                <c:pt idx="2234">
                  <c:v>2970</c:v>
                </c:pt>
                <c:pt idx="2235">
                  <c:v>2970</c:v>
                </c:pt>
                <c:pt idx="2236">
                  <c:v>2970</c:v>
                </c:pt>
                <c:pt idx="2237">
                  <c:v>2970</c:v>
                </c:pt>
                <c:pt idx="2238">
                  <c:v>2970</c:v>
                </c:pt>
                <c:pt idx="2239">
                  <c:v>2970</c:v>
                </c:pt>
                <c:pt idx="2240">
                  <c:v>2980</c:v>
                </c:pt>
                <c:pt idx="2241">
                  <c:v>2980</c:v>
                </c:pt>
                <c:pt idx="2242">
                  <c:v>2980</c:v>
                </c:pt>
                <c:pt idx="2243">
                  <c:v>2980</c:v>
                </c:pt>
                <c:pt idx="2244">
                  <c:v>2980</c:v>
                </c:pt>
                <c:pt idx="2245">
                  <c:v>2980</c:v>
                </c:pt>
                <c:pt idx="2246">
                  <c:v>2980</c:v>
                </c:pt>
                <c:pt idx="2247">
                  <c:v>2980</c:v>
                </c:pt>
                <c:pt idx="2248">
                  <c:v>2980</c:v>
                </c:pt>
                <c:pt idx="2249">
                  <c:v>2980</c:v>
                </c:pt>
                <c:pt idx="2250">
                  <c:v>2980</c:v>
                </c:pt>
                <c:pt idx="2251">
                  <c:v>2980</c:v>
                </c:pt>
                <c:pt idx="2252">
                  <c:v>2980</c:v>
                </c:pt>
                <c:pt idx="2253">
                  <c:v>2980</c:v>
                </c:pt>
                <c:pt idx="2254">
                  <c:v>2980</c:v>
                </c:pt>
                <c:pt idx="2255">
                  <c:v>2980</c:v>
                </c:pt>
                <c:pt idx="2256">
                  <c:v>2980</c:v>
                </c:pt>
                <c:pt idx="2257">
                  <c:v>2980</c:v>
                </c:pt>
                <c:pt idx="2258">
                  <c:v>2980</c:v>
                </c:pt>
                <c:pt idx="2259">
                  <c:v>2980</c:v>
                </c:pt>
                <c:pt idx="2260">
                  <c:v>2980</c:v>
                </c:pt>
                <c:pt idx="2261">
                  <c:v>2980</c:v>
                </c:pt>
                <c:pt idx="2262">
                  <c:v>2990</c:v>
                </c:pt>
                <c:pt idx="2263">
                  <c:v>2990</c:v>
                </c:pt>
                <c:pt idx="2264">
                  <c:v>2990</c:v>
                </c:pt>
                <c:pt idx="2265">
                  <c:v>2990</c:v>
                </c:pt>
                <c:pt idx="2266">
                  <c:v>2990</c:v>
                </c:pt>
                <c:pt idx="2267">
                  <c:v>2990</c:v>
                </c:pt>
                <c:pt idx="2268">
                  <c:v>2990</c:v>
                </c:pt>
                <c:pt idx="2269">
                  <c:v>2990</c:v>
                </c:pt>
                <c:pt idx="2270">
                  <c:v>2990</c:v>
                </c:pt>
                <c:pt idx="2271">
                  <c:v>2990</c:v>
                </c:pt>
                <c:pt idx="2272">
                  <c:v>2990</c:v>
                </c:pt>
                <c:pt idx="2273">
                  <c:v>2990</c:v>
                </c:pt>
                <c:pt idx="2274">
                  <c:v>2990</c:v>
                </c:pt>
                <c:pt idx="2275">
                  <c:v>2990</c:v>
                </c:pt>
                <c:pt idx="2276">
                  <c:v>3000</c:v>
                </c:pt>
                <c:pt idx="2277">
                  <c:v>3000</c:v>
                </c:pt>
                <c:pt idx="2278">
                  <c:v>3000</c:v>
                </c:pt>
                <c:pt idx="2279">
                  <c:v>3000</c:v>
                </c:pt>
                <c:pt idx="2280">
                  <c:v>3000</c:v>
                </c:pt>
                <c:pt idx="2281">
                  <c:v>3000</c:v>
                </c:pt>
                <c:pt idx="2282">
                  <c:v>3000</c:v>
                </c:pt>
                <c:pt idx="2283">
                  <c:v>3000</c:v>
                </c:pt>
                <c:pt idx="2284">
                  <c:v>3000</c:v>
                </c:pt>
                <c:pt idx="2285">
                  <c:v>3000</c:v>
                </c:pt>
                <c:pt idx="2286">
                  <c:v>3000</c:v>
                </c:pt>
                <c:pt idx="2287">
                  <c:v>3000</c:v>
                </c:pt>
                <c:pt idx="2288">
                  <c:v>3000</c:v>
                </c:pt>
                <c:pt idx="2289">
                  <c:v>3000</c:v>
                </c:pt>
                <c:pt idx="2290">
                  <c:v>3000</c:v>
                </c:pt>
                <c:pt idx="2291">
                  <c:v>3000</c:v>
                </c:pt>
                <c:pt idx="2292">
                  <c:v>3000</c:v>
                </c:pt>
                <c:pt idx="2293">
                  <c:v>3000</c:v>
                </c:pt>
                <c:pt idx="2294">
                  <c:v>3000</c:v>
                </c:pt>
                <c:pt idx="2295">
                  <c:v>3010</c:v>
                </c:pt>
                <c:pt idx="2296">
                  <c:v>3010</c:v>
                </c:pt>
                <c:pt idx="2297">
                  <c:v>3000</c:v>
                </c:pt>
                <c:pt idx="2298">
                  <c:v>3010</c:v>
                </c:pt>
                <c:pt idx="2299">
                  <c:v>3010</c:v>
                </c:pt>
                <c:pt idx="2300">
                  <c:v>3010</c:v>
                </c:pt>
                <c:pt idx="2301">
                  <c:v>3010</c:v>
                </c:pt>
                <c:pt idx="2302">
                  <c:v>3010</c:v>
                </c:pt>
                <c:pt idx="2303">
                  <c:v>3010</c:v>
                </c:pt>
                <c:pt idx="2304">
                  <c:v>3010</c:v>
                </c:pt>
                <c:pt idx="2305">
                  <c:v>3010</c:v>
                </c:pt>
                <c:pt idx="2306">
                  <c:v>3010</c:v>
                </c:pt>
                <c:pt idx="2307">
                  <c:v>3010</c:v>
                </c:pt>
                <c:pt idx="2308">
                  <c:v>3010</c:v>
                </c:pt>
                <c:pt idx="2309">
                  <c:v>3010</c:v>
                </c:pt>
                <c:pt idx="2310">
                  <c:v>3010</c:v>
                </c:pt>
                <c:pt idx="2311">
                  <c:v>3010</c:v>
                </c:pt>
                <c:pt idx="2312">
                  <c:v>3010</c:v>
                </c:pt>
                <c:pt idx="2313">
                  <c:v>3010</c:v>
                </c:pt>
                <c:pt idx="2314">
                  <c:v>3010</c:v>
                </c:pt>
                <c:pt idx="2315">
                  <c:v>3010</c:v>
                </c:pt>
                <c:pt idx="2316">
                  <c:v>3020</c:v>
                </c:pt>
                <c:pt idx="2317">
                  <c:v>3010</c:v>
                </c:pt>
                <c:pt idx="2318">
                  <c:v>3010</c:v>
                </c:pt>
                <c:pt idx="2319">
                  <c:v>3010</c:v>
                </c:pt>
                <c:pt idx="2320">
                  <c:v>3010</c:v>
                </c:pt>
                <c:pt idx="2321">
                  <c:v>3010</c:v>
                </c:pt>
                <c:pt idx="2322">
                  <c:v>3010</c:v>
                </c:pt>
                <c:pt idx="2323">
                  <c:v>3010</c:v>
                </c:pt>
                <c:pt idx="2324">
                  <c:v>3010</c:v>
                </c:pt>
                <c:pt idx="2325">
                  <c:v>3010</c:v>
                </c:pt>
                <c:pt idx="2326">
                  <c:v>3010</c:v>
                </c:pt>
                <c:pt idx="2327">
                  <c:v>3010</c:v>
                </c:pt>
                <c:pt idx="2328">
                  <c:v>3010</c:v>
                </c:pt>
                <c:pt idx="2329">
                  <c:v>3010</c:v>
                </c:pt>
                <c:pt idx="2330">
                  <c:v>3010</c:v>
                </c:pt>
                <c:pt idx="2331">
                  <c:v>3010</c:v>
                </c:pt>
                <c:pt idx="2332">
                  <c:v>3010</c:v>
                </c:pt>
                <c:pt idx="2333">
                  <c:v>3020</c:v>
                </c:pt>
                <c:pt idx="2334">
                  <c:v>3020</c:v>
                </c:pt>
                <c:pt idx="2335">
                  <c:v>3020</c:v>
                </c:pt>
                <c:pt idx="2336">
                  <c:v>3020</c:v>
                </c:pt>
                <c:pt idx="2337">
                  <c:v>3020</c:v>
                </c:pt>
                <c:pt idx="2338">
                  <c:v>3020</c:v>
                </c:pt>
                <c:pt idx="2339">
                  <c:v>3020</c:v>
                </c:pt>
                <c:pt idx="2340">
                  <c:v>3020</c:v>
                </c:pt>
                <c:pt idx="2341">
                  <c:v>3020</c:v>
                </c:pt>
                <c:pt idx="2342">
                  <c:v>3020</c:v>
                </c:pt>
                <c:pt idx="2343">
                  <c:v>3020</c:v>
                </c:pt>
                <c:pt idx="2344">
                  <c:v>3020</c:v>
                </c:pt>
                <c:pt idx="2345">
                  <c:v>3020</c:v>
                </c:pt>
                <c:pt idx="2346">
                  <c:v>3020</c:v>
                </c:pt>
                <c:pt idx="2347">
                  <c:v>3020</c:v>
                </c:pt>
                <c:pt idx="2348">
                  <c:v>3020</c:v>
                </c:pt>
                <c:pt idx="2349">
                  <c:v>3020</c:v>
                </c:pt>
                <c:pt idx="2350">
                  <c:v>3020</c:v>
                </c:pt>
                <c:pt idx="2351">
                  <c:v>3020</c:v>
                </c:pt>
                <c:pt idx="2352">
                  <c:v>3020</c:v>
                </c:pt>
                <c:pt idx="2353">
                  <c:v>3020</c:v>
                </c:pt>
                <c:pt idx="2354">
                  <c:v>3020</c:v>
                </c:pt>
                <c:pt idx="2355">
                  <c:v>3020</c:v>
                </c:pt>
                <c:pt idx="2356">
                  <c:v>3020</c:v>
                </c:pt>
                <c:pt idx="2357">
                  <c:v>3020</c:v>
                </c:pt>
                <c:pt idx="2358">
                  <c:v>3020</c:v>
                </c:pt>
                <c:pt idx="2359">
                  <c:v>3020</c:v>
                </c:pt>
                <c:pt idx="2360">
                  <c:v>3020</c:v>
                </c:pt>
                <c:pt idx="2361">
                  <c:v>3020</c:v>
                </c:pt>
                <c:pt idx="2362">
                  <c:v>3020</c:v>
                </c:pt>
                <c:pt idx="2363">
                  <c:v>3020</c:v>
                </c:pt>
                <c:pt idx="2364">
                  <c:v>3020</c:v>
                </c:pt>
                <c:pt idx="2365">
                  <c:v>3030</c:v>
                </c:pt>
                <c:pt idx="2366">
                  <c:v>3030</c:v>
                </c:pt>
                <c:pt idx="2367">
                  <c:v>3030</c:v>
                </c:pt>
                <c:pt idx="2368">
                  <c:v>3030</c:v>
                </c:pt>
                <c:pt idx="2369">
                  <c:v>3030</c:v>
                </c:pt>
                <c:pt idx="2370">
                  <c:v>3030</c:v>
                </c:pt>
                <c:pt idx="2371">
                  <c:v>3030</c:v>
                </c:pt>
                <c:pt idx="2372">
                  <c:v>3030</c:v>
                </c:pt>
                <c:pt idx="2373">
                  <c:v>3030</c:v>
                </c:pt>
                <c:pt idx="2374">
                  <c:v>3030</c:v>
                </c:pt>
                <c:pt idx="2375">
                  <c:v>3030</c:v>
                </c:pt>
                <c:pt idx="2376">
                  <c:v>3030</c:v>
                </c:pt>
                <c:pt idx="2377">
                  <c:v>3030</c:v>
                </c:pt>
                <c:pt idx="2378">
                  <c:v>3030</c:v>
                </c:pt>
                <c:pt idx="2379">
                  <c:v>3030</c:v>
                </c:pt>
                <c:pt idx="2380">
                  <c:v>3030</c:v>
                </c:pt>
                <c:pt idx="2381">
                  <c:v>3030</c:v>
                </c:pt>
                <c:pt idx="2382">
                  <c:v>3030</c:v>
                </c:pt>
                <c:pt idx="2383">
                  <c:v>3030</c:v>
                </c:pt>
                <c:pt idx="2384">
                  <c:v>3030</c:v>
                </c:pt>
                <c:pt idx="2385">
                  <c:v>3030</c:v>
                </c:pt>
                <c:pt idx="2386">
                  <c:v>3030</c:v>
                </c:pt>
                <c:pt idx="2387">
                  <c:v>3030</c:v>
                </c:pt>
                <c:pt idx="2388">
                  <c:v>3030</c:v>
                </c:pt>
                <c:pt idx="2389">
                  <c:v>3030</c:v>
                </c:pt>
                <c:pt idx="2390">
                  <c:v>3030</c:v>
                </c:pt>
                <c:pt idx="2391">
                  <c:v>3030</c:v>
                </c:pt>
                <c:pt idx="2392">
                  <c:v>3030</c:v>
                </c:pt>
                <c:pt idx="2393">
                  <c:v>3030</c:v>
                </c:pt>
                <c:pt idx="2394">
                  <c:v>3030</c:v>
                </c:pt>
                <c:pt idx="2395">
                  <c:v>3030</c:v>
                </c:pt>
                <c:pt idx="2396">
                  <c:v>3030</c:v>
                </c:pt>
                <c:pt idx="2397">
                  <c:v>3030</c:v>
                </c:pt>
                <c:pt idx="2398">
                  <c:v>3030</c:v>
                </c:pt>
                <c:pt idx="2399">
                  <c:v>3030</c:v>
                </c:pt>
                <c:pt idx="2400">
                  <c:v>3030</c:v>
                </c:pt>
                <c:pt idx="2401">
                  <c:v>3030</c:v>
                </c:pt>
                <c:pt idx="2402">
                  <c:v>3030</c:v>
                </c:pt>
                <c:pt idx="2403">
                  <c:v>3030</c:v>
                </c:pt>
                <c:pt idx="2404">
                  <c:v>3030</c:v>
                </c:pt>
                <c:pt idx="2405">
                  <c:v>3030</c:v>
                </c:pt>
                <c:pt idx="2406">
                  <c:v>3030</c:v>
                </c:pt>
                <c:pt idx="2407">
                  <c:v>3030</c:v>
                </c:pt>
                <c:pt idx="2408">
                  <c:v>3030</c:v>
                </c:pt>
                <c:pt idx="2409">
                  <c:v>3030</c:v>
                </c:pt>
                <c:pt idx="2410">
                  <c:v>3030</c:v>
                </c:pt>
                <c:pt idx="2411">
                  <c:v>3030</c:v>
                </c:pt>
                <c:pt idx="2412">
                  <c:v>3030</c:v>
                </c:pt>
                <c:pt idx="2413">
                  <c:v>3030</c:v>
                </c:pt>
                <c:pt idx="2414">
                  <c:v>3030</c:v>
                </c:pt>
                <c:pt idx="2415">
                  <c:v>3030</c:v>
                </c:pt>
                <c:pt idx="2416">
                  <c:v>3030</c:v>
                </c:pt>
                <c:pt idx="2417">
                  <c:v>3030</c:v>
                </c:pt>
                <c:pt idx="2418">
                  <c:v>3030</c:v>
                </c:pt>
                <c:pt idx="2419">
                  <c:v>3030</c:v>
                </c:pt>
                <c:pt idx="2420">
                  <c:v>3030</c:v>
                </c:pt>
                <c:pt idx="2421">
                  <c:v>3030</c:v>
                </c:pt>
                <c:pt idx="2422">
                  <c:v>3030</c:v>
                </c:pt>
                <c:pt idx="2423">
                  <c:v>3030</c:v>
                </c:pt>
                <c:pt idx="2424">
                  <c:v>3030</c:v>
                </c:pt>
                <c:pt idx="2425">
                  <c:v>3030</c:v>
                </c:pt>
                <c:pt idx="2426">
                  <c:v>3030</c:v>
                </c:pt>
                <c:pt idx="2427">
                  <c:v>3030</c:v>
                </c:pt>
                <c:pt idx="2428">
                  <c:v>3030</c:v>
                </c:pt>
                <c:pt idx="2429">
                  <c:v>3030</c:v>
                </c:pt>
                <c:pt idx="2430">
                  <c:v>3030</c:v>
                </c:pt>
                <c:pt idx="2431">
                  <c:v>3030</c:v>
                </c:pt>
                <c:pt idx="2432">
                  <c:v>3030</c:v>
                </c:pt>
                <c:pt idx="2433">
                  <c:v>3030</c:v>
                </c:pt>
                <c:pt idx="2434">
                  <c:v>3030</c:v>
                </c:pt>
                <c:pt idx="2435">
                  <c:v>3030</c:v>
                </c:pt>
                <c:pt idx="2436">
                  <c:v>3030</c:v>
                </c:pt>
                <c:pt idx="2437">
                  <c:v>3030</c:v>
                </c:pt>
                <c:pt idx="2438">
                  <c:v>3030</c:v>
                </c:pt>
                <c:pt idx="2439">
                  <c:v>3030</c:v>
                </c:pt>
                <c:pt idx="2440">
                  <c:v>3030</c:v>
                </c:pt>
                <c:pt idx="2441">
                  <c:v>3030</c:v>
                </c:pt>
                <c:pt idx="2442">
                  <c:v>3030</c:v>
                </c:pt>
                <c:pt idx="2443">
                  <c:v>3030</c:v>
                </c:pt>
                <c:pt idx="2444">
                  <c:v>3030</c:v>
                </c:pt>
                <c:pt idx="2445">
                  <c:v>3030</c:v>
                </c:pt>
                <c:pt idx="2446">
                  <c:v>3030</c:v>
                </c:pt>
                <c:pt idx="2447">
                  <c:v>3030</c:v>
                </c:pt>
                <c:pt idx="2448">
                  <c:v>3030</c:v>
                </c:pt>
                <c:pt idx="2449">
                  <c:v>3030</c:v>
                </c:pt>
                <c:pt idx="2450">
                  <c:v>3030</c:v>
                </c:pt>
                <c:pt idx="2451">
                  <c:v>3030</c:v>
                </c:pt>
                <c:pt idx="2452">
                  <c:v>3030</c:v>
                </c:pt>
                <c:pt idx="2453">
                  <c:v>3030</c:v>
                </c:pt>
                <c:pt idx="2454">
                  <c:v>3030</c:v>
                </c:pt>
                <c:pt idx="2455">
                  <c:v>3030</c:v>
                </c:pt>
                <c:pt idx="2456">
                  <c:v>3030</c:v>
                </c:pt>
                <c:pt idx="2457">
                  <c:v>3030</c:v>
                </c:pt>
                <c:pt idx="2458">
                  <c:v>3030</c:v>
                </c:pt>
                <c:pt idx="2459">
                  <c:v>3030</c:v>
                </c:pt>
                <c:pt idx="2460">
                  <c:v>3030</c:v>
                </c:pt>
                <c:pt idx="2461">
                  <c:v>3030</c:v>
                </c:pt>
                <c:pt idx="2462">
                  <c:v>3030</c:v>
                </c:pt>
                <c:pt idx="2463">
                  <c:v>3030</c:v>
                </c:pt>
                <c:pt idx="2464">
                  <c:v>3030</c:v>
                </c:pt>
                <c:pt idx="2465">
                  <c:v>3030</c:v>
                </c:pt>
                <c:pt idx="2466">
                  <c:v>3030</c:v>
                </c:pt>
                <c:pt idx="2467">
                  <c:v>3030</c:v>
                </c:pt>
                <c:pt idx="2468">
                  <c:v>3030</c:v>
                </c:pt>
                <c:pt idx="2469">
                  <c:v>3030</c:v>
                </c:pt>
                <c:pt idx="2470">
                  <c:v>3030</c:v>
                </c:pt>
                <c:pt idx="2471">
                  <c:v>3030</c:v>
                </c:pt>
                <c:pt idx="2472">
                  <c:v>3030</c:v>
                </c:pt>
                <c:pt idx="2473">
                  <c:v>3030</c:v>
                </c:pt>
                <c:pt idx="2474">
                  <c:v>3030</c:v>
                </c:pt>
                <c:pt idx="2475">
                  <c:v>3030</c:v>
                </c:pt>
                <c:pt idx="2476">
                  <c:v>3030</c:v>
                </c:pt>
                <c:pt idx="2477">
                  <c:v>3030</c:v>
                </c:pt>
                <c:pt idx="2478">
                  <c:v>3030</c:v>
                </c:pt>
                <c:pt idx="2479">
                  <c:v>3030</c:v>
                </c:pt>
                <c:pt idx="2480">
                  <c:v>3030</c:v>
                </c:pt>
                <c:pt idx="2481">
                  <c:v>3030</c:v>
                </c:pt>
                <c:pt idx="2482">
                  <c:v>3030</c:v>
                </c:pt>
                <c:pt idx="2483">
                  <c:v>3030</c:v>
                </c:pt>
                <c:pt idx="2484">
                  <c:v>3030</c:v>
                </c:pt>
                <c:pt idx="2485">
                  <c:v>3030</c:v>
                </c:pt>
                <c:pt idx="2486">
                  <c:v>3030</c:v>
                </c:pt>
                <c:pt idx="2487">
                  <c:v>3030</c:v>
                </c:pt>
                <c:pt idx="2488">
                  <c:v>3030</c:v>
                </c:pt>
                <c:pt idx="2489">
                  <c:v>3030</c:v>
                </c:pt>
                <c:pt idx="2490">
                  <c:v>3030</c:v>
                </c:pt>
                <c:pt idx="2491">
                  <c:v>3030</c:v>
                </c:pt>
                <c:pt idx="2492">
                  <c:v>3030</c:v>
                </c:pt>
                <c:pt idx="2493">
                  <c:v>3020</c:v>
                </c:pt>
                <c:pt idx="2494">
                  <c:v>3020</c:v>
                </c:pt>
                <c:pt idx="2495">
                  <c:v>3030</c:v>
                </c:pt>
                <c:pt idx="2496">
                  <c:v>3030</c:v>
                </c:pt>
                <c:pt idx="2497">
                  <c:v>3030</c:v>
                </c:pt>
                <c:pt idx="2498">
                  <c:v>3030</c:v>
                </c:pt>
                <c:pt idx="2499">
                  <c:v>3020</c:v>
                </c:pt>
                <c:pt idx="2500">
                  <c:v>3020</c:v>
                </c:pt>
                <c:pt idx="2501">
                  <c:v>3020</c:v>
                </c:pt>
                <c:pt idx="2502">
                  <c:v>3020</c:v>
                </c:pt>
                <c:pt idx="2503">
                  <c:v>3020</c:v>
                </c:pt>
                <c:pt idx="2504">
                  <c:v>3020</c:v>
                </c:pt>
                <c:pt idx="2505">
                  <c:v>3020</c:v>
                </c:pt>
                <c:pt idx="2506">
                  <c:v>3020</c:v>
                </c:pt>
                <c:pt idx="2507">
                  <c:v>3020</c:v>
                </c:pt>
                <c:pt idx="2508">
                  <c:v>3020</c:v>
                </c:pt>
                <c:pt idx="2509">
                  <c:v>3020</c:v>
                </c:pt>
                <c:pt idx="2510">
                  <c:v>3030</c:v>
                </c:pt>
                <c:pt idx="2511">
                  <c:v>3030</c:v>
                </c:pt>
                <c:pt idx="2512">
                  <c:v>3030</c:v>
                </c:pt>
                <c:pt idx="2513">
                  <c:v>3030</c:v>
                </c:pt>
                <c:pt idx="2514">
                  <c:v>3020</c:v>
                </c:pt>
                <c:pt idx="2515">
                  <c:v>3020</c:v>
                </c:pt>
                <c:pt idx="2516">
                  <c:v>3010</c:v>
                </c:pt>
                <c:pt idx="2517">
                  <c:v>3000</c:v>
                </c:pt>
                <c:pt idx="2518">
                  <c:v>3000</c:v>
                </c:pt>
                <c:pt idx="2519">
                  <c:v>3000</c:v>
                </c:pt>
                <c:pt idx="2520">
                  <c:v>3000</c:v>
                </c:pt>
                <c:pt idx="2521">
                  <c:v>3000</c:v>
                </c:pt>
                <c:pt idx="2522">
                  <c:v>3010</c:v>
                </c:pt>
                <c:pt idx="2523">
                  <c:v>3010</c:v>
                </c:pt>
                <c:pt idx="2524">
                  <c:v>3010</c:v>
                </c:pt>
                <c:pt idx="2525">
                  <c:v>3010</c:v>
                </c:pt>
                <c:pt idx="2526">
                  <c:v>3010</c:v>
                </c:pt>
                <c:pt idx="2527">
                  <c:v>3010</c:v>
                </c:pt>
                <c:pt idx="2528">
                  <c:v>3020</c:v>
                </c:pt>
                <c:pt idx="2529">
                  <c:v>3030</c:v>
                </c:pt>
                <c:pt idx="2530">
                  <c:v>3030</c:v>
                </c:pt>
                <c:pt idx="2531">
                  <c:v>3030</c:v>
                </c:pt>
                <c:pt idx="2532">
                  <c:v>3030</c:v>
                </c:pt>
                <c:pt idx="2533">
                  <c:v>3040</c:v>
                </c:pt>
                <c:pt idx="2534">
                  <c:v>3050</c:v>
                </c:pt>
                <c:pt idx="2535">
                  <c:v>3050</c:v>
                </c:pt>
                <c:pt idx="2536">
                  <c:v>3060</c:v>
                </c:pt>
                <c:pt idx="2537">
                  <c:v>3060</c:v>
                </c:pt>
                <c:pt idx="2538">
                  <c:v>3060</c:v>
                </c:pt>
                <c:pt idx="2539">
                  <c:v>3060</c:v>
                </c:pt>
                <c:pt idx="2540">
                  <c:v>3070</c:v>
                </c:pt>
                <c:pt idx="2541">
                  <c:v>3080</c:v>
                </c:pt>
                <c:pt idx="2542">
                  <c:v>3080</c:v>
                </c:pt>
                <c:pt idx="2543">
                  <c:v>3080</c:v>
                </c:pt>
                <c:pt idx="2544">
                  <c:v>3080</c:v>
                </c:pt>
                <c:pt idx="2545">
                  <c:v>3090</c:v>
                </c:pt>
                <c:pt idx="2546">
                  <c:v>3100</c:v>
                </c:pt>
                <c:pt idx="2547">
                  <c:v>3100</c:v>
                </c:pt>
                <c:pt idx="2548">
                  <c:v>3100</c:v>
                </c:pt>
                <c:pt idx="2549">
                  <c:v>3100</c:v>
                </c:pt>
                <c:pt idx="2550">
                  <c:v>3100</c:v>
                </c:pt>
                <c:pt idx="2551">
                  <c:v>3100</c:v>
                </c:pt>
                <c:pt idx="2552">
                  <c:v>3110</c:v>
                </c:pt>
                <c:pt idx="2553">
                  <c:v>3110</c:v>
                </c:pt>
                <c:pt idx="2554">
                  <c:v>3110</c:v>
                </c:pt>
                <c:pt idx="2555">
                  <c:v>3110</c:v>
                </c:pt>
                <c:pt idx="2556">
                  <c:v>3110</c:v>
                </c:pt>
                <c:pt idx="2557">
                  <c:v>3120</c:v>
                </c:pt>
                <c:pt idx="2558">
                  <c:v>3120</c:v>
                </c:pt>
                <c:pt idx="2559">
                  <c:v>3120</c:v>
                </c:pt>
                <c:pt idx="2560">
                  <c:v>3120</c:v>
                </c:pt>
                <c:pt idx="2561">
                  <c:v>3120</c:v>
                </c:pt>
                <c:pt idx="2562">
                  <c:v>3120</c:v>
                </c:pt>
                <c:pt idx="2563">
                  <c:v>3130</c:v>
                </c:pt>
                <c:pt idx="2564">
                  <c:v>3130</c:v>
                </c:pt>
                <c:pt idx="2565">
                  <c:v>3130</c:v>
                </c:pt>
                <c:pt idx="2566">
                  <c:v>3130</c:v>
                </c:pt>
                <c:pt idx="2567">
                  <c:v>3130</c:v>
                </c:pt>
                <c:pt idx="2568">
                  <c:v>3130</c:v>
                </c:pt>
                <c:pt idx="2569">
                  <c:v>3130</c:v>
                </c:pt>
                <c:pt idx="2570">
                  <c:v>3140</c:v>
                </c:pt>
                <c:pt idx="2571">
                  <c:v>3140</c:v>
                </c:pt>
                <c:pt idx="2572">
                  <c:v>3140</c:v>
                </c:pt>
                <c:pt idx="2573">
                  <c:v>3140</c:v>
                </c:pt>
                <c:pt idx="2574">
                  <c:v>3140</c:v>
                </c:pt>
                <c:pt idx="2575">
                  <c:v>3140</c:v>
                </c:pt>
                <c:pt idx="2576">
                  <c:v>3150</c:v>
                </c:pt>
                <c:pt idx="2577">
                  <c:v>3150</c:v>
                </c:pt>
                <c:pt idx="2578">
                  <c:v>3150</c:v>
                </c:pt>
                <c:pt idx="2579">
                  <c:v>3160</c:v>
                </c:pt>
                <c:pt idx="2580">
                  <c:v>3160</c:v>
                </c:pt>
                <c:pt idx="2581">
                  <c:v>3160</c:v>
                </c:pt>
                <c:pt idx="2582">
                  <c:v>3160</c:v>
                </c:pt>
                <c:pt idx="2583">
                  <c:v>3160</c:v>
                </c:pt>
                <c:pt idx="2584">
                  <c:v>3160</c:v>
                </c:pt>
                <c:pt idx="2585">
                  <c:v>3160</c:v>
                </c:pt>
                <c:pt idx="2586">
                  <c:v>3160</c:v>
                </c:pt>
                <c:pt idx="2587">
                  <c:v>3160</c:v>
                </c:pt>
                <c:pt idx="2588">
                  <c:v>3160</c:v>
                </c:pt>
                <c:pt idx="2589">
                  <c:v>3160</c:v>
                </c:pt>
                <c:pt idx="2590">
                  <c:v>3160</c:v>
                </c:pt>
                <c:pt idx="2591">
                  <c:v>3160</c:v>
                </c:pt>
                <c:pt idx="2592">
                  <c:v>3160</c:v>
                </c:pt>
                <c:pt idx="2593">
                  <c:v>3160</c:v>
                </c:pt>
                <c:pt idx="2594">
                  <c:v>3160</c:v>
                </c:pt>
                <c:pt idx="2595">
                  <c:v>3160</c:v>
                </c:pt>
                <c:pt idx="2596">
                  <c:v>3170</c:v>
                </c:pt>
                <c:pt idx="2597">
                  <c:v>3170</c:v>
                </c:pt>
                <c:pt idx="2598">
                  <c:v>3170</c:v>
                </c:pt>
                <c:pt idx="2599">
                  <c:v>3170</c:v>
                </c:pt>
                <c:pt idx="2600">
                  <c:v>3170</c:v>
                </c:pt>
                <c:pt idx="2601">
                  <c:v>3170</c:v>
                </c:pt>
                <c:pt idx="2602">
                  <c:v>3170</c:v>
                </c:pt>
                <c:pt idx="2603">
                  <c:v>3170</c:v>
                </c:pt>
                <c:pt idx="2604">
                  <c:v>3170</c:v>
                </c:pt>
                <c:pt idx="2605">
                  <c:v>3170</c:v>
                </c:pt>
                <c:pt idx="2606">
                  <c:v>3170</c:v>
                </c:pt>
                <c:pt idx="2607">
                  <c:v>3170</c:v>
                </c:pt>
                <c:pt idx="2608">
                  <c:v>3170</c:v>
                </c:pt>
                <c:pt idx="2609">
                  <c:v>3170</c:v>
                </c:pt>
                <c:pt idx="2610">
                  <c:v>3170</c:v>
                </c:pt>
                <c:pt idx="2611">
                  <c:v>3170</c:v>
                </c:pt>
                <c:pt idx="2612">
                  <c:v>3170</c:v>
                </c:pt>
                <c:pt idx="2613">
                  <c:v>3170</c:v>
                </c:pt>
                <c:pt idx="2614">
                  <c:v>3170</c:v>
                </c:pt>
                <c:pt idx="2615">
                  <c:v>3170</c:v>
                </c:pt>
                <c:pt idx="2616">
                  <c:v>3170</c:v>
                </c:pt>
                <c:pt idx="2617">
                  <c:v>3170</c:v>
                </c:pt>
                <c:pt idx="2618">
                  <c:v>3180</c:v>
                </c:pt>
                <c:pt idx="2619">
                  <c:v>3180</c:v>
                </c:pt>
                <c:pt idx="2620">
                  <c:v>3170</c:v>
                </c:pt>
                <c:pt idx="2621">
                  <c:v>3170</c:v>
                </c:pt>
                <c:pt idx="2622">
                  <c:v>3180</c:v>
                </c:pt>
                <c:pt idx="2623">
                  <c:v>3180</c:v>
                </c:pt>
                <c:pt idx="2624">
                  <c:v>3180</c:v>
                </c:pt>
                <c:pt idx="2625">
                  <c:v>3180</c:v>
                </c:pt>
                <c:pt idx="2626">
                  <c:v>3180</c:v>
                </c:pt>
                <c:pt idx="2627">
                  <c:v>3180</c:v>
                </c:pt>
                <c:pt idx="2628">
                  <c:v>3180</c:v>
                </c:pt>
                <c:pt idx="2629">
                  <c:v>3180</c:v>
                </c:pt>
                <c:pt idx="2630">
                  <c:v>3180</c:v>
                </c:pt>
                <c:pt idx="2631">
                  <c:v>3180</c:v>
                </c:pt>
                <c:pt idx="2632">
                  <c:v>3180</c:v>
                </c:pt>
                <c:pt idx="2633">
                  <c:v>3180</c:v>
                </c:pt>
                <c:pt idx="2634">
                  <c:v>3180</c:v>
                </c:pt>
                <c:pt idx="2635">
                  <c:v>3180</c:v>
                </c:pt>
                <c:pt idx="2636">
                  <c:v>3180</c:v>
                </c:pt>
                <c:pt idx="2637">
                  <c:v>3180</c:v>
                </c:pt>
                <c:pt idx="2638">
                  <c:v>3180</c:v>
                </c:pt>
                <c:pt idx="2639">
                  <c:v>3180</c:v>
                </c:pt>
                <c:pt idx="2640">
                  <c:v>3180</c:v>
                </c:pt>
                <c:pt idx="2641">
                  <c:v>3180</c:v>
                </c:pt>
                <c:pt idx="2642">
                  <c:v>3180</c:v>
                </c:pt>
                <c:pt idx="2643">
                  <c:v>3180</c:v>
                </c:pt>
                <c:pt idx="2644">
                  <c:v>3180</c:v>
                </c:pt>
                <c:pt idx="2645">
                  <c:v>3180</c:v>
                </c:pt>
                <c:pt idx="2646">
                  <c:v>3180</c:v>
                </c:pt>
                <c:pt idx="2647">
                  <c:v>3180</c:v>
                </c:pt>
                <c:pt idx="2648">
                  <c:v>3180</c:v>
                </c:pt>
                <c:pt idx="2649">
                  <c:v>3180</c:v>
                </c:pt>
                <c:pt idx="2650">
                  <c:v>3180</c:v>
                </c:pt>
                <c:pt idx="2651">
                  <c:v>3190</c:v>
                </c:pt>
                <c:pt idx="2652">
                  <c:v>3190</c:v>
                </c:pt>
                <c:pt idx="2653">
                  <c:v>3190</c:v>
                </c:pt>
                <c:pt idx="2654">
                  <c:v>3180</c:v>
                </c:pt>
                <c:pt idx="2655">
                  <c:v>3180</c:v>
                </c:pt>
                <c:pt idx="2656">
                  <c:v>3180</c:v>
                </c:pt>
                <c:pt idx="2657">
                  <c:v>3180</c:v>
                </c:pt>
                <c:pt idx="2658">
                  <c:v>3180</c:v>
                </c:pt>
                <c:pt idx="2659">
                  <c:v>3180</c:v>
                </c:pt>
                <c:pt idx="2660">
                  <c:v>3180</c:v>
                </c:pt>
                <c:pt idx="2661">
                  <c:v>3180</c:v>
                </c:pt>
                <c:pt idx="2662">
                  <c:v>3180</c:v>
                </c:pt>
                <c:pt idx="2663">
                  <c:v>3180</c:v>
                </c:pt>
                <c:pt idx="2664">
                  <c:v>3180</c:v>
                </c:pt>
                <c:pt idx="2665">
                  <c:v>3180</c:v>
                </c:pt>
                <c:pt idx="2666">
                  <c:v>3180</c:v>
                </c:pt>
                <c:pt idx="2667">
                  <c:v>3180</c:v>
                </c:pt>
                <c:pt idx="2668">
                  <c:v>3180</c:v>
                </c:pt>
                <c:pt idx="2669">
                  <c:v>3180</c:v>
                </c:pt>
                <c:pt idx="2670">
                  <c:v>3180</c:v>
                </c:pt>
                <c:pt idx="2671">
                  <c:v>3180</c:v>
                </c:pt>
                <c:pt idx="2672">
                  <c:v>3180</c:v>
                </c:pt>
                <c:pt idx="2673">
                  <c:v>3180</c:v>
                </c:pt>
                <c:pt idx="2674">
                  <c:v>3180</c:v>
                </c:pt>
                <c:pt idx="2675">
                  <c:v>3180</c:v>
                </c:pt>
                <c:pt idx="2676">
                  <c:v>3180</c:v>
                </c:pt>
                <c:pt idx="2677">
                  <c:v>3180</c:v>
                </c:pt>
                <c:pt idx="2678">
                  <c:v>3180</c:v>
                </c:pt>
                <c:pt idx="2679">
                  <c:v>3180</c:v>
                </c:pt>
                <c:pt idx="2680">
                  <c:v>3180</c:v>
                </c:pt>
                <c:pt idx="2681">
                  <c:v>3180</c:v>
                </c:pt>
                <c:pt idx="2682">
                  <c:v>3190</c:v>
                </c:pt>
                <c:pt idx="2683">
                  <c:v>3180</c:v>
                </c:pt>
                <c:pt idx="2684">
                  <c:v>3180</c:v>
                </c:pt>
                <c:pt idx="2685">
                  <c:v>3180</c:v>
                </c:pt>
                <c:pt idx="2686">
                  <c:v>3180</c:v>
                </c:pt>
                <c:pt idx="2687">
                  <c:v>3180</c:v>
                </c:pt>
                <c:pt idx="2688">
                  <c:v>3190</c:v>
                </c:pt>
                <c:pt idx="2689">
                  <c:v>3190</c:v>
                </c:pt>
                <c:pt idx="2690">
                  <c:v>3190</c:v>
                </c:pt>
                <c:pt idx="2691">
                  <c:v>3190</c:v>
                </c:pt>
                <c:pt idx="2692">
                  <c:v>3180</c:v>
                </c:pt>
                <c:pt idx="2693">
                  <c:v>3180</c:v>
                </c:pt>
                <c:pt idx="2694">
                  <c:v>3180</c:v>
                </c:pt>
                <c:pt idx="2695">
                  <c:v>3180</c:v>
                </c:pt>
                <c:pt idx="2696">
                  <c:v>3180</c:v>
                </c:pt>
                <c:pt idx="2697">
                  <c:v>3180</c:v>
                </c:pt>
                <c:pt idx="2698">
                  <c:v>3180</c:v>
                </c:pt>
                <c:pt idx="2699">
                  <c:v>3180</c:v>
                </c:pt>
                <c:pt idx="2700">
                  <c:v>3180</c:v>
                </c:pt>
                <c:pt idx="2701">
                  <c:v>3180</c:v>
                </c:pt>
                <c:pt idx="2702">
                  <c:v>3180</c:v>
                </c:pt>
                <c:pt idx="2703">
                  <c:v>3180</c:v>
                </c:pt>
                <c:pt idx="2704">
                  <c:v>3180</c:v>
                </c:pt>
                <c:pt idx="2705">
                  <c:v>3180</c:v>
                </c:pt>
                <c:pt idx="2706">
                  <c:v>3180</c:v>
                </c:pt>
                <c:pt idx="2707">
                  <c:v>3180</c:v>
                </c:pt>
                <c:pt idx="2708">
                  <c:v>3180</c:v>
                </c:pt>
                <c:pt idx="2709">
                  <c:v>3180</c:v>
                </c:pt>
                <c:pt idx="2710">
                  <c:v>3180</c:v>
                </c:pt>
                <c:pt idx="2711">
                  <c:v>3190</c:v>
                </c:pt>
                <c:pt idx="2712">
                  <c:v>3180</c:v>
                </c:pt>
                <c:pt idx="2713">
                  <c:v>3180</c:v>
                </c:pt>
                <c:pt idx="2714">
                  <c:v>3190</c:v>
                </c:pt>
                <c:pt idx="2715">
                  <c:v>3190</c:v>
                </c:pt>
                <c:pt idx="2716">
                  <c:v>3190</c:v>
                </c:pt>
                <c:pt idx="2717">
                  <c:v>3190</c:v>
                </c:pt>
                <c:pt idx="2718">
                  <c:v>3190</c:v>
                </c:pt>
                <c:pt idx="2719">
                  <c:v>3180</c:v>
                </c:pt>
                <c:pt idx="2720">
                  <c:v>3180</c:v>
                </c:pt>
                <c:pt idx="2721">
                  <c:v>3190</c:v>
                </c:pt>
                <c:pt idx="2722">
                  <c:v>3190</c:v>
                </c:pt>
                <c:pt idx="2723">
                  <c:v>3190</c:v>
                </c:pt>
                <c:pt idx="2724">
                  <c:v>3180</c:v>
                </c:pt>
                <c:pt idx="2725">
                  <c:v>3180</c:v>
                </c:pt>
                <c:pt idx="2726">
                  <c:v>3180</c:v>
                </c:pt>
                <c:pt idx="2727">
                  <c:v>3180</c:v>
                </c:pt>
                <c:pt idx="2728">
                  <c:v>3190</c:v>
                </c:pt>
                <c:pt idx="2729">
                  <c:v>3190</c:v>
                </c:pt>
                <c:pt idx="2730">
                  <c:v>3190</c:v>
                </c:pt>
                <c:pt idx="2731">
                  <c:v>3190</c:v>
                </c:pt>
                <c:pt idx="2732">
                  <c:v>3190</c:v>
                </c:pt>
                <c:pt idx="2733">
                  <c:v>3190</c:v>
                </c:pt>
                <c:pt idx="2734">
                  <c:v>3190</c:v>
                </c:pt>
                <c:pt idx="2735">
                  <c:v>3190</c:v>
                </c:pt>
                <c:pt idx="2736">
                  <c:v>3190</c:v>
                </c:pt>
                <c:pt idx="2737">
                  <c:v>3190</c:v>
                </c:pt>
                <c:pt idx="2738">
                  <c:v>3180</c:v>
                </c:pt>
                <c:pt idx="2739">
                  <c:v>3180</c:v>
                </c:pt>
                <c:pt idx="2740">
                  <c:v>3190</c:v>
                </c:pt>
                <c:pt idx="2741">
                  <c:v>3190</c:v>
                </c:pt>
                <c:pt idx="2742">
                  <c:v>3190</c:v>
                </c:pt>
                <c:pt idx="2743">
                  <c:v>3190</c:v>
                </c:pt>
                <c:pt idx="2744">
                  <c:v>3190</c:v>
                </c:pt>
                <c:pt idx="2745">
                  <c:v>3190</c:v>
                </c:pt>
                <c:pt idx="2746">
                  <c:v>3180</c:v>
                </c:pt>
                <c:pt idx="2747">
                  <c:v>3180</c:v>
                </c:pt>
                <c:pt idx="2748">
                  <c:v>3180</c:v>
                </c:pt>
                <c:pt idx="2749">
                  <c:v>3180</c:v>
                </c:pt>
                <c:pt idx="2750">
                  <c:v>3190</c:v>
                </c:pt>
                <c:pt idx="2751">
                  <c:v>3190</c:v>
                </c:pt>
                <c:pt idx="2752">
                  <c:v>3180</c:v>
                </c:pt>
                <c:pt idx="2753">
                  <c:v>3180</c:v>
                </c:pt>
                <c:pt idx="2754">
                  <c:v>3180</c:v>
                </c:pt>
                <c:pt idx="2755">
                  <c:v>3180</c:v>
                </c:pt>
                <c:pt idx="2756">
                  <c:v>3180</c:v>
                </c:pt>
                <c:pt idx="2757">
                  <c:v>3190</c:v>
                </c:pt>
                <c:pt idx="2758">
                  <c:v>3190</c:v>
                </c:pt>
                <c:pt idx="2759">
                  <c:v>3190</c:v>
                </c:pt>
                <c:pt idx="2760">
                  <c:v>3190</c:v>
                </c:pt>
                <c:pt idx="2761">
                  <c:v>3190</c:v>
                </c:pt>
                <c:pt idx="2762">
                  <c:v>3180</c:v>
                </c:pt>
                <c:pt idx="2763">
                  <c:v>3180</c:v>
                </c:pt>
                <c:pt idx="2764">
                  <c:v>3190</c:v>
                </c:pt>
                <c:pt idx="2765">
                  <c:v>3190</c:v>
                </c:pt>
                <c:pt idx="2766">
                  <c:v>3190</c:v>
                </c:pt>
                <c:pt idx="2767">
                  <c:v>3190</c:v>
                </c:pt>
                <c:pt idx="2768">
                  <c:v>3190</c:v>
                </c:pt>
                <c:pt idx="2769">
                  <c:v>3190</c:v>
                </c:pt>
                <c:pt idx="2770">
                  <c:v>3190</c:v>
                </c:pt>
                <c:pt idx="2771">
                  <c:v>3190</c:v>
                </c:pt>
                <c:pt idx="2772">
                  <c:v>3190</c:v>
                </c:pt>
                <c:pt idx="2773">
                  <c:v>3190</c:v>
                </c:pt>
                <c:pt idx="2774">
                  <c:v>3190</c:v>
                </c:pt>
                <c:pt idx="2775">
                  <c:v>3190</c:v>
                </c:pt>
                <c:pt idx="2776">
                  <c:v>3190</c:v>
                </c:pt>
                <c:pt idx="2777">
                  <c:v>3190</c:v>
                </c:pt>
                <c:pt idx="2778">
                  <c:v>3190</c:v>
                </c:pt>
                <c:pt idx="2779">
                  <c:v>3190</c:v>
                </c:pt>
                <c:pt idx="2780">
                  <c:v>3190</c:v>
                </c:pt>
                <c:pt idx="2781">
                  <c:v>3190</c:v>
                </c:pt>
                <c:pt idx="2782">
                  <c:v>3190</c:v>
                </c:pt>
                <c:pt idx="2783">
                  <c:v>3190</c:v>
                </c:pt>
                <c:pt idx="2784">
                  <c:v>3190</c:v>
                </c:pt>
                <c:pt idx="2785">
                  <c:v>3190</c:v>
                </c:pt>
                <c:pt idx="2786">
                  <c:v>3190</c:v>
                </c:pt>
                <c:pt idx="2787">
                  <c:v>3190</c:v>
                </c:pt>
                <c:pt idx="2788">
                  <c:v>3190</c:v>
                </c:pt>
                <c:pt idx="2789">
                  <c:v>3190</c:v>
                </c:pt>
                <c:pt idx="2790">
                  <c:v>3190</c:v>
                </c:pt>
                <c:pt idx="2791">
                  <c:v>3190</c:v>
                </c:pt>
                <c:pt idx="2792">
                  <c:v>3190</c:v>
                </c:pt>
                <c:pt idx="2793">
                  <c:v>3190</c:v>
                </c:pt>
                <c:pt idx="2794">
                  <c:v>3190</c:v>
                </c:pt>
                <c:pt idx="2795">
                  <c:v>3190</c:v>
                </c:pt>
                <c:pt idx="2796">
                  <c:v>3190</c:v>
                </c:pt>
                <c:pt idx="2797">
                  <c:v>3190</c:v>
                </c:pt>
                <c:pt idx="2798">
                  <c:v>3180</c:v>
                </c:pt>
                <c:pt idx="2799">
                  <c:v>3180</c:v>
                </c:pt>
                <c:pt idx="2800">
                  <c:v>3180</c:v>
                </c:pt>
                <c:pt idx="2801">
                  <c:v>3190</c:v>
                </c:pt>
                <c:pt idx="2802">
                  <c:v>3190</c:v>
                </c:pt>
                <c:pt idx="2803">
                  <c:v>3190</c:v>
                </c:pt>
                <c:pt idx="2804">
                  <c:v>3190</c:v>
                </c:pt>
                <c:pt idx="2805">
                  <c:v>3190</c:v>
                </c:pt>
                <c:pt idx="2806">
                  <c:v>3190</c:v>
                </c:pt>
                <c:pt idx="2807">
                  <c:v>3190</c:v>
                </c:pt>
                <c:pt idx="2808">
                  <c:v>3180</c:v>
                </c:pt>
                <c:pt idx="2809">
                  <c:v>3180</c:v>
                </c:pt>
                <c:pt idx="2810">
                  <c:v>3190</c:v>
                </c:pt>
                <c:pt idx="2811">
                  <c:v>3190</c:v>
                </c:pt>
                <c:pt idx="2812">
                  <c:v>3190</c:v>
                </c:pt>
                <c:pt idx="2813">
                  <c:v>3190</c:v>
                </c:pt>
                <c:pt idx="2814">
                  <c:v>3190</c:v>
                </c:pt>
                <c:pt idx="2815">
                  <c:v>3190</c:v>
                </c:pt>
                <c:pt idx="2816">
                  <c:v>3190</c:v>
                </c:pt>
                <c:pt idx="2817">
                  <c:v>3190</c:v>
                </c:pt>
                <c:pt idx="2818">
                  <c:v>3190</c:v>
                </c:pt>
                <c:pt idx="2819">
                  <c:v>3190</c:v>
                </c:pt>
                <c:pt idx="2820">
                  <c:v>3190</c:v>
                </c:pt>
                <c:pt idx="2821">
                  <c:v>3190</c:v>
                </c:pt>
                <c:pt idx="2822">
                  <c:v>3190</c:v>
                </c:pt>
                <c:pt idx="2823">
                  <c:v>3180</c:v>
                </c:pt>
                <c:pt idx="2824">
                  <c:v>3180</c:v>
                </c:pt>
                <c:pt idx="2825">
                  <c:v>3190</c:v>
                </c:pt>
                <c:pt idx="2826">
                  <c:v>3190</c:v>
                </c:pt>
                <c:pt idx="2827">
                  <c:v>3190</c:v>
                </c:pt>
                <c:pt idx="2828">
                  <c:v>3190</c:v>
                </c:pt>
                <c:pt idx="2829">
                  <c:v>3190</c:v>
                </c:pt>
                <c:pt idx="2830">
                  <c:v>3190</c:v>
                </c:pt>
                <c:pt idx="2831">
                  <c:v>3190</c:v>
                </c:pt>
                <c:pt idx="2832">
                  <c:v>3190</c:v>
                </c:pt>
                <c:pt idx="2833">
                  <c:v>3190</c:v>
                </c:pt>
                <c:pt idx="2834">
                  <c:v>3190</c:v>
                </c:pt>
                <c:pt idx="2835">
                  <c:v>3190</c:v>
                </c:pt>
                <c:pt idx="2836">
                  <c:v>3190</c:v>
                </c:pt>
                <c:pt idx="2837">
                  <c:v>3190</c:v>
                </c:pt>
                <c:pt idx="2838">
                  <c:v>3190</c:v>
                </c:pt>
                <c:pt idx="2839">
                  <c:v>3190</c:v>
                </c:pt>
                <c:pt idx="2840">
                  <c:v>3190</c:v>
                </c:pt>
                <c:pt idx="2841">
                  <c:v>3190</c:v>
                </c:pt>
                <c:pt idx="2842">
                  <c:v>3190</c:v>
                </c:pt>
                <c:pt idx="2843">
                  <c:v>3190</c:v>
                </c:pt>
                <c:pt idx="2844">
                  <c:v>3190</c:v>
                </c:pt>
                <c:pt idx="2845">
                  <c:v>3190</c:v>
                </c:pt>
                <c:pt idx="2846">
                  <c:v>3190</c:v>
                </c:pt>
                <c:pt idx="2847">
                  <c:v>3190</c:v>
                </c:pt>
                <c:pt idx="2848">
                  <c:v>3190</c:v>
                </c:pt>
                <c:pt idx="2849">
                  <c:v>3190</c:v>
                </c:pt>
                <c:pt idx="2850">
                  <c:v>3190</c:v>
                </c:pt>
                <c:pt idx="2851">
                  <c:v>3190</c:v>
                </c:pt>
                <c:pt idx="2852">
                  <c:v>3190</c:v>
                </c:pt>
                <c:pt idx="2853">
                  <c:v>3190</c:v>
                </c:pt>
                <c:pt idx="2854">
                  <c:v>3190</c:v>
                </c:pt>
                <c:pt idx="2855">
                  <c:v>3190</c:v>
                </c:pt>
                <c:pt idx="2856">
                  <c:v>3050</c:v>
                </c:pt>
                <c:pt idx="2857">
                  <c:v>3050</c:v>
                </c:pt>
                <c:pt idx="2858">
                  <c:v>3030</c:v>
                </c:pt>
                <c:pt idx="2859">
                  <c:v>3030</c:v>
                </c:pt>
                <c:pt idx="2860">
                  <c:v>3030</c:v>
                </c:pt>
                <c:pt idx="2861">
                  <c:v>3030</c:v>
                </c:pt>
                <c:pt idx="2862">
                  <c:v>3030</c:v>
                </c:pt>
                <c:pt idx="2863">
                  <c:v>3020</c:v>
                </c:pt>
                <c:pt idx="2864">
                  <c:v>3020</c:v>
                </c:pt>
                <c:pt idx="2865">
                  <c:v>3020</c:v>
                </c:pt>
                <c:pt idx="2866">
                  <c:v>3020</c:v>
                </c:pt>
                <c:pt idx="2867">
                  <c:v>3020</c:v>
                </c:pt>
                <c:pt idx="2868">
                  <c:v>3030</c:v>
                </c:pt>
                <c:pt idx="2869">
                  <c:v>3030</c:v>
                </c:pt>
                <c:pt idx="2870">
                  <c:v>3030</c:v>
                </c:pt>
                <c:pt idx="2871">
                  <c:v>3030</c:v>
                </c:pt>
                <c:pt idx="2872">
                  <c:v>3030</c:v>
                </c:pt>
                <c:pt idx="2873">
                  <c:v>3030</c:v>
                </c:pt>
                <c:pt idx="2874">
                  <c:v>3030</c:v>
                </c:pt>
                <c:pt idx="2875">
                  <c:v>3030</c:v>
                </c:pt>
                <c:pt idx="2876">
                  <c:v>3040</c:v>
                </c:pt>
                <c:pt idx="2877">
                  <c:v>3040</c:v>
                </c:pt>
                <c:pt idx="2878">
                  <c:v>3040</c:v>
                </c:pt>
                <c:pt idx="2879">
                  <c:v>3040</c:v>
                </c:pt>
                <c:pt idx="2880">
                  <c:v>3050</c:v>
                </c:pt>
                <c:pt idx="2881">
                  <c:v>3050</c:v>
                </c:pt>
                <c:pt idx="2882">
                  <c:v>3060</c:v>
                </c:pt>
                <c:pt idx="2883">
                  <c:v>3060</c:v>
                </c:pt>
                <c:pt idx="2884">
                  <c:v>3060</c:v>
                </c:pt>
                <c:pt idx="2885">
                  <c:v>3080</c:v>
                </c:pt>
                <c:pt idx="2886">
                  <c:v>3080</c:v>
                </c:pt>
                <c:pt idx="2887">
                  <c:v>3090</c:v>
                </c:pt>
                <c:pt idx="2888">
                  <c:v>3110</c:v>
                </c:pt>
                <c:pt idx="2889">
                  <c:v>3110</c:v>
                </c:pt>
                <c:pt idx="2890">
                  <c:v>3120</c:v>
                </c:pt>
                <c:pt idx="2891">
                  <c:v>3120</c:v>
                </c:pt>
                <c:pt idx="2892">
                  <c:v>3130</c:v>
                </c:pt>
                <c:pt idx="2893">
                  <c:v>3130</c:v>
                </c:pt>
                <c:pt idx="2894">
                  <c:v>3150</c:v>
                </c:pt>
                <c:pt idx="2895">
                  <c:v>3150</c:v>
                </c:pt>
                <c:pt idx="2896">
                  <c:v>3150</c:v>
                </c:pt>
                <c:pt idx="2897">
                  <c:v>3160</c:v>
                </c:pt>
                <c:pt idx="2898">
                  <c:v>3160</c:v>
                </c:pt>
                <c:pt idx="2899">
                  <c:v>3170</c:v>
                </c:pt>
                <c:pt idx="2900">
                  <c:v>3180</c:v>
                </c:pt>
                <c:pt idx="2901">
                  <c:v>3180</c:v>
                </c:pt>
                <c:pt idx="2902">
                  <c:v>3190</c:v>
                </c:pt>
                <c:pt idx="2903">
                  <c:v>3190</c:v>
                </c:pt>
                <c:pt idx="2904">
                  <c:v>3190</c:v>
                </c:pt>
                <c:pt idx="2905">
                  <c:v>3200</c:v>
                </c:pt>
                <c:pt idx="2906">
                  <c:v>3200</c:v>
                </c:pt>
                <c:pt idx="2907">
                  <c:v>3210</c:v>
                </c:pt>
                <c:pt idx="2908">
                  <c:v>3210</c:v>
                </c:pt>
                <c:pt idx="2909">
                  <c:v>3220</c:v>
                </c:pt>
                <c:pt idx="2910">
                  <c:v>3220</c:v>
                </c:pt>
                <c:pt idx="2911">
                  <c:v>3220</c:v>
                </c:pt>
                <c:pt idx="2912">
                  <c:v>3230</c:v>
                </c:pt>
                <c:pt idx="2913">
                  <c:v>3230</c:v>
                </c:pt>
                <c:pt idx="2914">
                  <c:v>3230</c:v>
                </c:pt>
                <c:pt idx="2915">
                  <c:v>3230</c:v>
                </c:pt>
                <c:pt idx="2916">
                  <c:v>3240</c:v>
                </c:pt>
                <c:pt idx="2917">
                  <c:v>3240</c:v>
                </c:pt>
                <c:pt idx="2918">
                  <c:v>3240</c:v>
                </c:pt>
                <c:pt idx="2919">
                  <c:v>3240</c:v>
                </c:pt>
                <c:pt idx="2920">
                  <c:v>3240</c:v>
                </c:pt>
                <c:pt idx="2921">
                  <c:v>3250</c:v>
                </c:pt>
                <c:pt idx="2922">
                  <c:v>3250</c:v>
                </c:pt>
                <c:pt idx="2923">
                  <c:v>3250</c:v>
                </c:pt>
                <c:pt idx="2924">
                  <c:v>3260</c:v>
                </c:pt>
                <c:pt idx="2925">
                  <c:v>3260</c:v>
                </c:pt>
                <c:pt idx="2926">
                  <c:v>3260</c:v>
                </c:pt>
                <c:pt idx="2927">
                  <c:v>3260</c:v>
                </c:pt>
                <c:pt idx="2928">
                  <c:v>3260</c:v>
                </c:pt>
                <c:pt idx="2929">
                  <c:v>3270</c:v>
                </c:pt>
                <c:pt idx="2930">
                  <c:v>3270</c:v>
                </c:pt>
                <c:pt idx="2931">
                  <c:v>3270</c:v>
                </c:pt>
                <c:pt idx="2932">
                  <c:v>3270</c:v>
                </c:pt>
                <c:pt idx="2933">
                  <c:v>3270</c:v>
                </c:pt>
                <c:pt idx="2934">
                  <c:v>3280</c:v>
                </c:pt>
                <c:pt idx="2935">
                  <c:v>3280</c:v>
                </c:pt>
                <c:pt idx="2936">
                  <c:v>3280</c:v>
                </c:pt>
                <c:pt idx="2937">
                  <c:v>3280</c:v>
                </c:pt>
                <c:pt idx="2938">
                  <c:v>3280</c:v>
                </c:pt>
                <c:pt idx="2939">
                  <c:v>3280</c:v>
                </c:pt>
                <c:pt idx="2940">
                  <c:v>3280</c:v>
                </c:pt>
                <c:pt idx="2941">
                  <c:v>3290</c:v>
                </c:pt>
                <c:pt idx="2942">
                  <c:v>3290</c:v>
                </c:pt>
                <c:pt idx="2943">
                  <c:v>3280</c:v>
                </c:pt>
                <c:pt idx="2944">
                  <c:v>3280</c:v>
                </c:pt>
                <c:pt idx="2945">
                  <c:v>3290</c:v>
                </c:pt>
                <c:pt idx="2946">
                  <c:v>3290</c:v>
                </c:pt>
                <c:pt idx="2947">
                  <c:v>3290</c:v>
                </c:pt>
                <c:pt idx="2948">
                  <c:v>3290</c:v>
                </c:pt>
                <c:pt idx="2949">
                  <c:v>3290</c:v>
                </c:pt>
                <c:pt idx="2950">
                  <c:v>3280</c:v>
                </c:pt>
                <c:pt idx="2951">
                  <c:v>3280</c:v>
                </c:pt>
                <c:pt idx="2952">
                  <c:v>3280</c:v>
                </c:pt>
                <c:pt idx="2953">
                  <c:v>3280</c:v>
                </c:pt>
                <c:pt idx="2954">
                  <c:v>3280</c:v>
                </c:pt>
                <c:pt idx="2955">
                  <c:v>3270</c:v>
                </c:pt>
                <c:pt idx="2956">
                  <c:v>3270</c:v>
                </c:pt>
                <c:pt idx="2957">
                  <c:v>3270</c:v>
                </c:pt>
                <c:pt idx="2958">
                  <c:v>3270</c:v>
                </c:pt>
                <c:pt idx="2959">
                  <c:v>3270</c:v>
                </c:pt>
                <c:pt idx="2960">
                  <c:v>3270</c:v>
                </c:pt>
                <c:pt idx="2961">
                  <c:v>3270</c:v>
                </c:pt>
                <c:pt idx="2962">
                  <c:v>3280</c:v>
                </c:pt>
                <c:pt idx="2963">
                  <c:v>3280</c:v>
                </c:pt>
                <c:pt idx="2964">
                  <c:v>3280</c:v>
                </c:pt>
                <c:pt idx="2965">
                  <c:v>3280</c:v>
                </c:pt>
                <c:pt idx="2966">
                  <c:v>3280</c:v>
                </c:pt>
                <c:pt idx="2967">
                  <c:v>3280</c:v>
                </c:pt>
                <c:pt idx="2968">
                  <c:v>3280</c:v>
                </c:pt>
                <c:pt idx="2969">
                  <c:v>3280</c:v>
                </c:pt>
                <c:pt idx="2970">
                  <c:v>3290</c:v>
                </c:pt>
                <c:pt idx="2971">
                  <c:v>3290</c:v>
                </c:pt>
                <c:pt idx="2972">
                  <c:v>3290</c:v>
                </c:pt>
                <c:pt idx="2973">
                  <c:v>3290</c:v>
                </c:pt>
                <c:pt idx="2974">
                  <c:v>3290</c:v>
                </c:pt>
                <c:pt idx="2975">
                  <c:v>3290</c:v>
                </c:pt>
                <c:pt idx="2976">
                  <c:v>3300</c:v>
                </c:pt>
                <c:pt idx="2977">
                  <c:v>3300</c:v>
                </c:pt>
                <c:pt idx="2978">
                  <c:v>3300</c:v>
                </c:pt>
                <c:pt idx="2979">
                  <c:v>3300</c:v>
                </c:pt>
                <c:pt idx="2980">
                  <c:v>3300</c:v>
                </c:pt>
                <c:pt idx="2981">
                  <c:v>3310</c:v>
                </c:pt>
                <c:pt idx="2982">
                  <c:v>3310</c:v>
                </c:pt>
                <c:pt idx="2983">
                  <c:v>3310</c:v>
                </c:pt>
                <c:pt idx="2984">
                  <c:v>3310</c:v>
                </c:pt>
                <c:pt idx="2985">
                  <c:v>3310</c:v>
                </c:pt>
                <c:pt idx="2986">
                  <c:v>3320</c:v>
                </c:pt>
                <c:pt idx="2987">
                  <c:v>3320</c:v>
                </c:pt>
                <c:pt idx="2988">
                  <c:v>3320</c:v>
                </c:pt>
                <c:pt idx="2989">
                  <c:v>3320</c:v>
                </c:pt>
                <c:pt idx="2990">
                  <c:v>3320</c:v>
                </c:pt>
                <c:pt idx="2991">
                  <c:v>3320</c:v>
                </c:pt>
                <c:pt idx="2992">
                  <c:v>3320</c:v>
                </c:pt>
                <c:pt idx="2993">
                  <c:v>3320</c:v>
                </c:pt>
                <c:pt idx="2994">
                  <c:v>3330</c:v>
                </c:pt>
                <c:pt idx="2995">
                  <c:v>3330</c:v>
                </c:pt>
                <c:pt idx="2996">
                  <c:v>3330</c:v>
                </c:pt>
                <c:pt idx="2997">
                  <c:v>3330</c:v>
                </c:pt>
                <c:pt idx="2998">
                  <c:v>3330</c:v>
                </c:pt>
                <c:pt idx="2999">
                  <c:v>3330</c:v>
                </c:pt>
                <c:pt idx="3000">
                  <c:v>3340</c:v>
                </c:pt>
                <c:pt idx="3001">
                  <c:v>3340</c:v>
                </c:pt>
                <c:pt idx="3002">
                  <c:v>3340</c:v>
                </c:pt>
                <c:pt idx="3003">
                  <c:v>3340</c:v>
                </c:pt>
                <c:pt idx="3004">
                  <c:v>3340</c:v>
                </c:pt>
                <c:pt idx="3005">
                  <c:v>3340</c:v>
                </c:pt>
                <c:pt idx="3006">
                  <c:v>3340</c:v>
                </c:pt>
                <c:pt idx="3007">
                  <c:v>3340</c:v>
                </c:pt>
                <c:pt idx="3008">
                  <c:v>3350</c:v>
                </c:pt>
                <c:pt idx="3009">
                  <c:v>3350</c:v>
                </c:pt>
                <c:pt idx="3010">
                  <c:v>3350</c:v>
                </c:pt>
                <c:pt idx="3011">
                  <c:v>3350</c:v>
                </c:pt>
                <c:pt idx="3012">
                  <c:v>3350</c:v>
                </c:pt>
                <c:pt idx="3013">
                  <c:v>3350</c:v>
                </c:pt>
                <c:pt idx="3014">
                  <c:v>3350</c:v>
                </c:pt>
                <c:pt idx="3015">
                  <c:v>3360</c:v>
                </c:pt>
                <c:pt idx="3016">
                  <c:v>3360</c:v>
                </c:pt>
                <c:pt idx="3017">
                  <c:v>3360</c:v>
                </c:pt>
                <c:pt idx="3018">
                  <c:v>3360</c:v>
                </c:pt>
                <c:pt idx="3019">
                  <c:v>3360</c:v>
                </c:pt>
                <c:pt idx="3020">
                  <c:v>3360</c:v>
                </c:pt>
                <c:pt idx="3021">
                  <c:v>3360</c:v>
                </c:pt>
                <c:pt idx="3022">
                  <c:v>3360</c:v>
                </c:pt>
                <c:pt idx="3023">
                  <c:v>3360</c:v>
                </c:pt>
                <c:pt idx="3024">
                  <c:v>3370</c:v>
                </c:pt>
                <c:pt idx="3025">
                  <c:v>3370</c:v>
                </c:pt>
                <c:pt idx="3026">
                  <c:v>3370</c:v>
                </c:pt>
                <c:pt idx="3027">
                  <c:v>3360</c:v>
                </c:pt>
                <c:pt idx="3028">
                  <c:v>3360</c:v>
                </c:pt>
                <c:pt idx="3029">
                  <c:v>3370</c:v>
                </c:pt>
                <c:pt idx="3030">
                  <c:v>3370</c:v>
                </c:pt>
                <c:pt idx="3031">
                  <c:v>3370</c:v>
                </c:pt>
                <c:pt idx="3032">
                  <c:v>3370</c:v>
                </c:pt>
                <c:pt idx="3033">
                  <c:v>3370</c:v>
                </c:pt>
                <c:pt idx="3034">
                  <c:v>3370</c:v>
                </c:pt>
                <c:pt idx="3035">
                  <c:v>3370</c:v>
                </c:pt>
                <c:pt idx="3036">
                  <c:v>3370</c:v>
                </c:pt>
                <c:pt idx="3037">
                  <c:v>3370</c:v>
                </c:pt>
                <c:pt idx="3038">
                  <c:v>3370</c:v>
                </c:pt>
                <c:pt idx="3039">
                  <c:v>3380</c:v>
                </c:pt>
                <c:pt idx="3040">
                  <c:v>3380</c:v>
                </c:pt>
                <c:pt idx="3041">
                  <c:v>3380</c:v>
                </c:pt>
                <c:pt idx="3042">
                  <c:v>3380</c:v>
                </c:pt>
                <c:pt idx="3043">
                  <c:v>3380</c:v>
                </c:pt>
                <c:pt idx="3044">
                  <c:v>3380</c:v>
                </c:pt>
                <c:pt idx="3045">
                  <c:v>3380</c:v>
                </c:pt>
                <c:pt idx="3046">
                  <c:v>3380</c:v>
                </c:pt>
                <c:pt idx="3047">
                  <c:v>3380</c:v>
                </c:pt>
                <c:pt idx="3048">
                  <c:v>3380</c:v>
                </c:pt>
                <c:pt idx="3049">
                  <c:v>3380</c:v>
                </c:pt>
                <c:pt idx="3050">
                  <c:v>3380</c:v>
                </c:pt>
                <c:pt idx="3051">
                  <c:v>3390</c:v>
                </c:pt>
                <c:pt idx="3052">
                  <c:v>3390</c:v>
                </c:pt>
                <c:pt idx="3053">
                  <c:v>3390</c:v>
                </c:pt>
                <c:pt idx="3054">
                  <c:v>3390</c:v>
                </c:pt>
                <c:pt idx="3055">
                  <c:v>3390</c:v>
                </c:pt>
                <c:pt idx="3056">
                  <c:v>3390</c:v>
                </c:pt>
                <c:pt idx="3057">
                  <c:v>3390</c:v>
                </c:pt>
                <c:pt idx="3058">
                  <c:v>3390</c:v>
                </c:pt>
                <c:pt idx="3059">
                  <c:v>3390</c:v>
                </c:pt>
                <c:pt idx="3060">
                  <c:v>3390</c:v>
                </c:pt>
                <c:pt idx="3061">
                  <c:v>3390</c:v>
                </c:pt>
                <c:pt idx="3062">
                  <c:v>3390</c:v>
                </c:pt>
                <c:pt idx="3063">
                  <c:v>3390</c:v>
                </c:pt>
                <c:pt idx="3064">
                  <c:v>3390</c:v>
                </c:pt>
                <c:pt idx="3065">
                  <c:v>3390</c:v>
                </c:pt>
                <c:pt idx="3066">
                  <c:v>3390</c:v>
                </c:pt>
                <c:pt idx="3067">
                  <c:v>3390</c:v>
                </c:pt>
                <c:pt idx="3068">
                  <c:v>3390</c:v>
                </c:pt>
                <c:pt idx="3069">
                  <c:v>3390</c:v>
                </c:pt>
                <c:pt idx="3070">
                  <c:v>3390</c:v>
                </c:pt>
                <c:pt idx="3071">
                  <c:v>3380</c:v>
                </c:pt>
                <c:pt idx="3072">
                  <c:v>3380</c:v>
                </c:pt>
                <c:pt idx="3073">
                  <c:v>3380</c:v>
                </c:pt>
                <c:pt idx="3074">
                  <c:v>3380</c:v>
                </c:pt>
                <c:pt idx="3075">
                  <c:v>3380</c:v>
                </c:pt>
                <c:pt idx="3076">
                  <c:v>3380</c:v>
                </c:pt>
                <c:pt idx="3077">
                  <c:v>3380</c:v>
                </c:pt>
                <c:pt idx="3078">
                  <c:v>3380</c:v>
                </c:pt>
                <c:pt idx="3079">
                  <c:v>3380</c:v>
                </c:pt>
                <c:pt idx="3080">
                  <c:v>3380</c:v>
                </c:pt>
                <c:pt idx="3081">
                  <c:v>3380</c:v>
                </c:pt>
                <c:pt idx="3082">
                  <c:v>3370</c:v>
                </c:pt>
                <c:pt idx="3083">
                  <c:v>3370</c:v>
                </c:pt>
                <c:pt idx="3084">
                  <c:v>3370</c:v>
                </c:pt>
                <c:pt idx="3085">
                  <c:v>3370</c:v>
                </c:pt>
                <c:pt idx="3086">
                  <c:v>3370</c:v>
                </c:pt>
                <c:pt idx="3087">
                  <c:v>3370</c:v>
                </c:pt>
                <c:pt idx="3088">
                  <c:v>3370</c:v>
                </c:pt>
                <c:pt idx="3089">
                  <c:v>3370</c:v>
                </c:pt>
                <c:pt idx="3090">
                  <c:v>3370</c:v>
                </c:pt>
                <c:pt idx="3091">
                  <c:v>3370</c:v>
                </c:pt>
                <c:pt idx="3092">
                  <c:v>3370</c:v>
                </c:pt>
                <c:pt idx="3093">
                  <c:v>3370</c:v>
                </c:pt>
                <c:pt idx="3094">
                  <c:v>3370</c:v>
                </c:pt>
                <c:pt idx="3095">
                  <c:v>3370</c:v>
                </c:pt>
                <c:pt idx="3096">
                  <c:v>3370</c:v>
                </c:pt>
                <c:pt idx="3097">
                  <c:v>3360</c:v>
                </c:pt>
                <c:pt idx="3098">
                  <c:v>3360</c:v>
                </c:pt>
                <c:pt idx="3099">
                  <c:v>3330</c:v>
                </c:pt>
                <c:pt idx="3100">
                  <c:v>3330</c:v>
                </c:pt>
                <c:pt idx="3101">
                  <c:v>3350</c:v>
                </c:pt>
                <c:pt idx="3102">
                  <c:v>3340</c:v>
                </c:pt>
                <c:pt idx="3103">
                  <c:v>3340</c:v>
                </c:pt>
                <c:pt idx="3104">
                  <c:v>3340</c:v>
                </c:pt>
                <c:pt idx="3105">
                  <c:v>3340</c:v>
                </c:pt>
                <c:pt idx="3106">
                  <c:v>3330</c:v>
                </c:pt>
                <c:pt idx="3107">
                  <c:v>3330</c:v>
                </c:pt>
                <c:pt idx="3108">
                  <c:v>3330</c:v>
                </c:pt>
                <c:pt idx="3109">
                  <c:v>3330</c:v>
                </c:pt>
                <c:pt idx="3110">
                  <c:v>3330</c:v>
                </c:pt>
                <c:pt idx="3111">
                  <c:v>3330</c:v>
                </c:pt>
                <c:pt idx="3112">
                  <c:v>3330</c:v>
                </c:pt>
                <c:pt idx="3113">
                  <c:v>3330</c:v>
                </c:pt>
                <c:pt idx="3114">
                  <c:v>3330</c:v>
                </c:pt>
                <c:pt idx="3115">
                  <c:v>3330</c:v>
                </c:pt>
                <c:pt idx="3116">
                  <c:v>3340</c:v>
                </c:pt>
                <c:pt idx="3117">
                  <c:v>3340</c:v>
                </c:pt>
                <c:pt idx="3118">
                  <c:v>3340</c:v>
                </c:pt>
                <c:pt idx="3119">
                  <c:v>3340</c:v>
                </c:pt>
                <c:pt idx="3120">
                  <c:v>3340</c:v>
                </c:pt>
                <c:pt idx="3121">
                  <c:v>3350</c:v>
                </c:pt>
                <c:pt idx="3122">
                  <c:v>3350</c:v>
                </c:pt>
                <c:pt idx="3123">
                  <c:v>3360</c:v>
                </c:pt>
                <c:pt idx="3124">
                  <c:v>3370</c:v>
                </c:pt>
                <c:pt idx="3125">
                  <c:v>3370</c:v>
                </c:pt>
                <c:pt idx="3126">
                  <c:v>3370</c:v>
                </c:pt>
                <c:pt idx="3127">
                  <c:v>3370</c:v>
                </c:pt>
                <c:pt idx="3128">
                  <c:v>3390</c:v>
                </c:pt>
                <c:pt idx="3129">
                  <c:v>3400</c:v>
                </c:pt>
                <c:pt idx="3130">
                  <c:v>3400</c:v>
                </c:pt>
                <c:pt idx="3131">
                  <c:v>3410</c:v>
                </c:pt>
                <c:pt idx="3132">
                  <c:v>3410</c:v>
                </c:pt>
                <c:pt idx="3133">
                  <c:v>3430</c:v>
                </c:pt>
                <c:pt idx="3134">
                  <c:v>3430</c:v>
                </c:pt>
                <c:pt idx="3135">
                  <c:v>3440</c:v>
                </c:pt>
                <c:pt idx="3136">
                  <c:v>3460</c:v>
                </c:pt>
                <c:pt idx="3137">
                  <c:v>3460</c:v>
                </c:pt>
                <c:pt idx="3138">
                  <c:v>3480</c:v>
                </c:pt>
                <c:pt idx="3139">
                  <c:v>3480</c:v>
                </c:pt>
                <c:pt idx="3140">
                  <c:v>3490</c:v>
                </c:pt>
                <c:pt idx="3141">
                  <c:v>3490</c:v>
                </c:pt>
                <c:pt idx="3142">
                  <c:v>3490</c:v>
                </c:pt>
                <c:pt idx="3143">
                  <c:v>3530</c:v>
                </c:pt>
                <c:pt idx="3144">
                  <c:v>3530</c:v>
                </c:pt>
                <c:pt idx="3145">
                  <c:v>3550</c:v>
                </c:pt>
                <c:pt idx="3146">
                  <c:v>3550</c:v>
                </c:pt>
                <c:pt idx="3147">
                  <c:v>3560</c:v>
                </c:pt>
                <c:pt idx="3148">
                  <c:v>3570</c:v>
                </c:pt>
                <c:pt idx="3149">
                  <c:v>3570</c:v>
                </c:pt>
                <c:pt idx="3150">
                  <c:v>3580</c:v>
                </c:pt>
                <c:pt idx="3151">
                  <c:v>3580</c:v>
                </c:pt>
                <c:pt idx="3152">
                  <c:v>3590</c:v>
                </c:pt>
                <c:pt idx="3153">
                  <c:v>3590</c:v>
                </c:pt>
                <c:pt idx="3154">
                  <c:v>3600</c:v>
                </c:pt>
                <c:pt idx="3155">
                  <c:v>3610</c:v>
                </c:pt>
                <c:pt idx="3156">
                  <c:v>3610</c:v>
                </c:pt>
                <c:pt idx="3157">
                  <c:v>3620</c:v>
                </c:pt>
                <c:pt idx="3158">
                  <c:v>3620</c:v>
                </c:pt>
                <c:pt idx="3159">
                  <c:v>3620</c:v>
                </c:pt>
                <c:pt idx="3160">
                  <c:v>3630</c:v>
                </c:pt>
                <c:pt idx="3161">
                  <c:v>3630</c:v>
                </c:pt>
                <c:pt idx="3162">
                  <c:v>3640</c:v>
                </c:pt>
                <c:pt idx="3163">
                  <c:v>3640</c:v>
                </c:pt>
                <c:pt idx="3164">
                  <c:v>3640</c:v>
                </c:pt>
                <c:pt idx="3165">
                  <c:v>3640</c:v>
                </c:pt>
                <c:pt idx="3166">
                  <c:v>3640</c:v>
                </c:pt>
                <c:pt idx="3167">
                  <c:v>3650</c:v>
                </c:pt>
                <c:pt idx="3168">
                  <c:v>3650</c:v>
                </c:pt>
                <c:pt idx="3169">
                  <c:v>3650</c:v>
                </c:pt>
                <c:pt idx="3170">
                  <c:v>3650</c:v>
                </c:pt>
                <c:pt idx="3171">
                  <c:v>3650</c:v>
                </c:pt>
                <c:pt idx="3172">
                  <c:v>3660</c:v>
                </c:pt>
                <c:pt idx="3173">
                  <c:v>3660</c:v>
                </c:pt>
                <c:pt idx="3174">
                  <c:v>3660</c:v>
                </c:pt>
                <c:pt idx="3175">
                  <c:v>3660</c:v>
                </c:pt>
                <c:pt idx="3176">
                  <c:v>3660</c:v>
                </c:pt>
                <c:pt idx="3177">
                  <c:v>3660</c:v>
                </c:pt>
                <c:pt idx="3178">
                  <c:v>3660</c:v>
                </c:pt>
                <c:pt idx="3179">
                  <c:v>3660</c:v>
                </c:pt>
                <c:pt idx="3180">
                  <c:v>3660</c:v>
                </c:pt>
                <c:pt idx="3181">
                  <c:v>3670</c:v>
                </c:pt>
                <c:pt idx="3182">
                  <c:v>3670</c:v>
                </c:pt>
                <c:pt idx="3183">
                  <c:v>3670</c:v>
                </c:pt>
                <c:pt idx="3184">
                  <c:v>3670</c:v>
                </c:pt>
                <c:pt idx="3185">
                  <c:v>3670</c:v>
                </c:pt>
                <c:pt idx="3186">
                  <c:v>3680</c:v>
                </c:pt>
                <c:pt idx="3187">
                  <c:v>3680</c:v>
                </c:pt>
                <c:pt idx="3188">
                  <c:v>3680</c:v>
                </c:pt>
                <c:pt idx="3189">
                  <c:v>3680</c:v>
                </c:pt>
                <c:pt idx="3190">
                  <c:v>3680</c:v>
                </c:pt>
                <c:pt idx="3191">
                  <c:v>3680</c:v>
                </c:pt>
                <c:pt idx="3192">
                  <c:v>3680</c:v>
                </c:pt>
                <c:pt idx="3193">
                  <c:v>3680</c:v>
                </c:pt>
                <c:pt idx="3194">
                  <c:v>3680</c:v>
                </c:pt>
                <c:pt idx="3195">
                  <c:v>3680</c:v>
                </c:pt>
                <c:pt idx="3196">
                  <c:v>3680</c:v>
                </c:pt>
                <c:pt idx="3197">
                  <c:v>3680</c:v>
                </c:pt>
                <c:pt idx="3198">
                  <c:v>3690</c:v>
                </c:pt>
                <c:pt idx="3199">
                  <c:v>3690</c:v>
                </c:pt>
                <c:pt idx="3200">
                  <c:v>3690</c:v>
                </c:pt>
                <c:pt idx="3201">
                  <c:v>3690</c:v>
                </c:pt>
                <c:pt idx="3202">
                  <c:v>3690</c:v>
                </c:pt>
                <c:pt idx="3203">
                  <c:v>3690</c:v>
                </c:pt>
                <c:pt idx="3204">
                  <c:v>3690</c:v>
                </c:pt>
                <c:pt idx="3205">
                  <c:v>3690</c:v>
                </c:pt>
                <c:pt idx="3206">
                  <c:v>3690</c:v>
                </c:pt>
                <c:pt idx="3207">
                  <c:v>3690</c:v>
                </c:pt>
                <c:pt idx="3208">
                  <c:v>3690</c:v>
                </c:pt>
                <c:pt idx="3209">
                  <c:v>3690</c:v>
                </c:pt>
                <c:pt idx="3210">
                  <c:v>3690</c:v>
                </c:pt>
                <c:pt idx="3211">
                  <c:v>3690</c:v>
                </c:pt>
                <c:pt idx="3212">
                  <c:v>3690</c:v>
                </c:pt>
                <c:pt idx="3213">
                  <c:v>3700</c:v>
                </c:pt>
                <c:pt idx="3214">
                  <c:v>3700</c:v>
                </c:pt>
                <c:pt idx="3215">
                  <c:v>3700</c:v>
                </c:pt>
                <c:pt idx="3216">
                  <c:v>3700</c:v>
                </c:pt>
                <c:pt idx="3217">
                  <c:v>3700</c:v>
                </c:pt>
                <c:pt idx="3218">
                  <c:v>3710</c:v>
                </c:pt>
                <c:pt idx="3219">
                  <c:v>3710</c:v>
                </c:pt>
                <c:pt idx="3220">
                  <c:v>3710</c:v>
                </c:pt>
                <c:pt idx="3221">
                  <c:v>3710</c:v>
                </c:pt>
                <c:pt idx="3222">
                  <c:v>3710</c:v>
                </c:pt>
                <c:pt idx="3223">
                  <c:v>3710</c:v>
                </c:pt>
                <c:pt idx="3224">
                  <c:v>3710</c:v>
                </c:pt>
                <c:pt idx="3225">
                  <c:v>3710</c:v>
                </c:pt>
                <c:pt idx="3226">
                  <c:v>3710</c:v>
                </c:pt>
                <c:pt idx="3227">
                  <c:v>3710</c:v>
                </c:pt>
                <c:pt idx="3228">
                  <c:v>3710</c:v>
                </c:pt>
                <c:pt idx="3229">
                  <c:v>3710</c:v>
                </c:pt>
                <c:pt idx="3230">
                  <c:v>3710</c:v>
                </c:pt>
                <c:pt idx="3231">
                  <c:v>3710</c:v>
                </c:pt>
                <c:pt idx="3232">
                  <c:v>3710</c:v>
                </c:pt>
                <c:pt idx="3233">
                  <c:v>3710</c:v>
                </c:pt>
                <c:pt idx="3234">
                  <c:v>3710</c:v>
                </c:pt>
                <c:pt idx="3235">
                  <c:v>3710</c:v>
                </c:pt>
                <c:pt idx="3236">
                  <c:v>3710</c:v>
                </c:pt>
                <c:pt idx="3237">
                  <c:v>3710</c:v>
                </c:pt>
                <c:pt idx="3238">
                  <c:v>3710</c:v>
                </c:pt>
                <c:pt idx="3239">
                  <c:v>3710</c:v>
                </c:pt>
                <c:pt idx="3240">
                  <c:v>3710</c:v>
                </c:pt>
                <c:pt idx="3241">
                  <c:v>3710</c:v>
                </c:pt>
                <c:pt idx="3242">
                  <c:v>3710</c:v>
                </c:pt>
                <c:pt idx="3243">
                  <c:v>3710</c:v>
                </c:pt>
                <c:pt idx="3244">
                  <c:v>3710</c:v>
                </c:pt>
                <c:pt idx="3245">
                  <c:v>3710</c:v>
                </c:pt>
                <c:pt idx="3246">
                  <c:v>3710</c:v>
                </c:pt>
                <c:pt idx="3247">
                  <c:v>3710</c:v>
                </c:pt>
                <c:pt idx="3248">
                  <c:v>3710</c:v>
                </c:pt>
                <c:pt idx="3249">
                  <c:v>3700</c:v>
                </c:pt>
                <c:pt idx="3250">
                  <c:v>3700</c:v>
                </c:pt>
                <c:pt idx="3251">
                  <c:v>3700</c:v>
                </c:pt>
                <c:pt idx="3252">
                  <c:v>3700</c:v>
                </c:pt>
                <c:pt idx="3253">
                  <c:v>3690</c:v>
                </c:pt>
                <c:pt idx="3254">
                  <c:v>3690</c:v>
                </c:pt>
                <c:pt idx="3255">
                  <c:v>3690</c:v>
                </c:pt>
                <c:pt idx="3256">
                  <c:v>3680</c:v>
                </c:pt>
                <c:pt idx="3257">
                  <c:v>3680</c:v>
                </c:pt>
                <c:pt idx="3258">
                  <c:v>3670</c:v>
                </c:pt>
                <c:pt idx="3259">
                  <c:v>3670</c:v>
                </c:pt>
                <c:pt idx="3260">
                  <c:v>3670</c:v>
                </c:pt>
                <c:pt idx="3261">
                  <c:v>3670</c:v>
                </c:pt>
                <c:pt idx="3262">
                  <c:v>3670</c:v>
                </c:pt>
                <c:pt idx="3263">
                  <c:v>3660</c:v>
                </c:pt>
                <c:pt idx="3264">
                  <c:v>3660</c:v>
                </c:pt>
                <c:pt idx="3265">
                  <c:v>3660</c:v>
                </c:pt>
                <c:pt idx="3266">
                  <c:v>3650</c:v>
                </c:pt>
                <c:pt idx="3267">
                  <c:v>3650</c:v>
                </c:pt>
                <c:pt idx="3268">
                  <c:v>3650</c:v>
                </c:pt>
                <c:pt idx="3269">
                  <c:v>3650</c:v>
                </c:pt>
                <c:pt idx="3270">
                  <c:v>3650</c:v>
                </c:pt>
                <c:pt idx="3271">
                  <c:v>3650</c:v>
                </c:pt>
                <c:pt idx="3272">
                  <c:v>3650</c:v>
                </c:pt>
                <c:pt idx="3273">
                  <c:v>3650</c:v>
                </c:pt>
                <c:pt idx="3274">
                  <c:v>3650</c:v>
                </c:pt>
                <c:pt idx="3275">
                  <c:v>3650</c:v>
                </c:pt>
                <c:pt idx="3276">
                  <c:v>3650</c:v>
                </c:pt>
                <c:pt idx="3277">
                  <c:v>3650</c:v>
                </c:pt>
                <c:pt idx="3278">
                  <c:v>3650</c:v>
                </c:pt>
                <c:pt idx="3279">
                  <c:v>3650</c:v>
                </c:pt>
                <c:pt idx="3280">
                  <c:v>3650</c:v>
                </c:pt>
                <c:pt idx="3281">
                  <c:v>3650</c:v>
                </c:pt>
                <c:pt idx="3282">
                  <c:v>3650</c:v>
                </c:pt>
                <c:pt idx="3283">
                  <c:v>3630</c:v>
                </c:pt>
                <c:pt idx="3284">
                  <c:v>3630</c:v>
                </c:pt>
                <c:pt idx="3285">
                  <c:v>3630</c:v>
                </c:pt>
                <c:pt idx="3286">
                  <c:v>3630</c:v>
                </c:pt>
                <c:pt idx="3287">
                  <c:v>3630</c:v>
                </c:pt>
                <c:pt idx="3288">
                  <c:v>3630</c:v>
                </c:pt>
                <c:pt idx="3289">
                  <c:v>3610</c:v>
                </c:pt>
                <c:pt idx="3290">
                  <c:v>3610</c:v>
                </c:pt>
                <c:pt idx="3291">
                  <c:v>3610</c:v>
                </c:pt>
                <c:pt idx="3292">
                  <c:v>3600</c:v>
                </c:pt>
                <c:pt idx="3293">
                  <c:v>3600</c:v>
                </c:pt>
                <c:pt idx="3294">
                  <c:v>3580</c:v>
                </c:pt>
                <c:pt idx="3295">
                  <c:v>3570</c:v>
                </c:pt>
                <c:pt idx="3296">
                  <c:v>3570</c:v>
                </c:pt>
                <c:pt idx="3297">
                  <c:v>3560</c:v>
                </c:pt>
                <c:pt idx="3298">
                  <c:v>3560</c:v>
                </c:pt>
                <c:pt idx="3299">
                  <c:v>3560</c:v>
                </c:pt>
                <c:pt idx="3300">
                  <c:v>3560</c:v>
                </c:pt>
              </c:numCache>
            </c:numRef>
          </c:val>
        </c:ser>
        <c:marker val="1"/>
        <c:axId val="61867520"/>
        <c:axId val="61869440"/>
      </c:lineChart>
      <c:catAx>
        <c:axId val="6186752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900">
                    <a:latin typeface="Goudy Old Style" pitchFamily="18" charset="0"/>
                  </a:defRPr>
                </a:pPr>
                <a:r>
                  <a:rPr lang="en-US" sz="900">
                    <a:latin typeface="Goudy Old Style" pitchFamily="18" charset="0"/>
                  </a:rPr>
                  <a:t>Pourcentage de temps de pressurage</a:t>
                </a:r>
              </a:p>
            </c:rich>
          </c:tx>
          <c:layout>
            <c:manualLayout>
              <c:xMode val="edge"/>
              <c:yMode val="edge"/>
              <c:x val="0.36924630115473439"/>
              <c:y val="0.75995877773946663"/>
            </c:manualLayout>
          </c:layout>
        </c:title>
        <c:numFmt formatCode="0%" sourceLinked="0"/>
        <c:majorTickMark val="none"/>
        <c:tickLblPos val="nextTo"/>
        <c:crossAx val="61869440"/>
        <c:crosses val="autoZero"/>
        <c:auto val="1"/>
        <c:lblAlgn val="ctr"/>
        <c:lblOffset val="100"/>
        <c:tickLblSkip val="165"/>
        <c:tickMarkSkip val="165"/>
      </c:catAx>
      <c:valAx>
        <c:axId val="61869440"/>
        <c:scaling>
          <c:orientation val="minMax"/>
          <c:min val="200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900">
                    <a:latin typeface="Goudy Old Style" pitchFamily="18" charset="0"/>
                  </a:defRPr>
                </a:pPr>
                <a:r>
                  <a:rPr lang="en-US" sz="900">
                    <a:latin typeface="Goudy Old Style" pitchFamily="18" charset="0"/>
                  </a:rPr>
                  <a:t>Conductivité (µS/cm)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61867520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1649777910229859"/>
          <c:y val="4.7466612660720123E-2"/>
          <c:w val="0.4337000664296029"/>
          <c:h val="9.415876979238981E-2"/>
        </c:manualLayout>
      </c:layout>
      <c:txPr>
        <a:bodyPr/>
        <a:lstStyle/>
        <a:p>
          <a:pPr>
            <a:defRPr>
              <a:latin typeface="Goudy Old Style" pitchFamily="18" charset="0"/>
            </a:defRPr>
          </a:pPr>
          <a:endParaRPr lang="fr-FR"/>
        </a:p>
      </c:txPr>
    </c:legend>
    <c:plotVisOnly val="1"/>
    <c:dispBlanksAs val="span"/>
  </c:chart>
  <c:spPr>
    <a:ln>
      <a:noFill/>
    </a:ln>
  </c:spPr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b="0"/>
            </a:pPr>
            <a:r>
              <a:rPr lang="en-US" sz="1000" b="0" i="0" baseline="0" dirty="0" err="1" smtClean="0">
                <a:latin typeface="Goudy Old Style" pitchFamily="18" charset="0"/>
              </a:rPr>
              <a:t>Entwicklung</a:t>
            </a:r>
            <a:r>
              <a:rPr lang="en-US" sz="1000" b="0" i="0" baseline="0" dirty="0" smtClean="0">
                <a:latin typeface="Goudy Old Style" pitchFamily="18" charset="0"/>
              </a:rPr>
              <a:t> der </a:t>
            </a:r>
            <a:r>
              <a:rPr lang="en-US" sz="1000" b="0" i="0" baseline="0" dirty="0" err="1" smtClean="0">
                <a:latin typeface="Goudy Old Style" pitchFamily="18" charset="0"/>
              </a:rPr>
              <a:t>Leitfähigkeit</a:t>
            </a:r>
            <a:r>
              <a:rPr lang="en-US" sz="1000" b="0" i="0" baseline="0" dirty="0" smtClean="0">
                <a:latin typeface="Goudy Old Style" pitchFamily="18" charset="0"/>
              </a:rPr>
              <a:t> und  die D0 280 je </a:t>
            </a:r>
            <a:r>
              <a:rPr lang="en-US" sz="1000" b="0" i="0" baseline="0" dirty="0" err="1" smtClean="0">
                <a:latin typeface="Goudy Old Style" pitchFamily="18" charset="0"/>
              </a:rPr>
              <a:t>nach</a:t>
            </a:r>
            <a:r>
              <a:rPr lang="en-US" sz="1000" b="0" i="0" baseline="0" dirty="0" smtClean="0">
                <a:latin typeface="Goudy Old Style" pitchFamily="18" charset="0"/>
              </a:rPr>
              <a:t>  %  </a:t>
            </a:r>
            <a:r>
              <a:rPr lang="en-US" sz="1000" b="0" i="0" baseline="0" dirty="0" err="1" smtClean="0">
                <a:latin typeface="Goudy Old Style" pitchFamily="18" charset="0"/>
              </a:rPr>
              <a:t>Zeitdauer</a:t>
            </a:r>
            <a:r>
              <a:rPr lang="en-US" sz="1000" b="0" i="0" baseline="0" dirty="0" smtClean="0">
                <a:latin typeface="Goudy Old Style" pitchFamily="18" charset="0"/>
              </a:rPr>
              <a:t> der </a:t>
            </a:r>
            <a:r>
              <a:rPr lang="en-US" sz="1000" b="0" i="0" baseline="0" dirty="0" err="1" smtClean="0">
                <a:latin typeface="Goudy Old Style" pitchFamily="18" charset="0"/>
              </a:rPr>
              <a:t>Pressung</a:t>
            </a:r>
            <a:r>
              <a:rPr lang="en-US" sz="1000" b="0" i="0" baseline="0" dirty="0" smtClean="0">
                <a:latin typeface="Goudy Old Style" pitchFamily="18" charset="0"/>
              </a:rPr>
              <a:t> </a:t>
            </a:r>
            <a:r>
              <a:rPr lang="en-US" sz="1000" b="0" i="0" baseline="0" dirty="0" err="1" smtClean="0">
                <a:latin typeface="Goudy Old Style" pitchFamily="18" charset="0"/>
              </a:rPr>
              <a:t>bei</a:t>
            </a:r>
            <a:r>
              <a:rPr lang="en-US" sz="1000" b="0" i="0" baseline="0" dirty="0" smtClean="0">
                <a:latin typeface="Goudy Old Style" pitchFamily="18" charset="0"/>
              </a:rPr>
              <a:t>  Pinot Noir. </a:t>
            </a:r>
          </a:p>
          <a:p>
            <a:pPr>
              <a:defRPr b="0"/>
            </a:pPr>
            <a:r>
              <a:rPr lang="de-DE" sz="960" b="0" i="0" u="none" strike="noStrike" baseline="0" dirty="0" smtClean="0"/>
              <a:t>Horizontale pneumatische Presse mit seitlicher Membran, Pera, 8000 kg</a:t>
            </a:r>
            <a:endParaRPr lang="fr-FR" b="0" dirty="0"/>
          </a:p>
        </c:rich>
      </c:tx>
      <c:layout>
        <c:manualLayout>
          <c:xMode val="edge"/>
          <c:yMode val="edge"/>
          <c:x val="0.11866666666666729"/>
          <c:y val="0.81596648608338995"/>
        </c:manualLayout>
      </c:layout>
    </c:title>
    <c:plotArea>
      <c:layout>
        <c:manualLayout>
          <c:layoutTarget val="inner"/>
          <c:xMode val="edge"/>
          <c:yMode val="edge"/>
          <c:x val="0.11058374482850662"/>
          <c:y val="4.9778401655226324E-2"/>
          <c:w val="0.80595115441079512"/>
          <c:h val="0.65491486266166665"/>
        </c:manualLayout>
      </c:layout>
      <c:lineChart>
        <c:grouping val="standard"/>
        <c:ser>
          <c:idx val="0"/>
          <c:order val="0"/>
          <c:tx>
            <c:strRef>
              <c:f>'Berthelot PN'!$B$1</c:f>
              <c:strCache>
                <c:ptCount val="1"/>
                <c:pt idx="0">
                  <c:v>Conductivité  (µS/cm)</c:v>
                </c:pt>
              </c:strCache>
            </c:strRef>
          </c:tx>
          <c:marker>
            <c:symbol val="none"/>
          </c:marker>
          <c:trendline>
            <c:trendlineType val="poly"/>
            <c:order val="3"/>
            <c:dispEq val="1"/>
            <c:trendlineLbl>
              <c:layout>
                <c:manualLayout>
                  <c:x val="-0.10263926331242493"/>
                  <c:y val="-5.2211770966430924E-3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baseline="0"/>
                      <a:t>Equation de la courbe de tendance  de conductivité: y = 2E-06x</a:t>
                    </a:r>
                    <a:r>
                      <a:rPr lang="en-US" baseline="30000"/>
                      <a:t>3</a:t>
                    </a:r>
                    <a:r>
                      <a:rPr lang="en-US" baseline="0"/>
                      <a:t> - 0,0016x</a:t>
                    </a:r>
                    <a:r>
                      <a:rPr lang="en-US" baseline="30000"/>
                      <a:t>2</a:t>
                    </a:r>
                    <a:r>
                      <a:rPr lang="en-US" baseline="0"/>
                      <a:t> + 0,7003x + 2774,7</a:t>
                    </a:r>
                    <a:endParaRPr lang="en-US"/>
                  </a:p>
                </c:rich>
              </c:tx>
              <c:numFmt formatCode="General" sourceLinked="0"/>
            </c:trendlineLbl>
          </c:trendline>
          <c:cat>
            <c:numRef>
              <c:f>'Berthelot PN'!$E$2:$E$1385</c:f>
              <c:numCache>
                <c:formatCode>General</c:formatCode>
                <c:ptCount val="1384"/>
                <c:pt idx="0">
                  <c:v>7.2254335260115614E-4</c:v>
                </c:pt>
                <c:pt idx="1">
                  <c:v>1.4450867052023121E-3</c:v>
                </c:pt>
                <c:pt idx="2">
                  <c:v>2.167630057803566E-3</c:v>
                </c:pt>
                <c:pt idx="3">
                  <c:v>2.8901734104046241E-3</c:v>
                </c:pt>
                <c:pt idx="4">
                  <c:v>3.6127167630057811E-3</c:v>
                </c:pt>
                <c:pt idx="5">
                  <c:v>4.3352601156070947E-3</c:v>
                </c:pt>
                <c:pt idx="6">
                  <c:v>5.0578034682080926E-3</c:v>
                </c:pt>
                <c:pt idx="7">
                  <c:v>5.7803468208092734E-3</c:v>
                </c:pt>
                <c:pt idx="8">
                  <c:v>6.5028901734104074E-3</c:v>
                </c:pt>
                <c:pt idx="9">
                  <c:v>7.2254335260115614E-3</c:v>
                </c:pt>
                <c:pt idx="10">
                  <c:v>7.9479768786127163E-3</c:v>
                </c:pt>
                <c:pt idx="11">
                  <c:v>8.670520231213872E-3</c:v>
                </c:pt>
                <c:pt idx="12">
                  <c:v>9.3930635838150294E-3</c:v>
                </c:pt>
                <c:pt idx="13">
                  <c:v>1.0115606936416178E-2</c:v>
                </c:pt>
                <c:pt idx="14">
                  <c:v>1.0838150289017773E-2</c:v>
                </c:pt>
                <c:pt idx="15">
                  <c:v>1.1560693641618866E-2</c:v>
                </c:pt>
                <c:pt idx="16">
                  <c:v>1.2283236994219654E-2</c:v>
                </c:pt>
                <c:pt idx="17">
                  <c:v>1.3005780346821072E-2</c:v>
                </c:pt>
                <c:pt idx="18">
                  <c:v>1.3728323699422349E-2</c:v>
                </c:pt>
                <c:pt idx="19">
                  <c:v>1.4450867052023119E-2</c:v>
                </c:pt>
                <c:pt idx="20">
                  <c:v>1.5173410404624277E-2</c:v>
                </c:pt>
                <c:pt idx="21">
                  <c:v>1.5895953757225433E-2</c:v>
                </c:pt>
                <c:pt idx="22">
                  <c:v>1.6618497109826588E-2</c:v>
                </c:pt>
                <c:pt idx="23">
                  <c:v>1.7341040462427744E-2</c:v>
                </c:pt>
                <c:pt idx="24">
                  <c:v>1.8063583815028941E-2</c:v>
                </c:pt>
                <c:pt idx="25">
                  <c:v>1.8786127167630493E-2</c:v>
                </c:pt>
                <c:pt idx="26">
                  <c:v>1.9508670520231221E-2</c:v>
                </c:pt>
                <c:pt idx="27">
                  <c:v>2.0231213872832852E-2</c:v>
                </c:pt>
                <c:pt idx="28">
                  <c:v>2.0953757225433602E-2</c:v>
                </c:pt>
                <c:pt idx="29">
                  <c:v>2.1676300578035559E-2</c:v>
                </c:pt>
                <c:pt idx="30">
                  <c:v>2.2398843930635837E-2</c:v>
                </c:pt>
                <c:pt idx="31">
                  <c:v>2.3121387283236993E-2</c:v>
                </c:pt>
                <c:pt idx="32">
                  <c:v>2.3843930635838152E-2</c:v>
                </c:pt>
                <c:pt idx="33">
                  <c:v>2.4566473988439308E-2</c:v>
                </c:pt>
                <c:pt idx="34">
                  <c:v>2.5289017341040491E-2</c:v>
                </c:pt>
                <c:pt idx="35">
                  <c:v>2.6011560693641619E-2</c:v>
                </c:pt>
                <c:pt idx="36">
                  <c:v>2.6734104046242775E-2</c:v>
                </c:pt>
                <c:pt idx="37">
                  <c:v>2.7456647398844052E-2</c:v>
                </c:pt>
                <c:pt idx="38">
                  <c:v>2.817919075144509E-2</c:v>
                </c:pt>
                <c:pt idx="39">
                  <c:v>2.8901734104046239E-2</c:v>
                </c:pt>
                <c:pt idx="40">
                  <c:v>2.9624277456647412E-2</c:v>
                </c:pt>
                <c:pt idx="41">
                  <c:v>3.0346820809248554E-2</c:v>
                </c:pt>
                <c:pt idx="42">
                  <c:v>3.1069364161849806E-2</c:v>
                </c:pt>
                <c:pt idx="43">
                  <c:v>3.1791907514451836E-2</c:v>
                </c:pt>
                <c:pt idx="44">
                  <c:v>3.2514450867052021E-2</c:v>
                </c:pt>
                <c:pt idx="45">
                  <c:v>3.3236994219653211E-2</c:v>
                </c:pt>
                <c:pt idx="46">
                  <c:v>3.3959537572254415E-2</c:v>
                </c:pt>
                <c:pt idx="47">
                  <c:v>3.4682080924855488E-2</c:v>
                </c:pt>
                <c:pt idx="48">
                  <c:v>3.5404624277456651E-2</c:v>
                </c:pt>
                <c:pt idx="49">
                  <c:v>3.6127167630057806E-2</c:v>
                </c:pt>
                <c:pt idx="50">
                  <c:v>3.684971098266019E-2</c:v>
                </c:pt>
                <c:pt idx="51">
                  <c:v>3.7572254335260118E-2</c:v>
                </c:pt>
                <c:pt idx="52">
                  <c:v>3.8294797687861412E-2</c:v>
                </c:pt>
                <c:pt idx="53">
                  <c:v>3.9017341040462436E-2</c:v>
                </c:pt>
                <c:pt idx="54">
                  <c:v>3.9739884393063585E-2</c:v>
                </c:pt>
                <c:pt idx="55">
                  <c:v>4.0462427745664914E-2</c:v>
                </c:pt>
                <c:pt idx="56">
                  <c:v>4.1184971098265896E-2</c:v>
                </c:pt>
                <c:pt idx="57">
                  <c:v>4.1907514450867052E-2</c:v>
                </c:pt>
                <c:pt idx="58">
                  <c:v>4.2630057803468333E-2</c:v>
                </c:pt>
                <c:pt idx="59">
                  <c:v>4.3352601156070793E-2</c:v>
                </c:pt>
                <c:pt idx="60">
                  <c:v>4.4075144508670457E-2</c:v>
                </c:pt>
                <c:pt idx="61">
                  <c:v>4.4797687861273812E-2</c:v>
                </c:pt>
                <c:pt idx="62">
                  <c:v>4.552023121387283E-2</c:v>
                </c:pt>
                <c:pt idx="63">
                  <c:v>4.6242774566473945E-2</c:v>
                </c:pt>
                <c:pt idx="64">
                  <c:v>4.6965317919075163E-2</c:v>
                </c:pt>
                <c:pt idx="65">
                  <c:v>4.7687861271676311E-2</c:v>
                </c:pt>
                <c:pt idx="66">
                  <c:v>4.8410404624277474E-2</c:v>
                </c:pt>
                <c:pt idx="67">
                  <c:v>4.9132947976879032E-2</c:v>
                </c:pt>
                <c:pt idx="68">
                  <c:v>4.9855491329479834E-2</c:v>
                </c:pt>
                <c:pt idx="69">
                  <c:v>5.0578034682080907E-2</c:v>
                </c:pt>
                <c:pt idx="70">
                  <c:v>5.1300578034682083E-2</c:v>
                </c:pt>
                <c:pt idx="71">
                  <c:v>5.2023121387283384E-2</c:v>
                </c:pt>
                <c:pt idx="72">
                  <c:v>5.2745664739884394E-2</c:v>
                </c:pt>
                <c:pt idx="73">
                  <c:v>5.346820809248555E-2</c:v>
                </c:pt>
                <c:pt idx="74">
                  <c:v>5.4190751445087434E-2</c:v>
                </c:pt>
                <c:pt idx="75">
                  <c:v>5.4913294797689124E-2</c:v>
                </c:pt>
                <c:pt idx="76">
                  <c:v>5.5635838150288996E-2</c:v>
                </c:pt>
                <c:pt idx="77">
                  <c:v>5.6358381502890173E-2</c:v>
                </c:pt>
                <c:pt idx="78">
                  <c:v>5.7080924855493605E-2</c:v>
                </c:pt>
                <c:pt idx="79">
                  <c:v>5.7803468208092484E-2</c:v>
                </c:pt>
                <c:pt idx="80">
                  <c:v>5.8526011560693703E-2</c:v>
                </c:pt>
                <c:pt idx="81">
                  <c:v>5.9248554913294803E-2</c:v>
                </c:pt>
                <c:pt idx="82">
                  <c:v>5.9971098265895945E-2</c:v>
                </c:pt>
                <c:pt idx="83">
                  <c:v>6.0693641618497114E-2</c:v>
                </c:pt>
                <c:pt idx="84">
                  <c:v>6.1416184971099033E-2</c:v>
                </c:pt>
                <c:pt idx="85">
                  <c:v>6.2138728323699419E-2</c:v>
                </c:pt>
                <c:pt idx="86">
                  <c:v>6.2861271676300581E-2</c:v>
                </c:pt>
                <c:pt idx="87">
                  <c:v>6.358381502890173E-2</c:v>
                </c:pt>
                <c:pt idx="88">
                  <c:v>6.4306358381502893E-2</c:v>
                </c:pt>
                <c:pt idx="89">
                  <c:v>6.5028901734104042E-2</c:v>
                </c:pt>
                <c:pt idx="90">
                  <c:v>6.5751445086705204E-2</c:v>
                </c:pt>
                <c:pt idx="91">
                  <c:v>6.6473988439306422E-2</c:v>
                </c:pt>
                <c:pt idx="92">
                  <c:v>6.7196531791907904E-2</c:v>
                </c:pt>
                <c:pt idx="93">
                  <c:v>6.7919075144508734E-2</c:v>
                </c:pt>
                <c:pt idx="94">
                  <c:v>6.8641618497109785E-2</c:v>
                </c:pt>
                <c:pt idx="95">
                  <c:v>6.9364161849713307E-2</c:v>
                </c:pt>
                <c:pt idx="96">
                  <c:v>7.0086705202312138E-2</c:v>
                </c:pt>
                <c:pt idx="97">
                  <c:v>7.0809248554913301E-2</c:v>
                </c:pt>
                <c:pt idx="98">
                  <c:v>7.1531791907514491E-2</c:v>
                </c:pt>
                <c:pt idx="99">
                  <c:v>7.2254335260115612E-2</c:v>
                </c:pt>
                <c:pt idx="100">
                  <c:v>7.2976878612716789E-2</c:v>
                </c:pt>
                <c:pt idx="101">
                  <c:v>7.3699421965317924E-2</c:v>
                </c:pt>
                <c:pt idx="102">
                  <c:v>7.4421965317919073E-2</c:v>
                </c:pt>
                <c:pt idx="103">
                  <c:v>7.5144508670520235E-2</c:v>
                </c:pt>
                <c:pt idx="104">
                  <c:v>7.5867052023122022E-2</c:v>
                </c:pt>
                <c:pt idx="105">
                  <c:v>7.6589595375722547E-2</c:v>
                </c:pt>
                <c:pt idx="106">
                  <c:v>7.7312138728324514E-2</c:v>
                </c:pt>
                <c:pt idx="107">
                  <c:v>7.8034682080924872E-2</c:v>
                </c:pt>
                <c:pt idx="108">
                  <c:v>7.8757225433526534E-2</c:v>
                </c:pt>
                <c:pt idx="109">
                  <c:v>7.947976878612717E-2</c:v>
                </c:pt>
                <c:pt idx="110">
                  <c:v>8.0202312138728318E-2</c:v>
                </c:pt>
                <c:pt idx="111">
                  <c:v>8.0924855491332076E-2</c:v>
                </c:pt>
                <c:pt idx="112">
                  <c:v>8.1647398843930727E-2</c:v>
                </c:pt>
                <c:pt idx="113">
                  <c:v>8.2369942196531792E-2</c:v>
                </c:pt>
                <c:pt idx="114">
                  <c:v>8.3092485549133246E-2</c:v>
                </c:pt>
                <c:pt idx="115">
                  <c:v>8.3815028901734298E-2</c:v>
                </c:pt>
                <c:pt idx="116">
                  <c:v>8.4537572254335266E-2</c:v>
                </c:pt>
                <c:pt idx="117">
                  <c:v>8.5260115606936443E-2</c:v>
                </c:pt>
                <c:pt idx="118">
                  <c:v>8.598265895953755E-2</c:v>
                </c:pt>
                <c:pt idx="119">
                  <c:v>8.6705202312138713E-2</c:v>
                </c:pt>
                <c:pt idx="120">
                  <c:v>8.7427745664739945E-2</c:v>
                </c:pt>
                <c:pt idx="121">
                  <c:v>8.8150289017341038E-2</c:v>
                </c:pt>
                <c:pt idx="122">
                  <c:v>8.8872832369944227E-2</c:v>
                </c:pt>
                <c:pt idx="123">
                  <c:v>8.9595375722547083E-2</c:v>
                </c:pt>
                <c:pt idx="124">
                  <c:v>9.0317919075144484E-2</c:v>
                </c:pt>
                <c:pt idx="125">
                  <c:v>9.1040462427745661E-2</c:v>
                </c:pt>
                <c:pt idx="126">
                  <c:v>9.1763005780347046E-2</c:v>
                </c:pt>
                <c:pt idx="127">
                  <c:v>9.2485549132947972E-2</c:v>
                </c:pt>
                <c:pt idx="128">
                  <c:v>9.3208092485550745E-2</c:v>
                </c:pt>
                <c:pt idx="129">
                  <c:v>9.3930635838150298E-2</c:v>
                </c:pt>
                <c:pt idx="130">
                  <c:v>9.4653179190751766E-2</c:v>
                </c:pt>
                <c:pt idx="131">
                  <c:v>9.5375722543352706E-2</c:v>
                </c:pt>
                <c:pt idx="132">
                  <c:v>9.6098265895953758E-2</c:v>
                </c:pt>
                <c:pt idx="133">
                  <c:v>9.6820809248554948E-2</c:v>
                </c:pt>
                <c:pt idx="134">
                  <c:v>9.7543352601156097E-2</c:v>
                </c:pt>
                <c:pt idx="135">
                  <c:v>9.8265895953760826E-2</c:v>
                </c:pt>
                <c:pt idx="136">
                  <c:v>9.8988439306358394E-2</c:v>
                </c:pt>
                <c:pt idx="137">
                  <c:v>9.9710982658959543E-2</c:v>
                </c:pt>
                <c:pt idx="138">
                  <c:v>0.10043352601156069</c:v>
                </c:pt>
                <c:pt idx="139">
                  <c:v>0.10115606936416185</c:v>
                </c:pt>
                <c:pt idx="140">
                  <c:v>0.10187861271676298</c:v>
                </c:pt>
                <c:pt idx="141">
                  <c:v>0.10260115606936417</c:v>
                </c:pt>
                <c:pt idx="142">
                  <c:v>0.10332369942196552</c:v>
                </c:pt>
                <c:pt idx="143">
                  <c:v>0.10404624277456812</c:v>
                </c:pt>
                <c:pt idx="144">
                  <c:v>0.10476878612716763</c:v>
                </c:pt>
                <c:pt idx="145">
                  <c:v>0.10549132947976878</c:v>
                </c:pt>
                <c:pt idx="146">
                  <c:v>0.10621387283236999</c:v>
                </c:pt>
                <c:pt idx="147">
                  <c:v>0.1069364161849711</c:v>
                </c:pt>
                <c:pt idx="148">
                  <c:v>0.10765895953757225</c:v>
                </c:pt>
                <c:pt idx="149">
                  <c:v>0.10838150289017341</c:v>
                </c:pt>
                <c:pt idx="150">
                  <c:v>0.10910404624277616</c:v>
                </c:pt>
                <c:pt idx="151">
                  <c:v>0.10982658959537571</c:v>
                </c:pt>
                <c:pt idx="152">
                  <c:v>0.11054913294797687</c:v>
                </c:pt>
                <c:pt idx="153">
                  <c:v>0.11127167630057803</c:v>
                </c:pt>
                <c:pt idx="154">
                  <c:v>0.11199421965317929</c:v>
                </c:pt>
                <c:pt idx="155">
                  <c:v>0.11271676300578062</c:v>
                </c:pt>
                <c:pt idx="156">
                  <c:v>0.11343930635838151</c:v>
                </c:pt>
                <c:pt idx="157">
                  <c:v>0.11416184971098425</c:v>
                </c:pt>
                <c:pt idx="158">
                  <c:v>0.11488439306358382</c:v>
                </c:pt>
                <c:pt idx="159">
                  <c:v>0.11560693641618711</c:v>
                </c:pt>
                <c:pt idx="160">
                  <c:v>0.11632947976878613</c:v>
                </c:pt>
                <c:pt idx="161">
                  <c:v>0.11705202312138728</c:v>
                </c:pt>
                <c:pt idx="162">
                  <c:v>0.11777456647399109</c:v>
                </c:pt>
                <c:pt idx="163">
                  <c:v>0.11849710982659002</c:v>
                </c:pt>
                <c:pt idx="164">
                  <c:v>0.11921965317919075</c:v>
                </c:pt>
                <c:pt idx="165">
                  <c:v>0.1199421965317919</c:v>
                </c:pt>
                <c:pt idx="166">
                  <c:v>0.12066473988439309</c:v>
                </c:pt>
                <c:pt idx="167">
                  <c:v>0.12138728323699421</c:v>
                </c:pt>
                <c:pt idx="168">
                  <c:v>0.12210982658959539</c:v>
                </c:pt>
                <c:pt idx="169">
                  <c:v>0.12283236994219653</c:v>
                </c:pt>
                <c:pt idx="170">
                  <c:v>0.12355491329479588</c:v>
                </c:pt>
                <c:pt idx="171">
                  <c:v>0.12427745664739884</c:v>
                </c:pt>
                <c:pt idx="172">
                  <c:v>0.125</c:v>
                </c:pt>
                <c:pt idx="173">
                  <c:v>0.12572254335260116</c:v>
                </c:pt>
                <c:pt idx="174">
                  <c:v>0.12644508670520657</c:v>
                </c:pt>
                <c:pt idx="175">
                  <c:v>0.12716763005780346</c:v>
                </c:pt>
                <c:pt idx="176">
                  <c:v>0.12789017341040471</c:v>
                </c:pt>
                <c:pt idx="177">
                  <c:v>0.12861271676300567</c:v>
                </c:pt>
                <c:pt idx="178">
                  <c:v>0.12933526011560695</c:v>
                </c:pt>
                <c:pt idx="179">
                  <c:v>0.13005780346820808</c:v>
                </c:pt>
                <c:pt idx="180">
                  <c:v>0.13078034682080941</c:v>
                </c:pt>
                <c:pt idx="181">
                  <c:v>0.13150289017341041</c:v>
                </c:pt>
                <c:pt idx="182">
                  <c:v>0.13222543352601529</c:v>
                </c:pt>
                <c:pt idx="183">
                  <c:v>0.13294797687861271</c:v>
                </c:pt>
                <c:pt idx="184">
                  <c:v>0.13367052023120962</c:v>
                </c:pt>
                <c:pt idx="185">
                  <c:v>0.13439306358381503</c:v>
                </c:pt>
                <c:pt idx="186">
                  <c:v>0.13511560693641619</c:v>
                </c:pt>
                <c:pt idx="187">
                  <c:v>0.13583815028901733</c:v>
                </c:pt>
                <c:pt idx="188">
                  <c:v>0.13656069364161838</c:v>
                </c:pt>
                <c:pt idx="189">
                  <c:v>0.13728323699421971</c:v>
                </c:pt>
                <c:pt idx="190">
                  <c:v>0.13800578034682426</c:v>
                </c:pt>
                <c:pt idx="191">
                  <c:v>0.13872832369942506</c:v>
                </c:pt>
                <c:pt idx="192">
                  <c:v>0.13945086705202589</c:v>
                </c:pt>
                <c:pt idx="193">
                  <c:v>0.14017341040462428</c:v>
                </c:pt>
                <c:pt idx="194">
                  <c:v>0.14089595375722996</c:v>
                </c:pt>
                <c:pt idx="195">
                  <c:v>0.14161849710983088</c:v>
                </c:pt>
                <c:pt idx="196">
                  <c:v>0.14234104046243384</c:v>
                </c:pt>
                <c:pt idx="197">
                  <c:v>0.14306358381503223</c:v>
                </c:pt>
                <c:pt idx="198">
                  <c:v>0.14378612716763323</c:v>
                </c:pt>
                <c:pt idx="199">
                  <c:v>0.14450867052023394</c:v>
                </c:pt>
                <c:pt idx="200">
                  <c:v>0.14523121387283708</c:v>
                </c:pt>
                <c:pt idx="201">
                  <c:v>0.14595375722543374</c:v>
                </c:pt>
                <c:pt idx="202">
                  <c:v>0.14667630057803471</c:v>
                </c:pt>
                <c:pt idx="203">
                  <c:v>0.1473988439306359</c:v>
                </c:pt>
                <c:pt idx="204">
                  <c:v>0.14812138728323698</c:v>
                </c:pt>
                <c:pt idx="205">
                  <c:v>0.14884393063584128</c:v>
                </c:pt>
                <c:pt idx="206">
                  <c:v>0.14956647398844194</c:v>
                </c:pt>
                <c:pt idx="207">
                  <c:v>0.15028901734104091</c:v>
                </c:pt>
                <c:pt idx="208">
                  <c:v>0.15101156069364161</c:v>
                </c:pt>
                <c:pt idx="209">
                  <c:v>0.15173410404624699</c:v>
                </c:pt>
                <c:pt idx="210">
                  <c:v>0.15245664739884393</c:v>
                </c:pt>
                <c:pt idx="211">
                  <c:v>0.15317919075144834</c:v>
                </c:pt>
                <c:pt idx="212">
                  <c:v>0.15390173410404934</c:v>
                </c:pt>
                <c:pt idx="213">
                  <c:v>0.15462427745664739</c:v>
                </c:pt>
                <c:pt idx="214">
                  <c:v>0.15534682080924891</c:v>
                </c:pt>
                <c:pt idx="215">
                  <c:v>0.15606936416185413</c:v>
                </c:pt>
                <c:pt idx="216">
                  <c:v>0.15679190751445501</c:v>
                </c:pt>
                <c:pt idx="217">
                  <c:v>0.15751445086705806</c:v>
                </c:pt>
                <c:pt idx="218">
                  <c:v>0.1582369942196532</c:v>
                </c:pt>
                <c:pt idx="219">
                  <c:v>0.15895953757225981</c:v>
                </c:pt>
                <c:pt idx="220">
                  <c:v>0.1596820809248555</c:v>
                </c:pt>
                <c:pt idx="221">
                  <c:v>0.16040462427745664</c:v>
                </c:pt>
                <c:pt idx="222">
                  <c:v>0.16112716763005483</c:v>
                </c:pt>
                <c:pt idx="223">
                  <c:v>0.16184971098265888</c:v>
                </c:pt>
                <c:pt idx="224">
                  <c:v>0.16257225433526021</c:v>
                </c:pt>
                <c:pt idx="225">
                  <c:v>0.16329479768786437</c:v>
                </c:pt>
                <c:pt idx="226">
                  <c:v>0.16401734104046786</c:v>
                </c:pt>
                <c:pt idx="227">
                  <c:v>0.16473988439306494</c:v>
                </c:pt>
                <c:pt idx="228">
                  <c:v>0.16546242774566491</c:v>
                </c:pt>
                <c:pt idx="229">
                  <c:v>0.16618497109826588</c:v>
                </c:pt>
                <c:pt idx="230">
                  <c:v>0.16690751445086704</c:v>
                </c:pt>
                <c:pt idx="231">
                  <c:v>0.16763005780346821</c:v>
                </c:pt>
                <c:pt idx="232">
                  <c:v>0.1683526011560694</c:v>
                </c:pt>
                <c:pt idx="233">
                  <c:v>0.16907514450867053</c:v>
                </c:pt>
                <c:pt idx="234">
                  <c:v>0.16979768786127675</c:v>
                </c:pt>
                <c:pt idx="235">
                  <c:v>0.17052023121387283</c:v>
                </c:pt>
                <c:pt idx="236">
                  <c:v>0.17124277456647827</c:v>
                </c:pt>
                <c:pt idx="237">
                  <c:v>0.17196531791907521</c:v>
                </c:pt>
                <c:pt idx="238">
                  <c:v>0.17268786127167618</c:v>
                </c:pt>
                <c:pt idx="239">
                  <c:v>0.17341040462428056</c:v>
                </c:pt>
                <c:pt idx="240">
                  <c:v>0.17413294797687864</c:v>
                </c:pt>
                <c:pt idx="241">
                  <c:v>0.17485549132948044</c:v>
                </c:pt>
                <c:pt idx="242">
                  <c:v>0.17557803468208091</c:v>
                </c:pt>
                <c:pt idx="243">
                  <c:v>0.176300578034679</c:v>
                </c:pt>
                <c:pt idx="244">
                  <c:v>0.17702312138728324</c:v>
                </c:pt>
                <c:pt idx="245">
                  <c:v>0.1777456647398844</c:v>
                </c:pt>
                <c:pt idx="246">
                  <c:v>0.17846820809249189</c:v>
                </c:pt>
                <c:pt idx="247">
                  <c:v>0.1791907514450867</c:v>
                </c:pt>
                <c:pt idx="248">
                  <c:v>0.17991329479769455</c:v>
                </c:pt>
                <c:pt idx="249">
                  <c:v>0.18063583815028941</c:v>
                </c:pt>
                <c:pt idx="250">
                  <c:v>0.1813583815028969</c:v>
                </c:pt>
                <c:pt idx="251">
                  <c:v>0.18208092485549518</c:v>
                </c:pt>
                <c:pt idx="252">
                  <c:v>0.18280346820809248</c:v>
                </c:pt>
                <c:pt idx="253">
                  <c:v>0.18352601156069678</c:v>
                </c:pt>
                <c:pt idx="254">
                  <c:v>0.18424855491329761</c:v>
                </c:pt>
                <c:pt idx="255">
                  <c:v>0.18497109826589594</c:v>
                </c:pt>
                <c:pt idx="256">
                  <c:v>0.18569364161849741</c:v>
                </c:pt>
                <c:pt idx="257">
                  <c:v>0.18641618497110496</c:v>
                </c:pt>
                <c:pt idx="258">
                  <c:v>0.18713872832369938</c:v>
                </c:pt>
                <c:pt idx="259">
                  <c:v>0.18786127167630412</c:v>
                </c:pt>
                <c:pt idx="260">
                  <c:v>0.18858381502890173</c:v>
                </c:pt>
                <c:pt idx="261">
                  <c:v>0.18930635838150564</c:v>
                </c:pt>
                <c:pt idx="262">
                  <c:v>0.19002890173410406</c:v>
                </c:pt>
                <c:pt idx="263">
                  <c:v>0.19075144508670541</c:v>
                </c:pt>
                <c:pt idx="264">
                  <c:v>0.19147398843930641</c:v>
                </c:pt>
                <c:pt idx="265">
                  <c:v>0.19219653179190754</c:v>
                </c:pt>
                <c:pt idx="266">
                  <c:v>0.19291907514450871</c:v>
                </c:pt>
                <c:pt idx="267">
                  <c:v>0.19364161849710981</c:v>
                </c:pt>
                <c:pt idx="268">
                  <c:v>0.19436416184971098</c:v>
                </c:pt>
                <c:pt idx="269">
                  <c:v>0.19508670520231214</c:v>
                </c:pt>
                <c:pt idx="270">
                  <c:v>0.19580924855491341</c:v>
                </c:pt>
                <c:pt idx="271">
                  <c:v>0.19653179190751438</c:v>
                </c:pt>
                <c:pt idx="272">
                  <c:v>0.19725433526011571</c:v>
                </c:pt>
                <c:pt idx="273">
                  <c:v>0.19797687861271668</c:v>
                </c:pt>
                <c:pt idx="274">
                  <c:v>0.19869942196531792</c:v>
                </c:pt>
                <c:pt idx="275">
                  <c:v>0.19942196531791909</c:v>
                </c:pt>
                <c:pt idx="276">
                  <c:v>0.20014450867052022</c:v>
                </c:pt>
                <c:pt idx="277">
                  <c:v>0.20086705202312141</c:v>
                </c:pt>
                <c:pt idx="278">
                  <c:v>0.20158959537572271</c:v>
                </c:pt>
                <c:pt idx="279">
                  <c:v>0.20231213872832729</c:v>
                </c:pt>
                <c:pt idx="280">
                  <c:v>0.20303468208092823</c:v>
                </c:pt>
                <c:pt idx="281">
                  <c:v>0.20375722543352601</c:v>
                </c:pt>
                <c:pt idx="282">
                  <c:v>0.20447976878612995</c:v>
                </c:pt>
                <c:pt idx="283">
                  <c:v>0.20520231213872844</c:v>
                </c:pt>
                <c:pt idx="284">
                  <c:v>0.20592485549133399</c:v>
                </c:pt>
                <c:pt idx="285">
                  <c:v>0.20664739884393493</c:v>
                </c:pt>
                <c:pt idx="286">
                  <c:v>0.20736994219653543</c:v>
                </c:pt>
                <c:pt idx="287">
                  <c:v>0.20809248554913881</c:v>
                </c:pt>
                <c:pt idx="288">
                  <c:v>0.2088150289017342</c:v>
                </c:pt>
                <c:pt idx="289">
                  <c:v>0.20953757225433525</c:v>
                </c:pt>
                <c:pt idx="290">
                  <c:v>0.21026011560693644</c:v>
                </c:pt>
                <c:pt idx="291">
                  <c:v>0.21098265895953758</c:v>
                </c:pt>
                <c:pt idx="292">
                  <c:v>0.21170520231214299</c:v>
                </c:pt>
                <c:pt idx="293">
                  <c:v>0.2124277456647399</c:v>
                </c:pt>
                <c:pt idx="294">
                  <c:v>0.21315028901734434</c:v>
                </c:pt>
                <c:pt idx="295">
                  <c:v>0.2138728323699422</c:v>
                </c:pt>
                <c:pt idx="296">
                  <c:v>0.21459537572254594</c:v>
                </c:pt>
                <c:pt idx="297">
                  <c:v>0.21531791907514491</c:v>
                </c:pt>
                <c:pt idx="298">
                  <c:v>0.21604046242775013</c:v>
                </c:pt>
                <c:pt idx="299">
                  <c:v>0.21676300578035101</c:v>
                </c:pt>
                <c:pt idx="300">
                  <c:v>0.21748554913295157</c:v>
                </c:pt>
                <c:pt idx="301">
                  <c:v>0.21820809248555234</c:v>
                </c:pt>
                <c:pt idx="302">
                  <c:v>0.21893063583815334</c:v>
                </c:pt>
                <c:pt idx="303">
                  <c:v>0.21965317919075145</c:v>
                </c:pt>
                <c:pt idx="304">
                  <c:v>0.22037572254335167</c:v>
                </c:pt>
                <c:pt idx="305">
                  <c:v>0.22109826589595374</c:v>
                </c:pt>
                <c:pt idx="306">
                  <c:v>0.22182080924854905</c:v>
                </c:pt>
                <c:pt idx="307">
                  <c:v>0.22254335260115621</c:v>
                </c:pt>
                <c:pt idx="308">
                  <c:v>0.22326589595375718</c:v>
                </c:pt>
                <c:pt idx="309">
                  <c:v>0.22398843930636259</c:v>
                </c:pt>
                <c:pt idx="310">
                  <c:v>0.22471098265895953</c:v>
                </c:pt>
                <c:pt idx="311">
                  <c:v>0.22543352601156069</c:v>
                </c:pt>
                <c:pt idx="312">
                  <c:v>0.22615606936416185</c:v>
                </c:pt>
                <c:pt idx="313">
                  <c:v>0.22687861271676302</c:v>
                </c:pt>
                <c:pt idx="314">
                  <c:v>0.22760115606936421</c:v>
                </c:pt>
                <c:pt idx="315">
                  <c:v>0.22832369942196531</c:v>
                </c:pt>
                <c:pt idx="316">
                  <c:v>0.22904624277456945</c:v>
                </c:pt>
                <c:pt idx="317">
                  <c:v>0.22976878612717269</c:v>
                </c:pt>
                <c:pt idx="318">
                  <c:v>0.23049132947976891</c:v>
                </c:pt>
                <c:pt idx="319">
                  <c:v>0.23121387283237427</c:v>
                </c:pt>
                <c:pt idx="320">
                  <c:v>0.23193641618497507</c:v>
                </c:pt>
                <c:pt idx="321">
                  <c:v>0.23265895953757226</c:v>
                </c:pt>
                <c:pt idx="322">
                  <c:v>0.2333815028901734</c:v>
                </c:pt>
                <c:pt idx="323">
                  <c:v>0.23410404624277456</c:v>
                </c:pt>
                <c:pt idx="324">
                  <c:v>0.23482658959537644</c:v>
                </c:pt>
                <c:pt idx="325">
                  <c:v>0.23554913294798158</c:v>
                </c:pt>
                <c:pt idx="326">
                  <c:v>0.23627167630057497</c:v>
                </c:pt>
                <c:pt idx="327">
                  <c:v>0.23699421965317921</c:v>
                </c:pt>
                <c:pt idx="328">
                  <c:v>0.2377167630057804</c:v>
                </c:pt>
                <c:pt idx="329">
                  <c:v>0.23843930635838462</c:v>
                </c:pt>
                <c:pt idx="330">
                  <c:v>0.2391618497109827</c:v>
                </c:pt>
                <c:pt idx="331">
                  <c:v>0.23988439306358381</c:v>
                </c:pt>
                <c:pt idx="332">
                  <c:v>0.24060693641618541</c:v>
                </c:pt>
                <c:pt idx="333">
                  <c:v>0.24132947976878613</c:v>
                </c:pt>
                <c:pt idx="334">
                  <c:v>0.24205202312138729</c:v>
                </c:pt>
                <c:pt idx="335">
                  <c:v>0.24277456647398837</c:v>
                </c:pt>
                <c:pt idx="336">
                  <c:v>0.24349710982659512</c:v>
                </c:pt>
                <c:pt idx="337">
                  <c:v>0.24421965317919603</c:v>
                </c:pt>
                <c:pt idx="338">
                  <c:v>0.24494219653179972</c:v>
                </c:pt>
                <c:pt idx="339">
                  <c:v>0.24566473988439777</c:v>
                </c:pt>
                <c:pt idx="340">
                  <c:v>0.24638728323699846</c:v>
                </c:pt>
                <c:pt idx="341">
                  <c:v>0.2471098265895954</c:v>
                </c:pt>
                <c:pt idx="342">
                  <c:v>0.24783236994220009</c:v>
                </c:pt>
                <c:pt idx="343">
                  <c:v>0.2485549132947977</c:v>
                </c:pt>
                <c:pt idx="344">
                  <c:v>0.24927745664740408</c:v>
                </c:pt>
                <c:pt idx="345">
                  <c:v>0.25</c:v>
                </c:pt>
                <c:pt idx="346">
                  <c:v>0.25072254335260791</c:v>
                </c:pt>
                <c:pt idx="347">
                  <c:v>0.25144508670520233</c:v>
                </c:pt>
                <c:pt idx="348">
                  <c:v>0.25216763005780346</c:v>
                </c:pt>
                <c:pt idx="349">
                  <c:v>0.25289017341040482</c:v>
                </c:pt>
                <c:pt idx="350">
                  <c:v>0.25361271676300584</c:v>
                </c:pt>
                <c:pt idx="351">
                  <c:v>0.25433526011560692</c:v>
                </c:pt>
                <c:pt idx="352">
                  <c:v>0.25505780346820811</c:v>
                </c:pt>
                <c:pt idx="353">
                  <c:v>0.2557803468208093</c:v>
                </c:pt>
                <c:pt idx="354">
                  <c:v>0.25650289017341038</c:v>
                </c:pt>
                <c:pt idx="355">
                  <c:v>0.25722543352601129</c:v>
                </c:pt>
                <c:pt idx="356">
                  <c:v>0.25794797687861282</c:v>
                </c:pt>
                <c:pt idx="357">
                  <c:v>0.2586705202312139</c:v>
                </c:pt>
                <c:pt idx="358">
                  <c:v>0.25939306358381531</c:v>
                </c:pt>
                <c:pt idx="359">
                  <c:v>0.26011560693641617</c:v>
                </c:pt>
                <c:pt idx="360">
                  <c:v>0.26083815028901736</c:v>
                </c:pt>
                <c:pt idx="361">
                  <c:v>0.26156069364161882</c:v>
                </c:pt>
                <c:pt idx="362">
                  <c:v>0.26228323699421968</c:v>
                </c:pt>
                <c:pt idx="363">
                  <c:v>0.26300578034682082</c:v>
                </c:pt>
                <c:pt idx="364">
                  <c:v>0.26372832369942778</c:v>
                </c:pt>
                <c:pt idx="365">
                  <c:v>0.26445086705203091</c:v>
                </c:pt>
                <c:pt idx="366">
                  <c:v>0.26517341040462428</c:v>
                </c:pt>
                <c:pt idx="367">
                  <c:v>0.26589595375722541</c:v>
                </c:pt>
                <c:pt idx="368">
                  <c:v>0.26661849710983593</c:v>
                </c:pt>
                <c:pt idx="369">
                  <c:v>0.26734104046242774</c:v>
                </c:pt>
                <c:pt idx="370">
                  <c:v>0.26806358381502898</c:v>
                </c:pt>
                <c:pt idx="371">
                  <c:v>0.26878612716763584</c:v>
                </c:pt>
                <c:pt idx="372">
                  <c:v>0.26950867052023131</c:v>
                </c:pt>
                <c:pt idx="373">
                  <c:v>0.27023121387283239</c:v>
                </c:pt>
                <c:pt idx="374">
                  <c:v>0.27095375722543352</c:v>
                </c:pt>
                <c:pt idx="375">
                  <c:v>0.27167630057803466</c:v>
                </c:pt>
                <c:pt idx="376">
                  <c:v>0.27239884393064351</c:v>
                </c:pt>
                <c:pt idx="377">
                  <c:v>0.27312138728323698</c:v>
                </c:pt>
                <c:pt idx="378">
                  <c:v>0.27384393063583817</c:v>
                </c:pt>
                <c:pt idx="379">
                  <c:v>0.27456647398845058</c:v>
                </c:pt>
                <c:pt idx="380">
                  <c:v>0.27528901734104338</c:v>
                </c:pt>
                <c:pt idx="381">
                  <c:v>0.27601156069364841</c:v>
                </c:pt>
                <c:pt idx="382">
                  <c:v>0.27673410404624277</c:v>
                </c:pt>
                <c:pt idx="383">
                  <c:v>0.27745664739885562</c:v>
                </c:pt>
                <c:pt idx="384">
                  <c:v>0.27817919075144532</c:v>
                </c:pt>
                <c:pt idx="385">
                  <c:v>0.27890173410405195</c:v>
                </c:pt>
                <c:pt idx="386">
                  <c:v>0.27962427745665497</c:v>
                </c:pt>
                <c:pt idx="387">
                  <c:v>0.28034682080925827</c:v>
                </c:pt>
                <c:pt idx="388">
                  <c:v>0.28106936416185641</c:v>
                </c:pt>
                <c:pt idx="389">
                  <c:v>0.28179190751445088</c:v>
                </c:pt>
                <c:pt idx="390">
                  <c:v>0.2825144508670579</c:v>
                </c:pt>
                <c:pt idx="391">
                  <c:v>0.28323699421966136</c:v>
                </c:pt>
                <c:pt idx="392">
                  <c:v>0.28395953757225995</c:v>
                </c:pt>
                <c:pt idx="393">
                  <c:v>0.28468208092486735</c:v>
                </c:pt>
                <c:pt idx="394">
                  <c:v>0.28540462427746627</c:v>
                </c:pt>
                <c:pt idx="395">
                  <c:v>0.28612716763006446</c:v>
                </c:pt>
                <c:pt idx="396">
                  <c:v>0.28684971098266837</c:v>
                </c:pt>
                <c:pt idx="397">
                  <c:v>0.28757225433526601</c:v>
                </c:pt>
                <c:pt idx="398">
                  <c:v>0.28829479768786936</c:v>
                </c:pt>
                <c:pt idx="399">
                  <c:v>0.28901734104046806</c:v>
                </c:pt>
                <c:pt idx="400">
                  <c:v>0.28973988439306358</c:v>
                </c:pt>
                <c:pt idx="401">
                  <c:v>0.29046242774567438</c:v>
                </c:pt>
                <c:pt idx="402">
                  <c:v>0.29118497109827768</c:v>
                </c:pt>
                <c:pt idx="403">
                  <c:v>0.29190751445086732</c:v>
                </c:pt>
                <c:pt idx="404">
                  <c:v>0.29263005780346835</c:v>
                </c:pt>
                <c:pt idx="405">
                  <c:v>0.29335260115607736</c:v>
                </c:pt>
                <c:pt idx="406">
                  <c:v>0.29407514450867051</c:v>
                </c:pt>
                <c:pt idx="407">
                  <c:v>0.29479768786127181</c:v>
                </c:pt>
                <c:pt idx="408">
                  <c:v>0.29552023121388238</c:v>
                </c:pt>
                <c:pt idx="409">
                  <c:v>0.29624277456647397</c:v>
                </c:pt>
                <c:pt idx="410">
                  <c:v>0.29696531791908454</c:v>
                </c:pt>
                <c:pt idx="411">
                  <c:v>0.297687861271688</c:v>
                </c:pt>
                <c:pt idx="412">
                  <c:v>0.29841040462428542</c:v>
                </c:pt>
                <c:pt idx="413">
                  <c:v>0.29913294797688411</c:v>
                </c:pt>
                <c:pt idx="414">
                  <c:v>0.29985549132949157</c:v>
                </c:pt>
                <c:pt idx="415">
                  <c:v>0.30057803468208188</c:v>
                </c:pt>
                <c:pt idx="416">
                  <c:v>0.30130057803469379</c:v>
                </c:pt>
                <c:pt idx="417">
                  <c:v>0.30202312138729254</c:v>
                </c:pt>
                <c:pt idx="418">
                  <c:v>0.30274566473989023</c:v>
                </c:pt>
                <c:pt idx="419">
                  <c:v>0.30346820809249342</c:v>
                </c:pt>
                <c:pt idx="420">
                  <c:v>0.30419075144508678</c:v>
                </c:pt>
                <c:pt idx="421">
                  <c:v>0.30491329479769508</c:v>
                </c:pt>
                <c:pt idx="422">
                  <c:v>0.305635838150289</c:v>
                </c:pt>
                <c:pt idx="423">
                  <c:v>0.30635838150290196</c:v>
                </c:pt>
                <c:pt idx="424">
                  <c:v>0.30708092485550065</c:v>
                </c:pt>
                <c:pt idx="425">
                  <c:v>0.3078034682080984</c:v>
                </c:pt>
                <c:pt idx="426">
                  <c:v>0.30852601156070147</c:v>
                </c:pt>
                <c:pt idx="427">
                  <c:v>0.30924855491329478</c:v>
                </c:pt>
                <c:pt idx="428">
                  <c:v>0.30997109826590324</c:v>
                </c:pt>
                <c:pt idx="429">
                  <c:v>0.31069364161849711</c:v>
                </c:pt>
                <c:pt idx="430">
                  <c:v>0.31141618497110496</c:v>
                </c:pt>
                <c:pt idx="431">
                  <c:v>0.31213872832369982</c:v>
                </c:pt>
                <c:pt idx="432">
                  <c:v>0.31286127167630645</c:v>
                </c:pt>
                <c:pt idx="433">
                  <c:v>0.31358381502890953</c:v>
                </c:pt>
                <c:pt idx="434">
                  <c:v>0.31430635838150828</c:v>
                </c:pt>
                <c:pt idx="435">
                  <c:v>0.3150289017341158</c:v>
                </c:pt>
                <c:pt idx="436">
                  <c:v>0.31575144508670522</c:v>
                </c:pt>
                <c:pt idx="437">
                  <c:v>0.31647398843931301</c:v>
                </c:pt>
                <c:pt idx="438">
                  <c:v>0.31719653179190782</c:v>
                </c:pt>
                <c:pt idx="439">
                  <c:v>0.31791907514452028</c:v>
                </c:pt>
                <c:pt idx="440">
                  <c:v>0.31864161849710976</c:v>
                </c:pt>
                <c:pt idx="441">
                  <c:v>0.3193641618497266</c:v>
                </c:pt>
                <c:pt idx="442">
                  <c:v>0.32008670520232391</c:v>
                </c:pt>
                <c:pt idx="443">
                  <c:v>0.32080924855491338</c:v>
                </c:pt>
                <c:pt idx="444">
                  <c:v>0.32153179190752113</c:v>
                </c:pt>
                <c:pt idx="445">
                  <c:v>0.32225433526011582</c:v>
                </c:pt>
                <c:pt idx="446">
                  <c:v>0.32297687861272839</c:v>
                </c:pt>
                <c:pt idx="447">
                  <c:v>0.32369942196531792</c:v>
                </c:pt>
                <c:pt idx="448">
                  <c:v>0.32442196531793477</c:v>
                </c:pt>
                <c:pt idx="449">
                  <c:v>0.3251445086705203</c:v>
                </c:pt>
                <c:pt idx="450">
                  <c:v>0.32586705202312133</c:v>
                </c:pt>
                <c:pt idx="451">
                  <c:v>0.32658959537573429</c:v>
                </c:pt>
                <c:pt idx="452">
                  <c:v>0.32731213872832382</c:v>
                </c:pt>
                <c:pt idx="453">
                  <c:v>0.32803468208093067</c:v>
                </c:pt>
                <c:pt idx="454">
                  <c:v>0.32875722543352603</c:v>
                </c:pt>
                <c:pt idx="455">
                  <c:v>0.32947976878613244</c:v>
                </c:pt>
                <c:pt idx="456">
                  <c:v>0.3302023121387283</c:v>
                </c:pt>
                <c:pt idx="457">
                  <c:v>0.33092485549132988</c:v>
                </c:pt>
                <c:pt idx="458">
                  <c:v>0.3316473988439308</c:v>
                </c:pt>
                <c:pt idx="459">
                  <c:v>0.33236994219653182</c:v>
                </c:pt>
                <c:pt idx="460">
                  <c:v>0.33309248554913884</c:v>
                </c:pt>
                <c:pt idx="461">
                  <c:v>0.33381502890173431</c:v>
                </c:pt>
                <c:pt idx="462">
                  <c:v>0.334537572254341</c:v>
                </c:pt>
                <c:pt idx="463">
                  <c:v>0.33526011560693642</c:v>
                </c:pt>
                <c:pt idx="464">
                  <c:v>0.33598265895955143</c:v>
                </c:pt>
                <c:pt idx="465">
                  <c:v>0.3367052023121388</c:v>
                </c:pt>
                <c:pt idx="466">
                  <c:v>0.33742774566475409</c:v>
                </c:pt>
                <c:pt idx="467">
                  <c:v>0.3381502890173525</c:v>
                </c:pt>
                <c:pt idx="468">
                  <c:v>0.33887283236996046</c:v>
                </c:pt>
                <c:pt idx="469">
                  <c:v>0.33959537572255355</c:v>
                </c:pt>
                <c:pt idx="470">
                  <c:v>0.34031791907515146</c:v>
                </c:pt>
                <c:pt idx="471">
                  <c:v>0.34104046242774588</c:v>
                </c:pt>
                <c:pt idx="472">
                  <c:v>0.3417630057803468</c:v>
                </c:pt>
                <c:pt idx="473">
                  <c:v>0.34248554913295698</c:v>
                </c:pt>
                <c:pt idx="474">
                  <c:v>0.34320809248554912</c:v>
                </c:pt>
                <c:pt idx="475">
                  <c:v>0.34393063583815031</c:v>
                </c:pt>
                <c:pt idx="476">
                  <c:v>0.34465317919075666</c:v>
                </c:pt>
                <c:pt idx="477">
                  <c:v>0.34537572254335258</c:v>
                </c:pt>
                <c:pt idx="478">
                  <c:v>0.34609826589596315</c:v>
                </c:pt>
                <c:pt idx="479">
                  <c:v>0.34682080924856667</c:v>
                </c:pt>
                <c:pt idx="480">
                  <c:v>0.34754335260115021</c:v>
                </c:pt>
                <c:pt idx="481">
                  <c:v>0.34826589595376312</c:v>
                </c:pt>
                <c:pt idx="482">
                  <c:v>0.34898843930636614</c:v>
                </c:pt>
                <c:pt idx="483">
                  <c:v>0.34971098265896478</c:v>
                </c:pt>
                <c:pt idx="484">
                  <c:v>0.35043352601156069</c:v>
                </c:pt>
                <c:pt idx="485">
                  <c:v>0.35115606936417126</c:v>
                </c:pt>
                <c:pt idx="486">
                  <c:v>0.35187861271676946</c:v>
                </c:pt>
                <c:pt idx="487">
                  <c:v>0.35260115606936415</c:v>
                </c:pt>
                <c:pt idx="488">
                  <c:v>0.35332369942197117</c:v>
                </c:pt>
                <c:pt idx="489">
                  <c:v>0.35404624277456648</c:v>
                </c:pt>
                <c:pt idx="490">
                  <c:v>0.35476878612717283</c:v>
                </c:pt>
                <c:pt idx="491">
                  <c:v>0.3554913294797688</c:v>
                </c:pt>
                <c:pt idx="492">
                  <c:v>0.35621387283237038</c:v>
                </c:pt>
                <c:pt idx="493">
                  <c:v>0.35693641618497746</c:v>
                </c:pt>
                <c:pt idx="494">
                  <c:v>0.35765895953757232</c:v>
                </c:pt>
                <c:pt idx="495">
                  <c:v>0.35838150289017923</c:v>
                </c:pt>
                <c:pt idx="496">
                  <c:v>0.35910404624277481</c:v>
                </c:pt>
                <c:pt idx="497">
                  <c:v>0.35982658959538577</c:v>
                </c:pt>
                <c:pt idx="498">
                  <c:v>0.36054913294797686</c:v>
                </c:pt>
                <c:pt idx="499">
                  <c:v>0.36127167630057838</c:v>
                </c:pt>
                <c:pt idx="500">
                  <c:v>0.36199421965317918</c:v>
                </c:pt>
                <c:pt idx="501">
                  <c:v>0.36271676300578903</c:v>
                </c:pt>
                <c:pt idx="502">
                  <c:v>0.36343930635838151</c:v>
                </c:pt>
                <c:pt idx="503">
                  <c:v>0.36416184971098281</c:v>
                </c:pt>
                <c:pt idx="504">
                  <c:v>0.36488439306359388</c:v>
                </c:pt>
                <c:pt idx="505">
                  <c:v>0.36560693641618475</c:v>
                </c:pt>
                <c:pt idx="506">
                  <c:v>0.36632947976879554</c:v>
                </c:pt>
                <c:pt idx="507">
                  <c:v>0.36705202312138735</c:v>
                </c:pt>
                <c:pt idx="508">
                  <c:v>0.36777456647398848</c:v>
                </c:pt>
                <c:pt idx="509">
                  <c:v>0.36849710982658962</c:v>
                </c:pt>
                <c:pt idx="510">
                  <c:v>0.36921965317919081</c:v>
                </c:pt>
                <c:pt idx="511">
                  <c:v>0.36994219653179189</c:v>
                </c:pt>
                <c:pt idx="512">
                  <c:v>0.37066473988439985</c:v>
                </c:pt>
                <c:pt idx="513">
                  <c:v>0.37138728323700593</c:v>
                </c:pt>
                <c:pt idx="514">
                  <c:v>0.37210982658959535</c:v>
                </c:pt>
                <c:pt idx="515">
                  <c:v>0.37283236994220853</c:v>
                </c:pt>
                <c:pt idx="516">
                  <c:v>0.3735549132948125</c:v>
                </c:pt>
                <c:pt idx="517">
                  <c:v>0.37427745664739875</c:v>
                </c:pt>
                <c:pt idx="518">
                  <c:v>0.37500000000000488</c:v>
                </c:pt>
                <c:pt idx="519">
                  <c:v>0.37572254335261296</c:v>
                </c:pt>
                <c:pt idx="520">
                  <c:v>0.37644508670520238</c:v>
                </c:pt>
                <c:pt idx="521">
                  <c:v>0.37716763005780962</c:v>
                </c:pt>
                <c:pt idx="522">
                  <c:v>0.37789017341041314</c:v>
                </c:pt>
                <c:pt idx="523">
                  <c:v>0.37861271676301167</c:v>
                </c:pt>
                <c:pt idx="524">
                  <c:v>0.37933526011561475</c:v>
                </c:pt>
                <c:pt idx="525">
                  <c:v>0.38005780346821288</c:v>
                </c:pt>
                <c:pt idx="526">
                  <c:v>0.38078034682081596</c:v>
                </c:pt>
                <c:pt idx="527">
                  <c:v>0.38150289017341976</c:v>
                </c:pt>
                <c:pt idx="528">
                  <c:v>0.38222543352601157</c:v>
                </c:pt>
                <c:pt idx="529">
                  <c:v>0.38294797687862114</c:v>
                </c:pt>
                <c:pt idx="530">
                  <c:v>0.38367052023121972</c:v>
                </c:pt>
                <c:pt idx="531">
                  <c:v>0.38439306358382291</c:v>
                </c:pt>
                <c:pt idx="532">
                  <c:v>0.38511560693642038</c:v>
                </c:pt>
                <c:pt idx="533">
                  <c:v>0.38583815028902402</c:v>
                </c:pt>
                <c:pt idx="534">
                  <c:v>0.38656069364162787</c:v>
                </c:pt>
                <c:pt idx="535">
                  <c:v>0.38728323699422573</c:v>
                </c:pt>
                <c:pt idx="536">
                  <c:v>0.38800578034682914</c:v>
                </c:pt>
                <c:pt idx="537">
                  <c:v>0.38872832369943294</c:v>
                </c:pt>
                <c:pt idx="538">
                  <c:v>0.38945086705203508</c:v>
                </c:pt>
                <c:pt idx="539">
                  <c:v>0.39017341040462838</c:v>
                </c:pt>
                <c:pt idx="540">
                  <c:v>0.39089595375723207</c:v>
                </c:pt>
                <c:pt idx="541">
                  <c:v>0.39161849710984264</c:v>
                </c:pt>
                <c:pt idx="542">
                  <c:v>0.39234104046242785</c:v>
                </c:pt>
                <c:pt idx="543">
                  <c:v>0.39306358381503737</c:v>
                </c:pt>
                <c:pt idx="544">
                  <c:v>0.3937861271676415</c:v>
                </c:pt>
                <c:pt idx="545">
                  <c:v>0.39450867052023891</c:v>
                </c:pt>
                <c:pt idx="546">
                  <c:v>0.39523121387283588</c:v>
                </c:pt>
                <c:pt idx="547">
                  <c:v>0.39595375722544046</c:v>
                </c:pt>
                <c:pt idx="548">
                  <c:v>0.39667630057803482</c:v>
                </c:pt>
                <c:pt idx="549">
                  <c:v>0.39739884393065017</c:v>
                </c:pt>
                <c:pt idx="550">
                  <c:v>0.39812138728324886</c:v>
                </c:pt>
                <c:pt idx="551">
                  <c:v>0.3988439306358475</c:v>
                </c:pt>
                <c:pt idx="552">
                  <c:v>0.39956647398845668</c:v>
                </c:pt>
                <c:pt idx="553">
                  <c:v>0.40028901734104338</c:v>
                </c:pt>
                <c:pt idx="554">
                  <c:v>0.40101156069364841</c:v>
                </c:pt>
                <c:pt idx="555">
                  <c:v>0.40173410404624277</c:v>
                </c:pt>
                <c:pt idx="556">
                  <c:v>0.40245664739885562</c:v>
                </c:pt>
                <c:pt idx="557">
                  <c:v>0.40317919075144532</c:v>
                </c:pt>
                <c:pt idx="558">
                  <c:v>0.40390173410405195</c:v>
                </c:pt>
                <c:pt idx="559">
                  <c:v>0.40462427745665497</c:v>
                </c:pt>
                <c:pt idx="560">
                  <c:v>0.40534682080925827</c:v>
                </c:pt>
                <c:pt idx="561">
                  <c:v>0.40606936416185641</c:v>
                </c:pt>
                <c:pt idx="562">
                  <c:v>0.40679190751445088</c:v>
                </c:pt>
                <c:pt idx="563">
                  <c:v>0.4075144508670579</c:v>
                </c:pt>
                <c:pt idx="564">
                  <c:v>0.40823699421966136</c:v>
                </c:pt>
                <c:pt idx="565">
                  <c:v>0.40895953757225995</c:v>
                </c:pt>
                <c:pt idx="566">
                  <c:v>0.40968208092486735</c:v>
                </c:pt>
                <c:pt idx="567">
                  <c:v>0.41040462427746627</c:v>
                </c:pt>
                <c:pt idx="568">
                  <c:v>0.41112716763006446</c:v>
                </c:pt>
                <c:pt idx="569">
                  <c:v>0.41184971098266837</c:v>
                </c:pt>
                <c:pt idx="570">
                  <c:v>0.41257225433526601</c:v>
                </c:pt>
                <c:pt idx="571">
                  <c:v>0.41329479768786936</c:v>
                </c:pt>
                <c:pt idx="572">
                  <c:v>0.41401734104046806</c:v>
                </c:pt>
                <c:pt idx="573">
                  <c:v>0.41473988439306358</c:v>
                </c:pt>
                <c:pt idx="574">
                  <c:v>0.41546242774567438</c:v>
                </c:pt>
                <c:pt idx="575">
                  <c:v>0.41618497109827768</c:v>
                </c:pt>
                <c:pt idx="576">
                  <c:v>0.41690751445086732</c:v>
                </c:pt>
                <c:pt idx="577">
                  <c:v>0.41763005780346835</c:v>
                </c:pt>
                <c:pt idx="578">
                  <c:v>0.41835260115607736</c:v>
                </c:pt>
                <c:pt idx="579">
                  <c:v>0.41907514450867051</c:v>
                </c:pt>
                <c:pt idx="580">
                  <c:v>0.41979768786127181</c:v>
                </c:pt>
                <c:pt idx="581">
                  <c:v>0.42052023121388238</c:v>
                </c:pt>
                <c:pt idx="582">
                  <c:v>0.42124277456647397</c:v>
                </c:pt>
                <c:pt idx="583">
                  <c:v>0.42196531791908454</c:v>
                </c:pt>
                <c:pt idx="584">
                  <c:v>0.422687861271688</c:v>
                </c:pt>
                <c:pt idx="585">
                  <c:v>0.42341040462428542</c:v>
                </c:pt>
                <c:pt idx="586">
                  <c:v>0.42413294797688411</c:v>
                </c:pt>
                <c:pt idx="587">
                  <c:v>0.42485549132949157</c:v>
                </c:pt>
                <c:pt idx="588">
                  <c:v>0.42557803468208188</c:v>
                </c:pt>
                <c:pt idx="589">
                  <c:v>0.42630057803469379</c:v>
                </c:pt>
                <c:pt idx="590">
                  <c:v>0.42702312138729254</c:v>
                </c:pt>
                <c:pt idx="591">
                  <c:v>0.42774566473989023</c:v>
                </c:pt>
                <c:pt idx="592">
                  <c:v>0.42846820809249342</c:v>
                </c:pt>
                <c:pt idx="593">
                  <c:v>0.42919075144508678</c:v>
                </c:pt>
                <c:pt idx="594">
                  <c:v>0.42991329479769508</c:v>
                </c:pt>
                <c:pt idx="595">
                  <c:v>0.430635838150289</c:v>
                </c:pt>
                <c:pt idx="596">
                  <c:v>0.43135838150290196</c:v>
                </c:pt>
                <c:pt idx="597">
                  <c:v>0.43208092485550065</c:v>
                </c:pt>
                <c:pt idx="598">
                  <c:v>0.4328034682080984</c:v>
                </c:pt>
                <c:pt idx="599">
                  <c:v>0.43352601156070147</c:v>
                </c:pt>
                <c:pt idx="600">
                  <c:v>0.43424855491329478</c:v>
                </c:pt>
                <c:pt idx="601">
                  <c:v>0.43497109826590324</c:v>
                </c:pt>
                <c:pt idx="602">
                  <c:v>0.43569364161849711</c:v>
                </c:pt>
                <c:pt idx="603">
                  <c:v>0.43641618497110496</c:v>
                </c:pt>
                <c:pt idx="604">
                  <c:v>0.43713872832369982</c:v>
                </c:pt>
                <c:pt idx="605">
                  <c:v>0.43786127167630645</c:v>
                </c:pt>
                <c:pt idx="606">
                  <c:v>0.43858381502890953</c:v>
                </c:pt>
                <c:pt idx="607">
                  <c:v>0.43930635838150828</c:v>
                </c:pt>
                <c:pt idx="608">
                  <c:v>0.44002890173411124</c:v>
                </c:pt>
                <c:pt idx="609">
                  <c:v>0.44075144508669994</c:v>
                </c:pt>
                <c:pt idx="610">
                  <c:v>0.44147398843930635</c:v>
                </c:pt>
                <c:pt idx="611">
                  <c:v>0.44219653179190749</c:v>
                </c:pt>
                <c:pt idx="612">
                  <c:v>0.44291907514451456</c:v>
                </c:pt>
                <c:pt idx="613">
                  <c:v>0.4436416184971031</c:v>
                </c:pt>
                <c:pt idx="614">
                  <c:v>0.44436416184972144</c:v>
                </c:pt>
                <c:pt idx="615">
                  <c:v>0.44508670520231924</c:v>
                </c:pt>
                <c:pt idx="616">
                  <c:v>0.44580924855491327</c:v>
                </c:pt>
                <c:pt idx="617">
                  <c:v>0.44653179190751446</c:v>
                </c:pt>
                <c:pt idx="618">
                  <c:v>0.4472543352601156</c:v>
                </c:pt>
                <c:pt idx="619">
                  <c:v>0.44797687861272267</c:v>
                </c:pt>
                <c:pt idx="620">
                  <c:v>0.44869942196531776</c:v>
                </c:pt>
                <c:pt idx="621">
                  <c:v>0.44942196531792938</c:v>
                </c:pt>
                <c:pt idx="622">
                  <c:v>0.45014450867052025</c:v>
                </c:pt>
                <c:pt idx="623">
                  <c:v>0.450867052023116</c:v>
                </c:pt>
                <c:pt idx="624">
                  <c:v>0.45158959537572918</c:v>
                </c:pt>
                <c:pt idx="625">
                  <c:v>0.45231213872832371</c:v>
                </c:pt>
                <c:pt idx="626">
                  <c:v>0.45303468208092484</c:v>
                </c:pt>
                <c:pt idx="627">
                  <c:v>0.45375722543351926</c:v>
                </c:pt>
                <c:pt idx="628">
                  <c:v>0.45447976878612717</c:v>
                </c:pt>
                <c:pt idx="629">
                  <c:v>0.45520231213872825</c:v>
                </c:pt>
                <c:pt idx="630">
                  <c:v>0.45592485549132949</c:v>
                </c:pt>
                <c:pt idx="631">
                  <c:v>0.45664739884393063</c:v>
                </c:pt>
                <c:pt idx="632">
                  <c:v>0.45736994219653176</c:v>
                </c:pt>
                <c:pt idx="633">
                  <c:v>0.45809248554913296</c:v>
                </c:pt>
                <c:pt idx="634">
                  <c:v>0.45881502890173409</c:v>
                </c:pt>
                <c:pt idx="635">
                  <c:v>0.45953757225433528</c:v>
                </c:pt>
                <c:pt idx="636">
                  <c:v>0.46026011560693625</c:v>
                </c:pt>
                <c:pt idx="637">
                  <c:v>0.46098265895953788</c:v>
                </c:pt>
                <c:pt idx="638">
                  <c:v>0.46170520231213874</c:v>
                </c:pt>
                <c:pt idx="639">
                  <c:v>0.46242774566473988</c:v>
                </c:pt>
                <c:pt idx="640">
                  <c:v>0.46315028901734695</c:v>
                </c:pt>
                <c:pt idx="641">
                  <c:v>0.46387283236995469</c:v>
                </c:pt>
                <c:pt idx="642">
                  <c:v>0.46459537572254855</c:v>
                </c:pt>
                <c:pt idx="643">
                  <c:v>0.46531791907515146</c:v>
                </c:pt>
                <c:pt idx="644">
                  <c:v>0.46604046242774588</c:v>
                </c:pt>
                <c:pt idx="645">
                  <c:v>0.4667630057803468</c:v>
                </c:pt>
                <c:pt idx="646">
                  <c:v>0.46748554913295698</c:v>
                </c:pt>
                <c:pt idx="647">
                  <c:v>0.46820809248554912</c:v>
                </c:pt>
                <c:pt idx="648">
                  <c:v>0.46893063583815031</c:v>
                </c:pt>
                <c:pt idx="649">
                  <c:v>0.46965317919075666</c:v>
                </c:pt>
                <c:pt idx="650">
                  <c:v>0.47037572254335258</c:v>
                </c:pt>
                <c:pt idx="651">
                  <c:v>0.47109826589596315</c:v>
                </c:pt>
                <c:pt idx="652">
                  <c:v>0.47182080924856667</c:v>
                </c:pt>
                <c:pt idx="653">
                  <c:v>0.47254335260115021</c:v>
                </c:pt>
                <c:pt idx="654">
                  <c:v>0.47326589595376312</c:v>
                </c:pt>
                <c:pt idx="655">
                  <c:v>0.47398843930636614</c:v>
                </c:pt>
                <c:pt idx="656">
                  <c:v>0.47471098265896478</c:v>
                </c:pt>
                <c:pt idx="657">
                  <c:v>0.47543352601156069</c:v>
                </c:pt>
                <c:pt idx="658">
                  <c:v>0.47615606936417126</c:v>
                </c:pt>
                <c:pt idx="659">
                  <c:v>0.47687861271676946</c:v>
                </c:pt>
                <c:pt idx="660">
                  <c:v>0.47760115606936415</c:v>
                </c:pt>
                <c:pt idx="661">
                  <c:v>0.47832369942197117</c:v>
                </c:pt>
                <c:pt idx="662">
                  <c:v>0.47904624277456648</c:v>
                </c:pt>
                <c:pt idx="663">
                  <c:v>0.47976878612717283</c:v>
                </c:pt>
                <c:pt idx="664">
                  <c:v>0.4804913294797688</c:v>
                </c:pt>
                <c:pt idx="665">
                  <c:v>0.48121387283237038</c:v>
                </c:pt>
                <c:pt idx="666">
                  <c:v>0.48193641618497746</c:v>
                </c:pt>
                <c:pt idx="667">
                  <c:v>0.48265895953757232</c:v>
                </c:pt>
                <c:pt idx="668">
                  <c:v>0.48338150289017923</c:v>
                </c:pt>
                <c:pt idx="669">
                  <c:v>0.48410404624277481</c:v>
                </c:pt>
                <c:pt idx="670">
                  <c:v>0.48482658959538577</c:v>
                </c:pt>
                <c:pt idx="671">
                  <c:v>0.48554913294797686</c:v>
                </c:pt>
                <c:pt idx="672">
                  <c:v>0.48627167630057838</c:v>
                </c:pt>
                <c:pt idx="673">
                  <c:v>0.48699421965317918</c:v>
                </c:pt>
                <c:pt idx="674">
                  <c:v>0.48771676300578903</c:v>
                </c:pt>
                <c:pt idx="675">
                  <c:v>0.48843930635838151</c:v>
                </c:pt>
                <c:pt idx="676">
                  <c:v>0.48916184971098281</c:v>
                </c:pt>
                <c:pt idx="677">
                  <c:v>0.48988439306359388</c:v>
                </c:pt>
                <c:pt idx="678">
                  <c:v>0.49060693641618475</c:v>
                </c:pt>
                <c:pt idx="679">
                  <c:v>0.49132947976879554</c:v>
                </c:pt>
                <c:pt idx="680">
                  <c:v>0.49205202312138735</c:v>
                </c:pt>
                <c:pt idx="681">
                  <c:v>0.49277456647398848</c:v>
                </c:pt>
                <c:pt idx="682">
                  <c:v>0.49349710982658962</c:v>
                </c:pt>
                <c:pt idx="683">
                  <c:v>0.49421965317919081</c:v>
                </c:pt>
                <c:pt idx="684">
                  <c:v>0.49494219653179189</c:v>
                </c:pt>
                <c:pt idx="685">
                  <c:v>0.49566473988439985</c:v>
                </c:pt>
                <c:pt idx="686">
                  <c:v>0.49638728323700593</c:v>
                </c:pt>
                <c:pt idx="687">
                  <c:v>0.49710982658959535</c:v>
                </c:pt>
                <c:pt idx="688">
                  <c:v>0.49783236994220853</c:v>
                </c:pt>
                <c:pt idx="689">
                  <c:v>0.4985549132948125</c:v>
                </c:pt>
                <c:pt idx="690">
                  <c:v>0.49927745664739875</c:v>
                </c:pt>
                <c:pt idx="691">
                  <c:v>0.5</c:v>
                </c:pt>
                <c:pt idx="692">
                  <c:v>0.50072254335260058</c:v>
                </c:pt>
                <c:pt idx="693">
                  <c:v>0.50144508670520227</c:v>
                </c:pt>
                <c:pt idx="694">
                  <c:v>0.50216763005780352</c:v>
                </c:pt>
                <c:pt idx="695">
                  <c:v>0.50289017341040465</c:v>
                </c:pt>
                <c:pt idx="696">
                  <c:v>0.50361271676300579</c:v>
                </c:pt>
                <c:pt idx="697">
                  <c:v>0.50433526011560659</c:v>
                </c:pt>
                <c:pt idx="698">
                  <c:v>0.50505780346820861</c:v>
                </c:pt>
                <c:pt idx="699">
                  <c:v>0.5057803468208093</c:v>
                </c:pt>
                <c:pt idx="700">
                  <c:v>0.50650289017341044</c:v>
                </c:pt>
                <c:pt idx="701">
                  <c:v>0.50722543352602334</c:v>
                </c:pt>
                <c:pt idx="702">
                  <c:v>0.50794797687861271</c:v>
                </c:pt>
                <c:pt idx="703">
                  <c:v>0.50867052023121351</c:v>
                </c:pt>
                <c:pt idx="704">
                  <c:v>0.50939306358381564</c:v>
                </c:pt>
                <c:pt idx="705">
                  <c:v>0.51011560693641622</c:v>
                </c:pt>
                <c:pt idx="706">
                  <c:v>0.51083815028901769</c:v>
                </c:pt>
                <c:pt idx="707">
                  <c:v>0.51156069364161849</c:v>
                </c:pt>
                <c:pt idx="708">
                  <c:v>0.51228323699421952</c:v>
                </c:pt>
                <c:pt idx="709">
                  <c:v>0.51300578034682076</c:v>
                </c:pt>
                <c:pt idx="710">
                  <c:v>0.51372832369943344</c:v>
                </c:pt>
                <c:pt idx="711">
                  <c:v>0.51445086705202259</c:v>
                </c:pt>
                <c:pt idx="712">
                  <c:v>0.51517341040462461</c:v>
                </c:pt>
                <c:pt idx="713">
                  <c:v>0.51589595375722541</c:v>
                </c:pt>
                <c:pt idx="714">
                  <c:v>0.51661849710983065</c:v>
                </c:pt>
                <c:pt idx="715">
                  <c:v>0.51734104046242779</c:v>
                </c:pt>
                <c:pt idx="716">
                  <c:v>0.51806358381501327</c:v>
                </c:pt>
                <c:pt idx="717">
                  <c:v>0.51878612716761663</c:v>
                </c:pt>
                <c:pt idx="718">
                  <c:v>0.5195086705202312</c:v>
                </c:pt>
                <c:pt idx="719">
                  <c:v>0.52023121387283233</c:v>
                </c:pt>
                <c:pt idx="720">
                  <c:v>0.52095375722543369</c:v>
                </c:pt>
                <c:pt idx="721">
                  <c:v>0.52167630057803471</c:v>
                </c:pt>
                <c:pt idx="722">
                  <c:v>0.52239884393063551</c:v>
                </c:pt>
                <c:pt idx="723">
                  <c:v>0.52312138728323698</c:v>
                </c:pt>
                <c:pt idx="724">
                  <c:v>0.52384393063584955</c:v>
                </c:pt>
                <c:pt idx="725">
                  <c:v>0.52456647398843859</c:v>
                </c:pt>
                <c:pt idx="726">
                  <c:v>0.52528901734104061</c:v>
                </c:pt>
                <c:pt idx="727">
                  <c:v>0.52601156069364152</c:v>
                </c:pt>
                <c:pt idx="728">
                  <c:v>0.52673410404623233</c:v>
                </c:pt>
                <c:pt idx="729">
                  <c:v>0.5274566473988439</c:v>
                </c:pt>
                <c:pt idx="730">
                  <c:v>0.52817919075144459</c:v>
                </c:pt>
                <c:pt idx="731">
                  <c:v>0.52890173410404662</c:v>
                </c:pt>
                <c:pt idx="732">
                  <c:v>0.52962427745664764</c:v>
                </c:pt>
                <c:pt idx="733">
                  <c:v>0.53034682080924656</c:v>
                </c:pt>
                <c:pt idx="734">
                  <c:v>0.53106936416184958</c:v>
                </c:pt>
                <c:pt idx="735">
                  <c:v>0.53179190751446415</c:v>
                </c:pt>
                <c:pt idx="736">
                  <c:v>0.53251445086703908</c:v>
                </c:pt>
                <c:pt idx="737">
                  <c:v>0.53323699421964188</c:v>
                </c:pt>
                <c:pt idx="738">
                  <c:v>0.53395953757225434</c:v>
                </c:pt>
                <c:pt idx="739">
                  <c:v>0.53468208092485547</c:v>
                </c:pt>
                <c:pt idx="740">
                  <c:v>0.5354046242774565</c:v>
                </c:pt>
                <c:pt idx="741">
                  <c:v>0.53612716763005752</c:v>
                </c:pt>
                <c:pt idx="742">
                  <c:v>0.53684971098265899</c:v>
                </c:pt>
                <c:pt idx="743">
                  <c:v>0.53757225433525957</c:v>
                </c:pt>
                <c:pt idx="744">
                  <c:v>0.5382947976878617</c:v>
                </c:pt>
                <c:pt idx="745">
                  <c:v>0.53901734104044907</c:v>
                </c:pt>
                <c:pt idx="746">
                  <c:v>0.53973988439306364</c:v>
                </c:pt>
                <c:pt idx="747">
                  <c:v>0.54046242774564568</c:v>
                </c:pt>
                <c:pt idx="748">
                  <c:v>0.54118497109826558</c:v>
                </c:pt>
                <c:pt idx="749">
                  <c:v>0.54190751445086704</c:v>
                </c:pt>
                <c:pt idx="750">
                  <c:v>0.54263005780346862</c:v>
                </c:pt>
                <c:pt idx="751">
                  <c:v>0.54335260115605799</c:v>
                </c:pt>
                <c:pt idx="752">
                  <c:v>0.54407514450868188</c:v>
                </c:pt>
                <c:pt idx="753">
                  <c:v>0.5447976878612717</c:v>
                </c:pt>
                <c:pt idx="754">
                  <c:v>0.54552023121388615</c:v>
                </c:pt>
                <c:pt idx="755">
                  <c:v>0.54624277456647463</c:v>
                </c:pt>
                <c:pt idx="756">
                  <c:v>0.54696531791907665</c:v>
                </c:pt>
                <c:pt idx="757">
                  <c:v>0.54768786127167635</c:v>
                </c:pt>
                <c:pt idx="758">
                  <c:v>0.5484104046242777</c:v>
                </c:pt>
                <c:pt idx="759">
                  <c:v>0.5491329479768785</c:v>
                </c:pt>
                <c:pt idx="760">
                  <c:v>0.54985549132949685</c:v>
                </c:pt>
                <c:pt idx="761">
                  <c:v>0.55057803468209132</c:v>
                </c:pt>
                <c:pt idx="762">
                  <c:v>0.55130057803468213</c:v>
                </c:pt>
                <c:pt idx="763">
                  <c:v>0.55202312138728327</c:v>
                </c:pt>
                <c:pt idx="764">
                  <c:v>0.55274566473989994</c:v>
                </c:pt>
                <c:pt idx="765">
                  <c:v>0.55346820809248554</c:v>
                </c:pt>
                <c:pt idx="766">
                  <c:v>0.55419075144509777</c:v>
                </c:pt>
                <c:pt idx="767">
                  <c:v>0.55491329479768758</c:v>
                </c:pt>
                <c:pt idx="768">
                  <c:v>0.55563583815030249</c:v>
                </c:pt>
                <c:pt idx="769">
                  <c:v>0.55635838150289019</c:v>
                </c:pt>
                <c:pt idx="770">
                  <c:v>0.55708092485549132</c:v>
                </c:pt>
                <c:pt idx="771">
                  <c:v>0.55780346820810423</c:v>
                </c:pt>
                <c:pt idx="772">
                  <c:v>0.5585260115606937</c:v>
                </c:pt>
                <c:pt idx="773">
                  <c:v>0.55924855491329484</c:v>
                </c:pt>
                <c:pt idx="774">
                  <c:v>0.55997109826590064</c:v>
                </c:pt>
                <c:pt idx="775">
                  <c:v>0.56069364161851698</c:v>
                </c:pt>
                <c:pt idx="776">
                  <c:v>0.56141618497108225</c:v>
                </c:pt>
                <c:pt idx="777">
                  <c:v>0.5621387283236996</c:v>
                </c:pt>
                <c:pt idx="778">
                  <c:v>0.56286127167630062</c:v>
                </c:pt>
                <c:pt idx="779">
                  <c:v>0.56358381502890176</c:v>
                </c:pt>
                <c:pt idx="780">
                  <c:v>0.56430635838150289</c:v>
                </c:pt>
                <c:pt idx="781">
                  <c:v>0.56502890173410403</c:v>
                </c:pt>
                <c:pt idx="782">
                  <c:v>0.56575144508670561</c:v>
                </c:pt>
                <c:pt idx="783">
                  <c:v>0.56647398843930641</c:v>
                </c:pt>
                <c:pt idx="784">
                  <c:v>0.56719653179189999</c:v>
                </c:pt>
                <c:pt idx="785">
                  <c:v>0.56791907514452034</c:v>
                </c:pt>
                <c:pt idx="786">
                  <c:v>0.56864161849713335</c:v>
                </c:pt>
                <c:pt idx="787">
                  <c:v>0.5693641618496974</c:v>
                </c:pt>
                <c:pt idx="788">
                  <c:v>0.57008670520230043</c:v>
                </c:pt>
                <c:pt idx="789">
                  <c:v>0.57080924855492265</c:v>
                </c:pt>
                <c:pt idx="790">
                  <c:v>0.57153179190751446</c:v>
                </c:pt>
                <c:pt idx="791">
                  <c:v>0.5722543352601156</c:v>
                </c:pt>
                <c:pt idx="792">
                  <c:v>0.57297687861271673</c:v>
                </c:pt>
                <c:pt idx="793">
                  <c:v>0.57369942196531865</c:v>
                </c:pt>
                <c:pt idx="794">
                  <c:v>0.57442196531791856</c:v>
                </c:pt>
                <c:pt idx="795">
                  <c:v>0.57514450867053291</c:v>
                </c:pt>
                <c:pt idx="796">
                  <c:v>0.57586705202313482</c:v>
                </c:pt>
                <c:pt idx="797">
                  <c:v>0.57658959537572252</c:v>
                </c:pt>
                <c:pt idx="798">
                  <c:v>0.577312138728313</c:v>
                </c:pt>
                <c:pt idx="799">
                  <c:v>0.5780346820809249</c:v>
                </c:pt>
                <c:pt idx="800">
                  <c:v>0.57875722543353936</c:v>
                </c:pt>
                <c:pt idx="801">
                  <c:v>0.57947976878612717</c:v>
                </c:pt>
                <c:pt idx="802">
                  <c:v>0.5802023121387283</c:v>
                </c:pt>
                <c:pt idx="803">
                  <c:v>0.58092485549132944</c:v>
                </c:pt>
                <c:pt idx="804">
                  <c:v>0.58164739884393057</c:v>
                </c:pt>
                <c:pt idx="805">
                  <c:v>0.58236994219653149</c:v>
                </c:pt>
                <c:pt idx="806">
                  <c:v>0.58309248554913296</c:v>
                </c:pt>
                <c:pt idx="807">
                  <c:v>0.58381502890172232</c:v>
                </c:pt>
                <c:pt idx="808">
                  <c:v>0.58453757225433456</c:v>
                </c:pt>
                <c:pt idx="809">
                  <c:v>0.58526011560692093</c:v>
                </c:pt>
                <c:pt idx="810">
                  <c:v>0.58598265895953749</c:v>
                </c:pt>
                <c:pt idx="811">
                  <c:v>0.58670520231213874</c:v>
                </c:pt>
                <c:pt idx="812">
                  <c:v>0.58742774566472911</c:v>
                </c:pt>
                <c:pt idx="813">
                  <c:v>0.58815028901732302</c:v>
                </c:pt>
                <c:pt idx="814">
                  <c:v>0.58887283236994215</c:v>
                </c:pt>
                <c:pt idx="815">
                  <c:v>0.58959537572253007</c:v>
                </c:pt>
                <c:pt idx="816">
                  <c:v>0.59031791907513287</c:v>
                </c:pt>
                <c:pt idx="817">
                  <c:v>0.59104046242774566</c:v>
                </c:pt>
                <c:pt idx="818">
                  <c:v>0.59176300578033036</c:v>
                </c:pt>
                <c:pt idx="819">
                  <c:v>0.59248554913292228</c:v>
                </c:pt>
                <c:pt idx="820">
                  <c:v>0.59320809248554962</c:v>
                </c:pt>
                <c:pt idx="821">
                  <c:v>0.59393063583815031</c:v>
                </c:pt>
                <c:pt idx="822">
                  <c:v>0.59465317919075056</c:v>
                </c:pt>
                <c:pt idx="823">
                  <c:v>0.59537572254335269</c:v>
                </c:pt>
                <c:pt idx="824">
                  <c:v>0.59609826589593928</c:v>
                </c:pt>
                <c:pt idx="825">
                  <c:v>0.59682080924855563</c:v>
                </c:pt>
                <c:pt idx="826">
                  <c:v>0.5975433526011561</c:v>
                </c:pt>
                <c:pt idx="827">
                  <c:v>0.59826589595375657</c:v>
                </c:pt>
                <c:pt idx="828">
                  <c:v>0.59898843930635837</c:v>
                </c:pt>
                <c:pt idx="829">
                  <c:v>0.5997109826589595</c:v>
                </c:pt>
                <c:pt idx="830">
                  <c:v>0.60043352601156053</c:v>
                </c:pt>
                <c:pt idx="831">
                  <c:v>0.60115606936416188</c:v>
                </c:pt>
                <c:pt idx="832">
                  <c:v>0.60187861271677934</c:v>
                </c:pt>
                <c:pt idx="833">
                  <c:v>0.60260115606938336</c:v>
                </c:pt>
                <c:pt idx="834">
                  <c:v>0.60332369942196529</c:v>
                </c:pt>
                <c:pt idx="835">
                  <c:v>0.60404624277456664</c:v>
                </c:pt>
                <c:pt idx="836">
                  <c:v>0.60476878612716767</c:v>
                </c:pt>
                <c:pt idx="837">
                  <c:v>0.6054913294797688</c:v>
                </c:pt>
                <c:pt idx="838">
                  <c:v>0.60621387283236949</c:v>
                </c:pt>
                <c:pt idx="839">
                  <c:v>0.60693641618498684</c:v>
                </c:pt>
                <c:pt idx="840">
                  <c:v>0.60765895953759086</c:v>
                </c:pt>
                <c:pt idx="841">
                  <c:v>0.60838150289018522</c:v>
                </c:pt>
                <c:pt idx="842">
                  <c:v>0.60910404624278802</c:v>
                </c:pt>
                <c:pt idx="843">
                  <c:v>0.60982658959537572</c:v>
                </c:pt>
                <c:pt idx="844">
                  <c:v>0.61054913294797764</c:v>
                </c:pt>
                <c:pt idx="845">
                  <c:v>0.61127167630060553</c:v>
                </c:pt>
                <c:pt idx="846">
                  <c:v>0.61199421965320711</c:v>
                </c:pt>
                <c:pt idx="847">
                  <c:v>0.6127167630057806</c:v>
                </c:pt>
                <c:pt idx="848">
                  <c:v>0.61343930635839661</c:v>
                </c:pt>
                <c:pt idx="849">
                  <c:v>0.61416184971098253</c:v>
                </c:pt>
                <c:pt idx="850">
                  <c:v>0.61488439306360065</c:v>
                </c:pt>
                <c:pt idx="851">
                  <c:v>0.61560693641620423</c:v>
                </c:pt>
                <c:pt idx="852">
                  <c:v>0.6163294797687997</c:v>
                </c:pt>
                <c:pt idx="853">
                  <c:v>0.61705202312138763</c:v>
                </c:pt>
                <c:pt idx="854">
                  <c:v>0.61777456647400708</c:v>
                </c:pt>
                <c:pt idx="855">
                  <c:v>0.61849710982658967</c:v>
                </c:pt>
                <c:pt idx="856">
                  <c:v>0.61921965317920769</c:v>
                </c:pt>
                <c:pt idx="857">
                  <c:v>0.6199421965318056</c:v>
                </c:pt>
                <c:pt idx="858">
                  <c:v>0.62066473988439363</c:v>
                </c:pt>
                <c:pt idx="859">
                  <c:v>0.62138728323699421</c:v>
                </c:pt>
                <c:pt idx="860">
                  <c:v>0.62210982658961944</c:v>
                </c:pt>
                <c:pt idx="861">
                  <c:v>0.62283236994219648</c:v>
                </c:pt>
                <c:pt idx="862">
                  <c:v>0.62355491329481272</c:v>
                </c:pt>
                <c:pt idx="863">
                  <c:v>0.62427745664741674</c:v>
                </c:pt>
                <c:pt idx="864">
                  <c:v>0.62500000000001055</c:v>
                </c:pt>
                <c:pt idx="865">
                  <c:v>0.62572254335260113</c:v>
                </c:pt>
                <c:pt idx="866">
                  <c:v>0.6264450867052026</c:v>
                </c:pt>
                <c:pt idx="867">
                  <c:v>0.62716763005780363</c:v>
                </c:pt>
                <c:pt idx="868">
                  <c:v>0.6278901734104233</c:v>
                </c:pt>
                <c:pt idx="869">
                  <c:v>0.62861271676301733</c:v>
                </c:pt>
                <c:pt idx="870">
                  <c:v>0.62933526011560692</c:v>
                </c:pt>
                <c:pt idx="871">
                  <c:v>0.63005780346822171</c:v>
                </c:pt>
                <c:pt idx="872">
                  <c:v>0.63078034682080963</c:v>
                </c:pt>
                <c:pt idx="873">
                  <c:v>0.63150289017341465</c:v>
                </c:pt>
                <c:pt idx="874">
                  <c:v>0.63222543352603466</c:v>
                </c:pt>
                <c:pt idx="875">
                  <c:v>0.63294797687862603</c:v>
                </c:pt>
                <c:pt idx="876">
                  <c:v>0.63367052023121384</c:v>
                </c:pt>
                <c:pt idx="877">
                  <c:v>0.63439306358383274</c:v>
                </c:pt>
                <c:pt idx="878">
                  <c:v>0.63511560693642666</c:v>
                </c:pt>
                <c:pt idx="879">
                  <c:v>0.63583815028902935</c:v>
                </c:pt>
                <c:pt idx="880">
                  <c:v>0.6365606936416186</c:v>
                </c:pt>
                <c:pt idx="881">
                  <c:v>0.63728323699421963</c:v>
                </c:pt>
                <c:pt idx="882">
                  <c:v>0.63800578034682165</c:v>
                </c:pt>
                <c:pt idx="883">
                  <c:v>0.63872832369944377</c:v>
                </c:pt>
                <c:pt idx="884">
                  <c:v>0.63945086705202314</c:v>
                </c:pt>
                <c:pt idx="885">
                  <c:v>0.64017341040463782</c:v>
                </c:pt>
                <c:pt idx="886">
                  <c:v>0.64089595375722563</c:v>
                </c:pt>
                <c:pt idx="887">
                  <c:v>0.64161849710984575</c:v>
                </c:pt>
                <c:pt idx="888">
                  <c:v>0.64234104046243945</c:v>
                </c:pt>
                <c:pt idx="889">
                  <c:v>0.64306358381502859</c:v>
                </c:pt>
                <c:pt idx="890">
                  <c:v>0.64378612716763006</c:v>
                </c:pt>
                <c:pt idx="891">
                  <c:v>0.64450867052023164</c:v>
                </c:pt>
                <c:pt idx="892">
                  <c:v>0.64523121387284277</c:v>
                </c:pt>
                <c:pt idx="893">
                  <c:v>0.64595375722544546</c:v>
                </c:pt>
                <c:pt idx="894">
                  <c:v>0.64667630057804804</c:v>
                </c:pt>
                <c:pt idx="895">
                  <c:v>0.64739884393063585</c:v>
                </c:pt>
                <c:pt idx="896">
                  <c:v>0.64812138728323765</c:v>
                </c:pt>
                <c:pt idx="897">
                  <c:v>0.64884393063585999</c:v>
                </c:pt>
                <c:pt idx="898">
                  <c:v>0.64956647398843925</c:v>
                </c:pt>
                <c:pt idx="899">
                  <c:v>0.65028901734105393</c:v>
                </c:pt>
                <c:pt idx="900">
                  <c:v>0.65101156069364163</c:v>
                </c:pt>
                <c:pt idx="901">
                  <c:v>0.65173410404624277</c:v>
                </c:pt>
                <c:pt idx="902">
                  <c:v>0.65245664739885556</c:v>
                </c:pt>
                <c:pt idx="903">
                  <c:v>0.65317919075144504</c:v>
                </c:pt>
                <c:pt idx="904">
                  <c:v>0.65390173410406094</c:v>
                </c:pt>
                <c:pt idx="905">
                  <c:v>0.65462427745666474</c:v>
                </c:pt>
                <c:pt idx="906">
                  <c:v>0.65534682080924855</c:v>
                </c:pt>
                <c:pt idx="907">
                  <c:v>0.65606936416184969</c:v>
                </c:pt>
                <c:pt idx="908">
                  <c:v>0.65679190751447647</c:v>
                </c:pt>
                <c:pt idx="909">
                  <c:v>0.65751445086705207</c:v>
                </c:pt>
                <c:pt idx="910">
                  <c:v>0.6582369942196532</c:v>
                </c:pt>
                <c:pt idx="911">
                  <c:v>0.65895953757226566</c:v>
                </c:pt>
                <c:pt idx="912">
                  <c:v>0.6596820809248557</c:v>
                </c:pt>
                <c:pt idx="913">
                  <c:v>0.66040462427745661</c:v>
                </c:pt>
                <c:pt idx="914">
                  <c:v>0.66112716763005785</c:v>
                </c:pt>
                <c:pt idx="915">
                  <c:v>0.66184971098266165</c:v>
                </c:pt>
                <c:pt idx="916">
                  <c:v>0.66257225433526012</c:v>
                </c:pt>
                <c:pt idx="917">
                  <c:v>0.66329479768787825</c:v>
                </c:pt>
                <c:pt idx="918">
                  <c:v>0.66401734104046239</c:v>
                </c:pt>
                <c:pt idx="919">
                  <c:v>0.66473988439308784</c:v>
                </c:pt>
                <c:pt idx="920">
                  <c:v>0.66546242774566156</c:v>
                </c:pt>
                <c:pt idx="921">
                  <c:v>0.66618497109826591</c:v>
                </c:pt>
                <c:pt idx="922">
                  <c:v>0.66690751445088836</c:v>
                </c:pt>
                <c:pt idx="923">
                  <c:v>0.66763005780349283</c:v>
                </c:pt>
                <c:pt idx="924">
                  <c:v>0.66835260115606931</c:v>
                </c:pt>
                <c:pt idx="925">
                  <c:v>0.66907514450869221</c:v>
                </c:pt>
                <c:pt idx="926">
                  <c:v>0.66979768786128446</c:v>
                </c:pt>
                <c:pt idx="927">
                  <c:v>0.67052023121389637</c:v>
                </c:pt>
                <c:pt idx="928">
                  <c:v>0.67124277456648973</c:v>
                </c:pt>
                <c:pt idx="929">
                  <c:v>0.67196531791909386</c:v>
                </c:pt>
                <c:pt idx="930">
                  <c:v>0.67268786127168811</c:v>
                </c:pt>
                <c:pt idx="931">
                  <c:v>0.67341040462429091</c:v>
                </c:pt>
                <c:pt idx="932">
                  <c:v>0.67413294797687862</c:v>
                </c:pt>
                <c:pt idx="933">
                  <c:v>0.67485549132950773</c:v>
                </c:pt>
                <c:pt idx="934">
                  <c:v>0.67557803468210076</c:v>
                </c:pt>
                <c:pt idx="935">
                  <c:v>0.6763005780346939</c:v>
                </c:pt>
                <c:pt idx="936">
                  <c:v>0.6770231213872836</c:v>
                </c:pt>
                <c:pt idx="937">
                  <c:v>0.67774566473990583</c:v>
                </c:pt>
                <c:pt idx="938">
                  <c:v>0.67846820809248565</c:v>
                </c:pt>
                <c:pt idx="939">
                  <c:v>0.67919075144510821</c:v>
                </c:pt>
                <c:pt idx="940">
                  <c:v>0.67991329479768781</c:v>
                </c:pt>
                <c:pt idx="941">
                  <c:v>0.68063583815030249</c:v>
                </c:pt>
                <c:pt idx="942">
                  <c:v>0.68135838150289019</c:v>
                </c:pt>
                <c:pt idx="943">
                  <c:v>0.68208092485549132</c:v>
                </c:pt>
                <c:pt idx="944">
                  <c:v>0.68280346820810423</c:v>
                </c:pt>
                <c:pt idx="945">
                  <c:v>0.6835260115606937</c:v>
                </c:pt>
                <c:pt idx="946">
                  <c:v>0.68424855491329484</c:v>
                </c:pt>
                <c:pt idx="947">
                  <c:v>0.68497109826590064</c:v>
                </c:pt>
                <c:pt idx="948">
                  <c:v>0.68569364161851698</c:v>
                </c:pt>
                <c:pt idx="949">
                  <c:v>0.68641618497108225</c:v>
                </c:pt>
                <c:pt idx="950">
                  <c:v>0.6871387283236996</c:v>
                </c:pt>
                <c:pt idx="951">
                  <c:v>0.68786127167630062</c:v>
                </c:pt>
                <c:pt idx="952">
                  <c:v>0.68858381502890176</c:v>
                </c:pt>
                <c:pt idx="953">
                  <c:v>0.68930635838150289</c:v>
                </c:pt>
                <c:pt idx="954">
                  <c:v>0.69002890173410403</c:v>
                </c:pt>
                <c:pt idx="955">
                  <c:v>0.69075144508670561</c:v>
                </c:pt>
                <c:pt idx="956">
                  <c:v>0.69147398843930641</c:v>
                </c:pt>
                <c:pt idx="957">
                  <c:v>0.69219653179189999</c:v>
                </c:pt>
                <c:pt idx="958">
                  <c:v>0.69291907514452034</c:v>
                </c:pt>
                <c:pt idx="959">
                  <c:v>0.69364161849713335</c:v>
                </c:pt>
                <c:pt idx="960">
                  <c:v>0.6943641618496974</c:v>
                </c:pt>
                <c:pt idx="961">
                  <c:v>0.69508670520230043</c:v>
                </c:pt>
                <c:pt idx="962">
                  <c:v>0.69580924855492265</c:v>
                </c:pt>
                <c:pt idx="963">
                  <c:v>0.69653179190751446</c:v>
                </c:pt>
                <c:pt idx="964">
                  <c:v>0.6972543352601156</c:v>
                </c:pt>
                <c:pt idx="965">
                  <c:v>0.69797687861271673</c:v>
                </c:pt>
                <c:pt idx="966">
                  <c:v>0.69869942196531865</c:v>
                </c:pt>
                <c:pt idx="967">
                  <c:v>0.69942196531791856</c:v>
                </c:pt>
                <c:pt idx="968">
                  <c:v>0.70014450867053291</c:v>
                </c:pt>
                <c:pt idx="969">
                  <c:v>0.70086705202313482</c:v>
                </c:pt>
                <c:pt idx="970">
                  <c:v>0.70158959537572252</c:v>
                </c:pt>
                <c:pt idx="971">
                  <c:v>0.702312138728313</c:v>
                </c:pt>
                <c:pt idx="972">
                  <c:v>0.7030346820809249</c:v>
                </c:pt>
                <c:pt idx="973">
                  <c:v>0.70375722543353936</c:v>
                </c:pt>
                <c:pt idx="974">
                  <c:v>0.70447976878612717</c:v>
                </c:pt>
                <c:pt idx="975">
                  <c:v>0.70520231213872864</c:v>
                </c:pt>
                <c:pt idx="976">
                  <c:v>0.70592485549133765</c:v>
                </c:pt>
                <c:pt idx="977">
                  <c:v>0.70664739884393069</c:v>
                </c:pt>
                <c:pt idx="978">
                  <c:v>0.70736994219653182</c:v>
                </c:pt>
                <c:pt idx="979">
                  <c:v>0.70809248554913362</c:v>
                </c:pt>
                <c:pt idx="980">
                  <c:v>0.70881502890173409</c:v>
                </c:pt>
                <c:pt idx="981">
                  <c:v>0.70953757225433522</c:v>
                </c:pt>
                <c:pt idx="982">
                  <c:v>0.71026011560693647</c:v>
                </c:pt>
                <c:pt idx="983">
                  <c:v>0.71098265895953761</c:v>
                </c:pt>
                <c:pt idx="984">
                  <c:v>0.71170520231215428</c:v>
                </c:pt>
                <c:pt idx="985">
                  <c:v>0.71242774566473988</c:v>
                </c:pt>
                <c:pt idx="986">
                  <c:v>0.71315028901734057</c:v>
                </c:pt>
                <c:pt idx="987">
                  <c:v>0.71387283236995558</c:v>
                </c:pt>
                <c:pt idx="988">
                  <c:v>0.71459537572254339</c:v>
                </c:pt>
                <c:pt idx="989">
                  <c:v>0.71531791907514453</c:v>
                </c:pt>
                <c:pt idx="990">
                  <c:v>0.71604046242775365</c:v>
                </c:pt>
                <c:pt idx="991">
                  <c:v>0.71676300578034657</c:v>
                </c:pt>
                <c:pt idx="992">
                  <c:v>0.71748554913293228</c:v>
                </c:pt>
                <c:pt idx="993">
                  <c:v>0.71820809248556461</c:v>
                </c:pt>
                <c:pt idx="994">
                  <c:v>0.71893063583815064</c:v>
                </c:pt>
                <c:pt idx="995">
                  <c:v>0.71965317919075145</c:v>
                </c:pt>
                <c:pt idx="996">
                  <c:v>0.72037572254336502</c:v>
                </c:pt>
                <c:pt idx="997">
                  <c:v>0.72109826589595349</c:v>
                </c:pt>
                <c:pt idx="998">
                  <c:v>0.72182080924857095</c:v>
                </c:pt>
                <c:pt idx="999">
                  <c:v>0.72254335260115665</c:v>
                </c:pt>
                <c:pt idx="1000">
                  <c:v>0.72326589595375723</c:v>
                </c:pt>
                <c:pt idx="1001">
                  <c:v>0.7239884393063587</c:v>
                </c:pt>
                <c:pt idx="1002">
                  <c:v>0.72471098265895961</c:v>
                </c:pt>
                <c:pt idx="1003">
                  <c:v>0.72543352601156053</c:v>
                </c:pt>
                <c:pt idx="1004">
                  <c:v>0.72615606936416188</c:v>
                </c:pt>
                <c:pt idx="1005">
                  <c:v>0.72687861271677934</c:v>
                </c:pt>
                <c:pt idx="1006">
                  <c:v>0.72760115606938336</c:v>
                </c:pt>
                <c:pt idx="1007">
                  <c:v>0.72832369942196529</c:v>
                </c:pt>
                <c:pt idx="1008">
                  <c:v>0.72904624277456664</c:v>
                </c:pt>
                <c:pt idx="1009">
                  <c:v>0.72976878612716767</c:v>
                </c:pt>
                <c:pt idx="1010">
                  <c:v>0.7304913294797688</c:v>
                </c:pt>
                <c:pt idx="1011">
                  <c:v>0.73121387283236949</c:v>
                </c:pt>
                <c:pt idx="1012">
                  <c:v>0.73193641618498684</c:v>
                </c:pt>
                <c:pt idx="1013">
                  <c:v>0.73265895953759086</c:v>
                </c:pt>
                <c:pt idx="1014">
                  <c:v>0.73338150289018522</c:v>
                </c:pt>
                <c:pt idx="1015">
                  <c:v>0.73410404624278802</c:v>
                </c:pt>
                <c:pt idx="1016">
                  <c:v>0.73482658959537572</c:v>
                </c:pt>
                <c:pt idx="1017">
                  <c:v>0.73554913294797764</c:v>
                </c:pt>
                <c:pt idx="1018">
                  <c:v>0.73627167630060553</c:v>
                </c:pt>
                <c:pt idx="1019">
                  <c:v>0.73699421965320711</c:v>
                </c:pt>
                <c:pt idx="1020">
                  <c:v>0.7377167630057806</c:v>
                </c:pt>
                <c:pt idx="1021">
                  <c:v>0.73843930635839661</c:v>
                </c:pt>
                <c:pt idx="1022">
                  <c:v>0.73916184971098253</c:v>
                </c:pt>
                <c:pt idx="1023">
                  <c:v>0.73988439306360065</c:v>
                </c:pt>
                <c:pt idx="1024">
                  <c:v>0.74060693641620423</c:v>
                </c:pt>
                <c:pt idx="1025">
                  <c:v>0.7413294797687997</c:v>
                </c:pt>
                <c:pt idx="1026">
                  <c:v>0.74205202312138763</c:v>
                </c:pt>
                <c:pt idx="1027">
                  <c:v>0.74277456647400708</c:v>
                </c:pt>
                <c:pt idx="1028">
                  <c:v>0.74349710982658967</c:v>
                </c:pt>
                <c:pt idx="1029">
                  <c:v>0.74421965317920769</c:v>
                </c:pt>
                <c:pt idx="1030">
                  <c:v>0.7449421965318056</c:v>
                </c:pt>
                <c:pt idx="1031">
                  <c:v>0.74566473988439363</c:v>
                </c:pt>
                <c:pt idx="1032">
                  <c:v>0.74638728323699421</c:v>
                </c:pt>
                <c:pt idx="1033">
                  <c:v>0.74710982658961944</c:v>
                </c:pt>
                <c:pt idx="1034">
                  <c:v>0.74783236994219648</c:v>
                </c:pt>
                <c:pt idx="1035">
                  <c:v>0.74855491329481272</c:v>
                </c:pt>
                <c:pt idx="1036">
                  <c:v>0.74927745664741674</c:v>
                </c:pt>
                <c:pt idx="1037">
                  <c:v>0.75000000000001055</c:v>
                </c:pt>
                <c:pt idx="1038">
                  <c:v>0.75072254335260113</c:v>
                </c:pt>
                <c:pt idx="1039">
                  <c:v>0.7514450867052026</c:v>
                </c:pt>
                <c:pt idx="1040">
                  <c:v>0.75216763005780363</c:v>
                </c:pt>
                <c:pt idx="1041">
                  <c:v>0.7528901734104233</c:v>
                </c:pt>
                <c:pt idx="1042">
                  <c:v>0.75361271676301733</c:v>
                </c:pt>
                <c:pt idx="1043">
                  <c:v>0.75433526011560692</c:v>
                </c:pt>
                <c:pt idx="1044">
                  <c:v>0.75505780346822171</c:v>
                </c:pt>
                <c:pt idx="1045">
                  <c:v>0.75578034682080963</c:v>
                </c:pt>
                <c:pt idx="1046">
                  <c:v>0.75650289017341465</c:v>
                </c:pt>
                <c:pt idx="1047">
                  <c:v>0.75722543352603466</c:v>
                </c:pt>
                <c:pt idx="1048">
                  <c:v>0.75794797687862603</c:v>
                </c:pt>
                <c:pt idx="1049">
                  <c:v>0.75867052023121384</c:v>
                </c:pt>
                <c:pt idx="1050">
                  <c:v>0.75939306358383274</c:v>
                </c:pt>
                <c:pt idx="1051">
                  <c:v>0.76011560693642666</c:v>
                </c:pt>
                <c:pt idx="1052">
                  <c:v>0.76083815028902935</c:v>
                </c:pt>
                <c:pt idx="1053">
                  <c:v>0.7615606936416186</c:v>
                </c:pt>
                <c:pt idx="1054">
                  <c:v>0.76228323699421963</c:v>
                </c:pt>
                <c:pt idx="1055">
                  <c:v>0.76300578034682165</c:v>
                </c:pt>
                <c:pt idx="1056">
                  <c:v>0.76372832369944377</c:v>
                </c:pt>
                <c:pt idx="1057">
                  <c:v>0.76445086705202314</c:v>
                </c:pt>
                <c:pt idx="1058">
                  <c:v>0.76517341040463782</c:v>
                </c:pt>
                <c:pt idx="1059">
                  <c:v>0.76589595375722563</c:v>
                </c:pt>
                <c:pt idx="1060">
                  <c:v>0.76661849710984575</c:v>
                </c:pt>
                <c:pt idx="1061">
                  <c:v>0.76734104046243945</c:v>
                </c:pt>
                <c:pt idx="1062">
                  <c:v>0.76806358381502859</c:v>
                </c:pt>
                <c:pt idx="1063">
                  <c:v>0.76878612716763006</c:v>
                </c:pt>
                <c:pt idx="1064">
                  <c:v>0.76950867052023164</c:v>
                </c:pt>
                <c:pt idx="1065">
                  <c:v>0.77023121387284277</c:v>
                </c:pt>
                <c:pt idx="1066">
                  <c:v>0.77095375722544546</c:v>
                </c:pt>
                <c:pt idx="1067">
                  <c:v>0.77167630057804804</c:v>
                </c:pt>
                <c:pt idx="1068">
                  <c:v>0.77239884393063585</c:v>
                </c:pt>
                <c:pt idx="1069">
                  <c:v>0.77312138728323765</c:v>
                </c:pt>
                <c:pt idx="1070">
                  <c:v>0.77384393063585999</c:v>
                </c:pt>
                <c:pt idx="1071">
                  <c:v>0.77456647398843925</c:v>
                </c:pt>
                <c:pt idx="1072">
                  <c:v>0.77528901734105393</c:v>
                </c:pt>
                <c:pt idx="1073">
                  <c:v>0.77601156069364163</c:v>
                </c:pt>
                <c:pt idx="1074">
                  <c:v>0.77673410404624277</c:v>
                </c:pt>
                <c:pt idx="1075">
                  <c:v>0.77745664739885556</c:v>
                </c:pt>
                <c:pt idx="1076">
                  <c:v>0.77817919075144504</c:v>
                </c:pt>
                <c:pt idx="1077">
                  <c:v>0.77890173410406094</c:v>
                </c:pt>
                <c:pt idx="1078">
                  <c:v>0.77962427745666474</c:v>
                </c:pt>
                <c:pt idx="1079">
                  <c:v>0.78034682080924656</c:v>
                </c:pt>
                <c:pt idx="1080">
                  <c:v>0.78106936416184958</c:v>
                </c:pt>
                <c:pt idx="1081">
                  <c:v>0.78179190751446415</c:v>
                </c:pt>
                <c:pt idx="1082">
                  <c:v>0.78251445086703908</c:v>
                </c:pt>
                <c:pt idx="1083">
                  <c:v>0.78323699421964188</c:v>
                </c:pt>
                <c:pt idx="1084">
                  <c:v>0.78395953757225434</c:v>
                </c:pt>
                <c:pt idx="1085">
                  <c:v>0.78468208092485547</c:v>
                </c:pt>
                <c:pt idx="1086">
                  <c:v>0.7854046242774565</c:v>
                </c:pt>
                <c:pt idx="1087">
                  <c:v>0.78612716763005752</c:v>
                </c:pt>
                <c:pt idx="1088">
                  <c:v>0.78684971098265899</c:v>
                </c:pt>
                <c:pt idx="1089">
                  <c:v>0.78757225433525957</c:v>
                </c:pt>
                <c:pt idx="1090">
                  <c:v>0.7882947976878617</c:v>
                </c:pt>
                <c:pt idx="1091">
                  <c:v>0.78901734104044907</c:v>
                </c:pt>
                <c:pt idx="1092">
                  <c:v>0.78973988439306364</c:v>
                </c:pt>
                <c:pt idx="1093">
                  <c:v>0.79046242774564568</c:v>
                </c:pt>
                <c:pt idx="1094">
                  <c:v>0.79118497109826558</c:v>
                </c:pt>
                <c:pt idx="1095">
                  <c:v>0.79190751445086704</c:v>
                </c:pt>
                <c:pt idx="1096">
                  <c:v>0.79263005780346862</c:v>
                </c:pt>
                <c:pt idx="1097">
                  <c:v>0.79335260115605799</c:v>
                </c:pt>
                <c:pt idx="1098">
                  <c:v>0.79407514450868188</c:v>
                </c:pt>
                <c:pt idx="1099">
                  <c:v>0.7947976878612717</c:v>
                </c:pt>
                <c:pt idx="1100">
                  <c:v>0.79552023121388615</c:v>
                </c:pt>
                <c:pt idx="1101">
                  <c:v>0.79624277456647463</c:v>
                </c:pt>
                <c:pt idx="1102">
                  <c:v>0.79696531791907665</c:v>
                </c:pt>
                <c:pt idx="1103">
                  <c:v>0.79768786127167635</c:v>
                </c:pt>
                <c:pt idx="1104">
                  <c:v>0.7984104046242777</c:v>
                </c:pt>
                <c:pt idx="1105">
                  <c:v>0.7991329479768785</c:v>
                </c:pt>
                <c:pt idx="1106">
                  <c:v>0.79985549132949685</c:v>
                </c:pt>
                <c:pt idx="1107">
                  <c:v>0.80057803468209132</c:v>
                </c:pt>
                <c:pt idx="1108">
                  <c:v>0.80130057803468213</c:v>
                </c:pt>
                <c:pt idx="1109">
                  <c:v>0.80202312138728327</c:v>
                </c:pt>
                <c:pt idx="1110">
                  <c:v>0.80274566473989994</c:v>
                </c:pt>
                <c:pt idx="1111">
                  <c:v>0.80346820809248554</c:v>
                </c:pt>
                <c:pt idx="1112">
                  <c:v>0.80419075144509777</c:v>
                </c:pt>
                <c:pt idx="1113">
                  <c:v>0.80491329479768758</c:v>
                </c:pt>
                <c:pt idx="1114">
                  <c:v>0.80563583815030249</c:v>
                </c:pt>
                <c:pt idx="1115">
                  <c:v>0.80635838150289019</c:v>
                </c:pt>
                <c:pt idx="1116">
                  <c:v>0.80708092485549132</c:v>
                </c:pt>
                <c:pt idx="1117">
                  <c:v>0.80780346820810423</c:v>
                </c:pt>
                <c:pt idx="1118">
                  <c:v>0.8085260115606937</c:v>
                </c:pt>
                <c:pt idx="1119">
                  <c:v>0.80924855491329484</c:v>
                </c:pt>
                <c:pt idx="1120">
                  <c:v>0.80997109826590064</c:v>
                </c:pt>
                <c:pt idx="1121">
                  <c:v>0.81069364161851698</c:v>
                </c:pt>
                <c:pt idx="1122">
                  <c:v>0.81141618497108225</c:v>
                </c:pt>
                <c:pt idx="1123">
                  <c:v>0.8121387283236996</c:v>
                </c:pt>
                <c:pt idx="1124">
                  <c:v>0.81286127167630062</c:v>
                </c:pt>
                <c:pt idx="1125">
                  <c:v>0.81358381502890176</c:v>
                </c:pt>
                <c:pt idx="1126">
                  <c:v>0.81430635838150289</c:v>
                </c:pt>
                <c:pt idx="1127">
                  <c:v>0.81502890173410403</c:v>
                </c:pt>
                <c:pt idx="1128">
                  <c:v>0.81575144508670561</c:v>
                </c:pt>
                <c:pt idx="1129">
                  <c:v>0.81647398843930641</c:v>
                </c:pt>
                <c:pt idx="1130">
                  <c:v>0.81719653179189999</c:v>
                </c:pt>
                <c:pt idx="1131">
                  <c:v>0.81791907514452034</c:v>
                </c:pt>
                <c:pt idx="1132">
                  <c:v>0.81864161849713335</c:v>
                </c:pt>
                <c:pt idx="1133">
                  <c:v>0.8193641618496974</c:v>
                </c:pt>
                <c:pt idx="1134">
                  <c:v>0.82008670520230043</c:v>
                </c:pt>
                <c:pt idx="1135">
                  <c:v>0.82080924855492265</c:v>
                </c:pt>
                <c:pt idx="1136">
                  <c:v>0.82153179190751446</c:v>
                </c:pt>
                <c:pt idx="1137">
                  <c:v>0.8222543352601156</c:v>
                </c:pt>
                <c:pt idx="1138">
                  <c:v>0.82297687861271673</c:v>
                </c:pt>
                <c:pt idx="1139">
                  <c:v>0.82369942196531865</c:v>
                </c:pt>
                <c:pt idx="1140">
                  <c:v>0.82442196531791856</c:v>
                </c:pt>
                <c:pt idx="1141">
                  <c:v>0.82514450867053291</c:v>
                </c:pt>
                <c:pt idx="1142">
                  <c:v>0.82586705202313482</c:v>
                </c:pt>
                <c:pt idx="1143">
                  <c:v>0.82658959537572252</c:v>
                </c:pt>
                <c:pt idx="1144">
                  <c:v>0.827312138728313</c:v>
                </c:pt>
                <c:pt idx="1145">
                  <c:v>0.8280346820809249</c:v>
                </c:pt>
                <c:pt idx="1146">
                  <c:v>0.82875722543353936</c:v>
                </c:pt>
                <c:pt idx="1147">
                  <c:v>0.82947976878612717</c:v>
                </c:pt>
                <c:pt idx="1148">
                  <c:v>0.83020231213872864</c:v>
                </c:pt>
                <c:pt idx="1149">
                  <c:v>0.83092485549133765</c:v>
                </c:pt>
                <c:pt idx="1150">
                  <c:v>0.83164739884393069</c:v>
                </c:pt>
                <c:pt idx="1151">
                  <c:v>0.83236994219653182</c:v>
                </c:pt>
                <c:pt idx="1152">
                  <c:v>0.83309248554913362</c:v>
                </c:pt>
                <c:pt idx="1153">
                  <c:v>0.83381502890173409</c:v>
                </c:pt>
                <c:pt idx="1154">
                  <c:v>0.83453757225433522</c:v>
                </c:pt>
                <c:pt idx="1155">
                  <c:v>0.83526011560693647</c:v>
                </c:pt>
                <c:pt idx="1156">
                  <c:v>0.83598265895953761</c:v>
                </c:pt>
                <c:pt idx="1157">
                  <c:v>0.83670520231215428</c:v>
                </c:pt>
                <c:pt idx="1158">
                  <c:v>0.83742774566473988</c:v>
                </c:pt>
                <c:pt idx="1159">
                  <c:v>0.83815028901734057</c:v>
                </c:pt>
                <c:pt idx="1160">
                  <c:v>0.83887283236995558</c:v>
                </c:pt>
                <c:pt idx="1161">
                  <c:v>0.83959537572254339</c:v>
                </c:pt>
                <c:pt idx="1162">
                  <c:v>0.84031791907514453</c:v>
                </c:pt>
                <c:pt idx="1163">
                  <c:v>0.84104046242775365</c:v>
                </c:pt>
                <c:pt idx="1164">
                  <c:v>0.84176300578034657</c:v>
                </c:pt>
                <c:pt idx="1165">
                  <c:v>0.84248554913293228</c:v>
                </c:pt>
                <c:pt idx="1166">
                  <c:v>0.84320809248556461</c:v>
                </c:pt>
                <c:pt idx="1167">
                  <c:v>0.84393063583815064</c:v>
                </c:pt>
                <c:pt idx="1168">
                  <c:v>0.84465317919075145</c:v>
                </c:pt>
                <c:pt idx="1169">
                  <c:v>0.84537572254336502</c:v>
                </c:pt>
                <c:pt idx="1170">
                  <c:v>0.84609826589595349</c:v>
                </c:pt>
                <c:pt idx="1171">
                  <c:v>0.84682080924857095</c:v>
                </c:pt>
                <c:pt idx="1172">
                  <c:v>0.84754335260115665</c:v>
                </c:pt>
                <c:pt idx="1173">
                  <c:v>0.84826589595375723</c:v>
                </c:pt>
                <c:pt idx="1174">
                  <c:v>0.8489884393063587</c:v>
                </c:pt>
                <c:pt idx="1175">
                  <c:v>0.84971098265895961</c:v>
                </c:pt>
                <c:pt idx="1176">
                  <c:v>0.85043352601156053</c:v>
                </c:pt>
                <c:pt idx="1177">
                  <c:v>0.85115606936416188</c:v>
                </c:pt>
                <c:pt idx="1178">
                  <c:v>0.85187861271677934</c:v>
                </c:pt>
                <c:pt idx="1179">
                  <c:v>0.85260115606938336</c:v>
                </c:pt>
                <c:pt idx="1180">
                  <c:v>0.85332369942196529</c:v>
                </c:pt>
                <c:pt idx="1181">
                  <c:v>0.85404624277456664</c:v>
                </c:pt>
                <c:pt idx="1182">
                  <c:v>0.85476878612716767</c:v>
                </c:pt>
                <c:pt idx="1183">
                  <c:v>0.8554913294797688</c:v>
                </c:pt>
                <c:pt idx="1184">
                  <c:v>0.85621387283236949</c:v>
                </c:pt>
                <c:pt idx="1185">
                  <c:v>0.85693641618498684</c:v>
                </c:pt>
                <c:pt idx="1186">
                  <c:v>0.85765895953759086</c:v>
                </c:pt>
                <c:pt idx="1187">
                  <c:v>0.85838150289018522</c:v>
                </c:pt>
                <c:pt idx="1188">
                  <c:v>0.85910404624278802</c:v>
                </c:pt>
                <c:pt idx="1189">
                  <c:v>0.85982658959537572</c:v>
                </c:pt>
                <c:pt idx="1190">
                  <c:v>0.86054913294797764</c:v>
                </c:pt>
                <c:pt idx="1191">
                  <c:v>0.86127167630060553</c:v>
                </c:pt>
                <c:pt idx="1192">
                  <c:v>0.86199421965320711</c:v>
                </c:pt>
                <c:pt idx="1193">
                  <c:v>0.8627167630057806</c:v>
                </c:pt>
                <c:pt idx="1194">
                  <c:v>0.86343930635839661</c:v>
                </c:pt>
                <c:pt idx="1195">
                  <c:v>0.86416184971098253</c:v>
                </c:pt>
                <c:pt idx="1196">
                  <c:v>0.86488439306360065</c:v>
                </c:pt>
                <c:pt idx="1197">
                  <c:v>0.86560693641620423</c:v>
                </c:pt>
                <c:pt idx="1198">
                  <c:v>0.8663294797687997</c:v>
                </c:pt>
                <c:pt idx="1199">
                  <c:v>0.86705202312138763</c:v>
                </c:pt>
                <c:pt idx="1200">
                  <c:v>0.86777456647400708</c:v>
                </c:pt>
                <c:pt idx="1201">
                  <c:v>0.86849710982658967</c:v>
                </c:pt>
                <c:pt idx="1202">
                  <c:v>0.86921965317920769</c:v>
                </c:pt>
                <c:pt idx="1203">
                  <c:v>0.8699421965318056</c:v>
                </c:pt>
                <c:pt idx="1204">
                  <c:v>0.87066473988439363</c:v>
                </c:pt>
                <c:pt idx="1205">
                  <c:v>0.87138728323699421</c:v>
                </c:pt>
                <c:pt idx="1206">
                  <c:v>0.87210982658961944</c:v>
                </c:pt>
                <c:pt idx="1207">
                  <c:v>0.87283236994219648</c:v>
                </c:pt>
                <c:pt idx="1208">
                  <c:v>0.87355491329481272</c:v>
                </c:pt>
                <c:pt idx="1209">
                  <c:v>0.87427745664741674</c:v>
                </c:pt>
                <c:pt idx="1210">
                  <c:v>0.87500000000001055</c:v>
                </c:pt>
                <c:pt idx="1211">
                  <c:v>0.87572254335260113</c:v>
                </c:pt>
                <c:pt idx="1212">
                  <c:v>0.8764450867052026</c:v>
                </c:pt>
                <c:pt idx="1213">
                  <c:v>0.87716763005780363</c:v>
                </c:pt>
                <c:pt idx="1214">
                  <c:v>0.8778901734104233</c:v>
                </c:pt>
                <c:pt idx="1215">
                  <c:v>0.87861271676301733</c:v>
                </c:pt>
                <c:pt idx="1216">
                  <c:v>0.87933526011560692</c:v>
                </c:pt>
                <c:pt idx="1217">
                  <c:v>0.88005780346820861</c:v>
                </c:pt>
                <c:pt idx="1218">
                  <c:v>0.8807803468208093</c:v>
                </c:pt>
                <c:pt idx="1219">
                  <c:v>0.88150289017341044</c:v>
                </c:pt>
                <c:pt idx="1220">
                  <c:v>0.88222543352602334</c:v>
                </c:pt>
                <c:pt idx="1221">
                  <c:v>0.88294797687861271</c:v>
                </c:pt>
                <c:pt idx="1222">
                  <c:v>0.88367052023121351</c:v>
                </c:pt>
                <c:pt idx="1223">
                  <c:v>0.88439306358381564</c:v>
                </c:pt>
                <c:pt idx="1224">
                  <c:v>0.88511560693641622</c:v>
                </c:pt>
                <c:pt idx="1225">
                  <c:v>0.88583815028901769</c:v>
                </c:pt>
                <c:pt idx="1226">
                  <c:v>0.88656069364161849</c:v>
                </c:pt>
                <c:pt idx="1227">
                  <c:v>0.88728323699421952</c:v>
                </c:pt>
                <c:pt idx="1228">
                  <c:v>0.88800578034682076</c:v>
                </c:pt>
                <c:pt idx="1229">
                  <c:v>0.88872832369943344</c:v>
                </c:pt>
                <c:pt idx="1230">
                  <c:v>0.88945086705202259</c:v>
                </c:pt>
                <c:pt idx="1231">
                  <c:v>0.89017341040462461</c:v>
                </c:pt>
                <c:pt idx="1232">
                  <c:v>0.89089595375722541</c:v>
                </c:pt>
                <c:pt idx="1233">
                  <c:v>0.89161849710983065</c:v>
                </c:pt>
                <c:pt idx="1234">
                  <c:v>0.89234104046242779</c:v>
                </c:pt>
                <c:pt idx="1235">
                  <c:v>0.89306358381501327</c:v>
                </c:pt>
                <c:pt idx="1236">
                  <c:v>0.89378612716761663</c:v>
                </c:pt>
                <c:pt idx="1237">
                  <c:v>0.8945086705202312</c:v>
                </c:pt>
                <c:pt idx="1238">
                  <c:v>0.89523121387283233</c:v>
                </c:pt>
                <c:pt idx="1239">
                  <c:v>0.89595375722543369</c:v>
                </c:pt>
                <c:pt idx="1240">
                  <c:v>0.89667630057803471</c:v>
                </c:pt>
                <c:pt idx="1241">
                  <c:v>0.89739884393063551</c:v>
                </c:pt>
                <c:pt idx="1242">
                  <c:v>0.89812138728323698</c:v>
                </c:pt>
                <c:pt idx="1243">
                  <c:v>0.89884393063584955</c:v>
                </c:pt>
                <c:pt idx="1244">
                  <c:v>0.89956647398843859</c:v>
                </c:pt>
                <c:pt idx="1245">
                  <c:v>0.90028901734104061</c:v>
                </c:pt>
                <c:pt idx="1246">
                  <c:v>0.90101156069364152</c:v>
                </c:pt>
                <c:pt idx="1247">
                  <c:v>0.90173410404623233</c:v>
                </c:pt>
                <c:pt idx="1248">
                  <c:v>0.9024566473988439</c:v>
                </c:pt>
                <c:pt idx="1249">
                  <c:v>0.90317919075144459</c:v>
                </c:pt>
                <c:pt idx="1250">
                  <c:v>0.90390173410404662</c:v>
                </c:pt>
                <c:pt idx="1251">
                  <c:v>0.90462427745664764</c:v>
                </c:pt>
                <c:pt idx="1252">
                  <c:v>0.90534682080924656</c:v>
                </c:pt>
                <c:pt idx="1253">
                  <c:v>0.90606936416184958</c:v>
                </c:pt>
                <c:pt idx="1254">
                  <c:v>0.90679190751446415</c:v>
                </c:pt>
                <c:pt idx="1255">
                  <c:v>0.90751445086703908</c:v>
                </c:pt>
                <c:pt idx="1256">
                  <c:v>0.90823699421964188</c:v>
                </c:pt>
                <c:pt idx="1257">
                  <c:v>0.90895953757225434</c:v>
                </c:pt>
                <c:pt idx="1258">
                  <c:v>0.90968208092485547</c:v>
                </c:pt>
                <c:pt idx="1259">
                  <c:v>0.9104046242774565</c:v>
                </c:pt>
                <c:pt idx="1260">
                  <c:v>0.91112716763005752</c:v>
                </c:pt>
                <c:pt idx="1261">
                  <c:v>0.91184971098265899</c:v>
                </c:pt>
                <c:pt idx="1262">
                  <c:v>0.91257225433525957</c:v>
                </c:pt>
                <c:pt idx="1263">
                  <c:v>0.9132947976878617</c:v>
                </c:pt>
                <c:pt idx="1264">
                  <c:v>0.91401734104044907</c:v>
                </c:pt>
                <c:pt idx="1265">
                  <c:v>0.91473988439306364</c:v>
                </c:pt>
                <c:pt idx="1266">
                  <c:v>0.91546242774564568</c:v>
                </c:pt>
                <c:pt idx="1267">
                  <c:v>0.91618497109826558</c:v>
                </c:pt>
                <c:pt idx="1268">
                  <c:v>0.91690751445086704</c:v>
                </c:pt>
                <c:pt idx="1269">
                  <c:v>0.91763005780346862</c:v>
                </c:pt>
                <c:pt idx="1270">
                  <c:v>0.91835260115605799</c:v>
                </c:pt>
                <c:pt idx="1271">
                  <c:v>0.91907514450868188</c:v>
                </c:pt>
                <c:pt idx="1272">
                  <c:v>0.9197976878612717</c:v>
                </c:pt>
                <c:pt idx="1273">
                  <c:v>0.92052023121388615</c:v>
                </c:pt>
                <c:pt idx="1274">
                  <c:v>0.92124277456647463</c:v>
                </c:pt>
                <c:pt idx="1275">
                  <c:v>0.92196531791907665</c:v>
                </c:pt>
                <c:pt idx="1276">
                  <c:v>0.92268786127167635</c:v>
                </c:pt>
                <c:pt idx="1277">
                  <c:v>0.9234104046242777</c:v>
                </c:pt>
                <c:pt idx="1278">
                  <c:v>0.9241329479768785</c:v>
                </c:pt>
                <c:pt idx="1279">
                  <c:v>0.92485549132949685</c:v>
                </c:pt>
                <c:pt idx="1280">
                  <c:v>0.92557803468209132</c:v>
                </c:pt>
                <c:pt idx="1281">
                  <c:v>0.92630057803468213</c:v>
                </c:pt>
                <c:pt idx="1282">
                  <c:v>0.92702312138728327</c:v>
                </c:pt>
                <c:pt idx="1283">
                  <c:v>0.92774566473989994</c:v>
                </c:pt>
                <c:pt idx="1284">
                  <c:v>0.92846820809248554</c:v>
                </c:pt>
                <c:pt idx="1285">
                  <c:v>0.92919075144509777</c:v>
                </c:pt>
                <c:pt idx="1286">
                  <c:v>0.92991329479768758</c:v>
                </c:pt>
                <c:pt idx="1287">
                  <c:v>0.93063583815030249</c:v>
                </c:pt>
                <c:pt idx="1288">
                  <c:v>0.93135838150289019</c:v>
                </c:pt>
                <c:pt idx="1289">
                  <c:v>0.93208092485549132</c:v>
                </c:pt>
                <c:pt idx="1290">
                  <c:v>0.93280346820810423</c:v>
                </c:pt>
                <c:pt idx="1291">
                  <c:v>0.9335260115606937</c:v>
                </c:pt>
                <c:pt idx="1292">
                  <c:v>0.93424855491329484</c:v>
                </c:pt>
                <c:pt idx="1293">
                  <c:v>0.93497109826590064</c:v>
                </c:pt>
                <c:pt idx="1294">
                  <c:v>0.93569364161851698</c:v>
                </c:pt>
                <c:pt idx="1295">
                  <c:v>0.93641618497108225</c:v>
                </c:pt>
                <c:pt idx="1296">
                  <c:v>0.9371387283236996</c:v>
                </c:pt>
                <c:pt idx="1297">
                  <c:v>0.93786127167630062</c:v>
                </c:pt>
                <c:pt idx="1298">
                  <c:v>0.93858381502890176</c:v>
                </c:pt>
                <c:pt idx="1299">
                  <c:v>0.93930635838150289</c:v>
                </c:pt>
                <c:pt idx="1300">
                  <c:v>0.94002890173410403</c:v>
                </c:pt>
                <c:pt idx="1301">
                  <c:v>0.94075144508670561</c:v>
                </c:pt>
                <c:pt idx="1302">
                  <c:v>0.94147398843930641</c:v>
                </c:pt>
                <c:pt idx="1303">
                  <c:v>0.94219653179189999</c:v>
                </c:pt>
                <c:pt idx="1304">
                  <c:v>0.94291907514452034</c:v>
                </c:pt>
                <c:pt idx="1305">
                  <c:v>0.94364161849713335</c:v>
                </c:pt>
                <c:pt idx="1306">
                  <c:v>0.9443641618496974</c:v>
                </c:pt>
                <c:pt idx="1307">
                  <c:v>0.94508670520230043</c:v>
                </c:pt>
                <c:pt idx="1308">
                  <c:v>0.94580924855492265</c:v>
                </c:pt>
                <c:pt idx="1309">
                  <c:v>0.94653179190751446</c:v>
                </c:pt>
                <c:pt idx="1310">
                  <c:v>0.9472543352601156</c:v>
                </c:pt>
                <c:pt idx="1311">
                  <c:v>0.94797687861271673</c:v>
                </c:pt>
                <c:pt idx="1312">
                  <c:v>0.94869942196531865</c:v>
                </c:pt>
                <c:pt idx="1313">
                  <c:v>0.94942196531791856</c:v>
                </c:pt>
                <c:pt idx="1314">
                  <c:v>0.95014450867053291</c:v>
                </c:pt>
                <c:pt idx="1315">
                  <c:v>0.95086705202313482</c:v>
                </c:pt>
                <c:pt idx="1316">
                  <c:v>0.95158959537572252</c:v>
                </c:pt>
                <c:pt idx="1317">
                  <c:v>0.952312138728313</c:v>
                </c:pt>
                <c:pt idx="1318">
                  <c:v>0.9530346820809249</c:v>
                </c:pt>
                <c:pt idx="1319">
                  <c:v>0.95375722543353936</c:v>
                </c:pt>
                <c:pt idx="1320">
                  <c:v>0.95447976878612717</c:v>
                </c:pt>
                <c:pt idx="1321">
                  <c:v>0.95520231213872864</c:v>
                </c:pt>
                <c:pt idx="1322">
                  <c:v>0.95592485549133765</c:v>
                </c:pt>
                <c:pt idx="1323">
                  <c:v>0.95664739884393069</c:v>
                </c:pt>
                <c:pt idx="1324">
                  <c:v>0.95736994219653182</c:v>
                </c:pt>
                <c:pt idx="1325">
                  <c:v>0.95809248554913362</c:v>
                </c:pt>
                <c:pt idx="1326">
                  <c:v>0.95881502890173409</c:v>
                </c:pt>
                <c:pt idx="1327">
                  <c:v>0.95953757225433522</c:v>
                </c:pt>
                <c:pt idx="1328">
                  <c:v>0.96026011560693647</c:v>
                </c:pt>
                <c:pt idx="1329">
                  <c:v>0.96098265895953761</c:v>
                </c:pt>
                <c:pt idx="1330">
                  <c:v>0.96170520231215428</c:v>
                </c:pt>
                <c:pt idx="1331">
                  <c:v>0.96242774566473988</c:v>
                </c:pt>
                <c:pt idx="1332">
                  <c:v>0.96315028901734057</c:v>
                </c:pt>
                <c:pt idx="1333">
                  <c:v>0.96387283236995558</c:v>
                </c:pt>
                <c:pt idx="1334">
                  <c:v>0.96459537572254339</c:v>
                </c:pt>
                <c:pt idx="1335">
                  <c:v>0.96531791907514453</c:v>
                </c:pt>
                <c:pt idx="1336">
                  <c:v>0.96604046242775365</c:v>
                </c:pt>
                <c:pt idx="1337">
                  <c:v>0.96676300578034657</c:v>
                </c:pt>
                <c:pt idx="1338">
                  <c:v>0.96748554913293228</c:v>
                </c:pt>
                <c:pt idx="1339">
                  <c:v>0.96820809248556461</c:v>
                </c:pt>
                <c:pt idx="1340">
                  <c:v>0.96893063583815064</c:v>
                </c:pt>
                <c:pt idx="1341">
                  <c:v>0.96965317919075145</c:v>
                </c:pt>
                <c:pt idx="1342">
                  <c:v>0.97037572254336502</c:v>
                </c:pt>
                <c:pt idx="1343">
                  <c:v>0.97109826589595349</c:v>
                </c:pt>
                <c:pt idx="1344">
                  <c:v>0.97182080924857095</c:v>
                </c:pt>
                <c:pt idx="1345">
                  <c:v>0.97254335260115665</c:v>
                </c:pt>
                <c:pt idx="1346">
                  <c:v>0.97326589595375723</c:v>
                </c:pt>
                <c:pt idx="1347">
                  <c:v>0.9739884393063587</c:v>
                </c:pt>
                <c:pt idx="1348">
                  <c:v>0.97471098265895961</c:v>
                </c:pt>
                <c:pt idx="1349">
                  <c:v>0.97543352601156053</c:v>
                </c:pt>
                <c:pt idx="1350">
                  <c:v>0.97615606936416188</c:v>
                </c:pt>
                <c:pt idx="1351">
                  <c:v>0.97687861271677934</c:v>
                </c:pt>
                <c:pt idx="1352">
                  <c:v>0.97760115606938336</c:v>
                </c:pt>
                <c:pt idx="1353">
                  <c:v>0.97832369942196529</c:v>
                </c:pt>
                <c:pt idx="1354">
                  <c:v>0.97904624277456664</c:v>
                </c:pt>
                <c:pt idx="1355">
                  <c:v>0.97976878612716767</c:v>
                </c:pt>
                <c:pt idx="1356">
                  <c:v>0.98049132947976858</c:v>
                </c:pt>
                <c:pt idx="1357">
                  <c:v>0.98121387283235539</c:v>
                </c:pt>
                <c:pt idx="1358">
                  <c:v>0.98193641618497163</c:v>
                </c:pt>
                <c:pt idx="1359">
                  <c:v>0.98265895953757265</c:v>
                </c:pt>
                <c:pt idx="1360">
                  <c:v>0.98338150289017345</c:v>
                </c:pt>
                <c:pt idx="1361">
                  <c:v>0.9841040462427747</c:v>
                </c:pt>
                <c:pt idx="1362">
                  <c:v>0.9848265895953755</c:v>
                </c:pt>
                <c:pt idx="1363">
                  <c:v>0.98554913294797686</c:v>
                </c:pt>
                <c:pt idx="1364">
                  <c:v>0.98627167630059742</c:v>
                </c:pt>
                <c:pt idx="1365">
                  <c:v>0.98699421965320133</c:v>
                </c:pt>
                <c:pt idx="1366">
                  <c:v>0.98771676300578037</c:v>
                </c:pt>
                <c:pt idx="1367">
                  <c:v>0.98843930635838162</c:v>
                </c:pt>
                <c:pt idx="1368">
                  <c:v>0.98916184971097088</c:v>
                </c:pt>
                <c:pt idx="1369">
                  <c:v>0.98988439306359433</c:v>
                </c:pt>
                <c:pt idx="1370">
                  <c:v>0.99060693641619724</c:v>
                </c:pt>
                <c:pt idx="1371">
                  <c:v>0.9913294797687866</c:v>
                </c:pt>
                <c:pt idx="1372">
                  <c:v>0.99205202312138729</c:v>
                </c:pt>
                <c:pt idx="1373">
                  <c:v>0.99277456647398865</c:v>
                </c:pt>
                <c:pt idx="1374">
                  <c:v>0.99349710982658956</c:v>
                </c:pt>
                <c:pt idx="1375">
                  <c:v>0.99421965317920002</c:v>
                </c:pt>
                <c:pt idx="1376">
                  <c:v>0.99494219653179194</c:v>
                </c:pt>
                <c:pt idx="1377">
                  <c:v>0.99566473988439308</c:v>
                </c:pt>
                <c:pt idx="1378">
                  <c:v>0.99638728323698456</c:v>
                </c:pt>
                <c:pt idx="1379">
                  <c:v>0.99710982658960945</c:v>
                </c:pt>
                <c:pt idx="1380">
                  <c:v>0.99783236994218105</c:v>
                </c:pt>
                <c:pt idx="1381">
                  <c:v>0.99855491329479773</c:v>
                </c:pt>
                <c:pt idx="1382">
                  <c:v>0.99927745664739964</c:v>
                </c:pt>
                <c:pt idx="1383">
                  <c:v>1</c:v>
                </c:pt>
              </c:numCache>
            </c:numRef>
          </c:cat>
          <c:val>
            <c:numRef>
              <c:f>'Berthelot PN'!$B$2:$B$1385</c:f>
              <c:numCache>
                <c:formatCode>General</c:formatCode>
                <c:ptCount val="1384"/>
                <c:pt idx="0">
                  <c:v>2790</c:v>
                </c:pt>
                <c:pt idx="1">
                  <c:v>2810</c:v>
                </c:pt>
                <c:pt idx="2">
                  <c:v>2820</c:v>
                </c:pt>
                <c:pt idx="3">
                  <c:v>2810</c:v>
                </c:pt>
                <c:pt idx="4">
                  <c:v>2800</c:v>
                </c:pt>
                <c:pt idx="5">
                  <c:v>2820</c:v>
                </c:pt>
                <c:pt idx="6">
                  <c:v>2860</c:v>
                </c:pt>
                <c:pt idx="7">
                  <c:v>2840</c:v>
                </c:pt>
                <c:pt idx="8">
                  <c:v>2830</c:v>
                </c:pt>
                <c:pt idx="9">
                  <c:v>2810</c:v>
                </c:pt>
                <c:pt idx="10">
                  <c:v>2830</c:v>
                </c:pt>
                <c:pt idx="11">
                  <c:v>2830</c:v>
                </c:pt>
                <c:pt idx="12">
                  <c:v>2830</c:v>
                </c:pt>
                <c:pt idx="13">
                  <c:v>2810</c:v>
                </c:pt>
                <c:pt idx="14">
                  <c:v>2820</c:v>
                </c:pt>
                <c:pt idx="15">
                  <c:v>2820</c:v>
                </c:pt>
                <c:pt idx="16">
                  <c:v>2820</c:v>
                </c:pt>
                <c:pt idx="17">
                  <c:v>2840</c:v>
                </c:pt>
                <c:pt idx="18">
                  <c:v>2830</c:v>
                </c:pt>
                <c:pt idx="19">
                  <c:v>2830</c:v>
                </c:pt>
                <c:pt idx="20">
                  <c:v>2840</c:v>
                </c:pt>
                <c:pt idx="21">
                  <c:v>2840</c:v>
                </c:pt>
                <c:pt idx="22">
                  <c:v>2830</c:v>
                </c:pt>
                <c:pt idx="23">
                  <c:v>2820</c:v>
                </c:pt>
                <c:pt idx="24">
                  <c:v>2830</c:v>
                </c:pt>
                <c:pt idx="25">
                  <c:v>2830</c:v>
                </c:pt>
                <c:pt idx="26">
                  <c:v>2830</c:v>
                </c:pt>
                <c:pt idx="27">
                  <c:v>2830</c:v>
                </c:pt>
                <c:pt idx="28">
                  <c:v>2840</c:v>
                </c:pt>
                <c:pt idx="29">
                  <c:v>2840</c:v>
                </c:pt>
                <c:pt idx="30">
                  <c:v>2840</c:v>
                </c:pt>
                <c:pt idx="31">
                  <c:v>2860</c:v>
                </c:pt>
                <c:pt idx="32">
                  <c:v>2850</c:v>
                </c:pt>
                <c:pt idx="33">
                  <c:v>2830</c:v>
                </c:pt>
                <c:pt idx="34">
                  <c:v>2850</c:v>
                </c:pt>
                <c:pt idx="35">
                  <c:v>2850</c:v>
                </c:pt>
                <c:pt idx="36">
                  <c:v>2840</c:v>
                </c:pt>
                <c:pt idx="37">
                  <c:v>2860</c:v>
                </c:pt>
                <c:pt idx="38">
                  <c:v>2860</c:v>
                </c:pt>
                <c:pt idx="39">
                  <c:v>2860</c:v>
                </c:pt>
                <c:pt idx="40">
                  <c:v>2850</c:v>
                </c:pt>
                <c:pt idx="41">
                  <c:v>2870</c:v>
                </c:pt>
                <c:pt idx="42">
                  <c:v>2860</c:v>
                </c:pt>
                <c:pt idx="43">
                  <c:v>2870</c:v>
                </c:pt>
                <c:pt idx="44">
                  <c:v>2910</c:v>
                </c:pt>
                <c:pt idx="45">
                  <c:v>2870</c:v>
                </c:pt>
                <c:pt idx="46">
                  <c:v>2850</c:v>
                </c:pt>
                <c:pt idx="47">
                  <c:v>2860</c:v>
                </c:pt>
                <c:pt idx="48">
                  <c:v>2860</c:v>
                </c:pt>
                <c:pt idx="49">
                  <c:v>2830</c:v>
                </c:pt>
                <c:pt idx="50">
                  <c:v>2900</c:v>
                </c:pt>
                <c:pt idx="51">
                  <c:v>2850</c:v>
                </c:pt>
                <c:pt idx="52">
                  <c:v>2870</c:v>
                </c:pt>
                <c:pt idx="53">
                  <c:v>2880</c:v>
                </c:pt>
                <c:pt idx="54">
                  <c:v>2890</c:v>
                </c:pt>
                <c:pt idx="55">
                  <c:v>2870</c:v>
                </c:pt>
                <c:pt idx="56">
                  <c:v>2850</c:v>
                </c:pt>
                <c:pt idx="57">
                  <c:v>2870</c:v>
                </c:pt>
                <c:pt idx="58">
                  <c:v>2900</c:v>
                </c:pt>
                <c:pt idx="59">
                  <c:v>2870</c:v>
                </c:pt>
                <c:pt idx="60">
                  <c:v>2820</c:v>
                </c:pt>
                <c:pt idx="61">
                  <c:v>2770</c:v>
                </c:pt>
                <c:pt idx="62">
                  <c:v>2820</c:v>
                </c:pt>
                <c:pt idx="63">
                  <c:v>2830</c:v>
                </c:pt>
                <c:pt idx="64">
                  <c:v>2830</c:v>
                </c:pt>
                <c:pt idx="65">
                  <c:v>2830</c:v>
                </c:pt>
                <c:pt idx="66">
                  <c:v>2860</c:v>
                </c:pt>
                <c:pt idx="67">
                  <c:v>2830</c:v>
                </c:pt>
                <c:pt idx="68">
                  <c:v>2870</c:v>
                </c:pt>
                <c:pt idx="69">
                  <c:v>2800</c:v>
                </c:pt>
                <c:pt idx="70">
                  <c:v>2790</c:v>
                </c:pt>
                <c:pt idx="71">
                  <c:v>2810</c:v>
                </c:pt>
                <c:pt idx="72">
                  <c:v>2840</c:v>
                </c:pt>
                <c:pt idx="73">
                  <c:v>2860</c:v>
                </c:pt>
                <c:pt idx="74">
                  <c:v>2840</c:v>
                </c:pt>
                <c:pt idx="75">
                  <c:v>2860</c:v>
                </c:pt>
                <c:pt idx="76">
                  <c:v>2880</c:v>
                </c:pt>
                <c:pt idx="77">
                  <c:v>2870</c:v>
                </c:pt>
                <c:pt idx="78">
                  <c:v>2830</c:v>
                </c:pt>
                <c:pt idx="79">
                  <c:v>2850</c:v>
                </c:pt>
                <c:pt idx="80">
                  <c:v>2860</c:v>
                </c:pt>
                <c:pt idx="81">
                  <c:v>2830</c:v>
                </c:pt>
                <c:pt idx="82">
                  <c:v>2860</c:v>
                </c:pt>
                <c:pt idx="83">
                  <c:v>2850</c:v>
                </c:pt>
                <c:pt idx="84">
                  <c:v>2840</c:v>
                </c:pt>
                <c:pt idx="85">
                  <c:v>2860</c:v>
                </c:pt>
                <c:pt idx="86">
                  <c:v>2860</c:v>
                </c:pt>
                <c:pt idx="87">
                  <c:v>2800</c:v>
                </c:pt>
                <c:pt idx="88">
                  <c:v>2870</c:v>
                </c:pt>
                <c:pt idx="89">
                  <c:v>2860</c:v>
                </c:pt>
                <c:pt idx="90">
                  <c:v>2870</c:v>
                </c:pt>
                <c:pt idx="91">
                  <c:v>2850</c:v>
                </c:pt>
                <c:pt idx="92">
                  <c:v>2860</c:v>
                </c:pt>
                <c:pt idx="93">
                  <c:v>2870</c:v>
                </c:pt>
                <c:pt idx="94">
                  <c:v>2870</c:v>
                </c:pt>
                <c:pt idx="95">
                  <c:v>2870</c:v>
                </c:pt>
                <c:pt idx="96">
                  <c:v>2870</c:v>
                </c:pt>
                <c:pt idx="97">
                  <c:v>2870</c:v>
                </c:pt>
                <c:pt idx="98">
                  <c:v>2830</c:v>
                </c:pt>
                <c:pt idx="99">
                  <c:v>2850</c:v>
                </c:pt>
                <c:pt idx="100">
                  <c:v>2860</c:v>
                </c:pt>
                <c:pt idx="101">
                  <c:v>2860</c:v>
                </c:pt>
                <c:pt idx="102">
                  <c:v>2860</c:v>
                </c:pt>
                <c:pt idx="103">
                  <c:v>2860</c:v>
                </c:pt>
                <c:pt idx="104">
                  <c:v>2870</c:v>
                </c:pt>
                <c:pt idx="105">
                  <c:v>2850</c:v>
                </c:pt>
                <c:pt idx="106">
                  <c:v>2840</c:v>
                </c:pt>
                <c:pt idx="107">
                  <c:v>2860</c:v>
                </c:pt>
                <c:pt idx="108">
                  <c:v>2840</c:v>
                </c:pt>
                <c:pt idx="109">
                  <c:v>2860</c:v>
                </c:pt>
                <c:pt idx="110">
                  <c:v>2820</c:v>
                </c:pt>
                <c:pt idx="111">
                  <c:v>2640</c:v>
                </c:pt>
                <c:pt idx="112">
                  <c:v>2480</c:v>
                </c:pt>
                <c:pt idx="113">
                  <c:v>2800</c:v>
                </c:pt>
                <c:pt idx="114">
                  <c:v>2860</c:v>
                </c:pt>
                <c:pt idx="115">
                  <c:v>2840</c:v>
                </c:pt>
                <c:pt idx="116">
                  <c:v>2760</c:v>
                </c:pt>
                <c:pt idx="117">
                  <c:v>2440</c:v>
                </c:pt>
                <c:pt idx="118">
                  <c:v>2680</c:v>
                </c:pt>
                <c:pt idx="119">
                  <c:v>2168</c:v>
                </c:pt>
                <c:pt idx="120">
                  <c:v>2660</c:v>
                </c:pt>
                <c:pt idx="121">
                  <c:v>2810</c:v>
                </c:pt>
                <c:pt idx="122">
                  <c:v>2850</c:v>
                </c:pt>
                <c:pt idx="123">
                  <c:v>2830</c:v>
                </c:pt>
                <c:pt idx="124">
                  <c:v>2860</c:v>
                </c:pt>
                <c:pt idx="125">
                  <c:v>2270</c:v>
                </c:pt>
                <c:pt idx="126">
                  <c:v>2570</c:v>
                </c:pt>
                <c:pt idx="127">
                  <c:v>2760</c:v>
                </c:pt>
                <c:pt idx="128">
                  <c:v>2760</c:v>
                </c:pt>
                <c:pt idx="129">
                  <c:v>2660</c:v>
                </c:pt>
                <c:pt idx="130">
                  <c:v>2550</c:v>
                </c:pt>
                <c:pt idx="131">
                  <c:v>2850</c:v>
                </c:pt>
                <c:pt idx="132">
                  <c:v>2670</c:v>
                </c:pt>
                <c:pt idx="133">
                  <c:v>2640</c:v>
                </c:pt>
                <c:pt idx="134">
                  <c:v>2820</c:v>
                </c:pt>
                <c:pt idx="135">
                  <c:v>2710</c:v>
                </c:pt>
                <c:pt idx="136">
                  <c:v>2620</c:v>
                </c:pt>
                <c:pt idx="137">
                  <c:v>2700</c:v>
                </c:pt>
                <c:pt idx="138">
                  <c:v>2750</c:v>
                </c:pt>
                <c:pt idx="139">
                  <c:v>2630</c:v>
                </c:pt>
                <c:pt idx="140">
                  <c:v>2810</c:v>
                </c:pt>
                <c:pt idx="141">
                  <c:v>2820</c:v>
                </c:pt>
                <c:pt idx="142">
                  <c:v>2820</c:v>
                </c:pt>
                <c:pt idx="143">
                  <c:v>2800</c:v>
                </c:pt>
                <c:pt idx="144">
                  <c:v>2760</c:v>
                </c:pt>
                <c:pt idx="145">
                  <c:v>2570</c:v>
                </c:pt>
                <c:pt idx="146">
                  <c:v>2440</c:v>
                </c:pt>
                <c:pt idx="147">
                  <c:v>2750</c:v>
                </c:pt>
                <c:pt idx="148">
                  <c:v>2270</c:v>
                </c:pt>
                <c:pt idx="149">
                  <c:v>2280</c:v>
                </c:pt>
                <c:pt idx="150">
                  <c:v>2620</c:v>
                </c:pt>
                <c:pt idx="151">
                  <c:v>2530</c:v>
                </c:pt>
                <c:pt idx="152">
                  <c:v>2850</c:v>
                </c:pt>
                <c:pt idx="153">
                  <c:v>2840</c:v>
                </c:pt>
                <c:pt idx="154">
                  <c:v>2820</c:v>
                </c:pt>
                <c:pt idx="155">
                  <c:v>2860</c:v>
                </c:pt>
                <c:pt idx="156">
                  <c:v>2640</c:v>
                </c:pt>
                <c:pt idx="157">
                  <c:v>2710</c:v>
                </c:pt>
                <c:pt idx="158">
                  <c:v>2500</c:v>
                </c:pt>
                <c:pt idx="159">
                  <c:v>2089</c:v>
                </c:pt>
                <c:pt idx="160">
                  <c:v>2280</c:v>
                </c:pt>
                <c:pt idx="161">
                  <c:v>2360</c:v>
                </c:pt>
                <c:pt idx="162">
                  <c:v>2780</c:v>
                </c:pt>
                <c:pt idx="163">
                  <c:v>2830</c:v>
                </c:pt>
                <c:pt idx="164">
                  <c:v>2740</c:v>
                </c:pt>
                <c:pt idx="165">
                  <c:v>2820</c:v>
                </c:pt>
                <c:pt idx="166">
                  <c:v>2510</c:v>
                </c:pt>
                <c:pt idx="167">
                  <c:v>2590</c:v>
                </c:pt>
                <c:pt idx="168">
                  <c:v>2370</c:v>
                </c:pt>
                <c:pt idx="169">
                  <c:v>2770</c:v>
                </c:pt>
                <c:pt idx="170">
                  <c:v>2880</c:v>
                </c:pt>
                <c:pt idx="171">
                  <c:v>2850</c:v>
                </c:pt>
                <c:pt idx="172">
                  <c:v>2820</c:v>
                </c:pt>
                <c:pt idx="173">
                  <c:v>2720</c:v>
                </c:pt>
                <c:pt idx="174">
                  <c:v>2860</c:v>
                </c:pt>
                <c:pt idx="175">
                  <c:v>2840</c:v>
                </c:pt>
                <c:pt idx="176">
                  <c:v>2640</c:v>
                </c:pt>
                <c:pt idx="177">
                  <c:v>2720</c:v>
                </c:pt>
                <c:pt idx="178">
                  <c:v>2750</c:v>
                </c:pt>
                <c:pt idx="179">
                  <c:v>2870</c:v>
                </c:pt>
                <c:pt idx="180">
                  <c:v>2860</c:v>
                </c:pt>
                <c:pt idx="181">
                  <c:v>2810</c:v>
                </c:pt>
                <c:pt idx="182">
                  <c:v>2870</c:v>
                </c:pt>
                <c:pt idx="183">
                  <c:v>2880</c:v>
                </c:pt>
                <c:pt idx="184">
                  <c:v>2760</c:v>
                </c:pt>
                <c:pt idx="185">
                  <c:v>2870</c:v>
                </c:pt>
                <c:pt idx="186">
                  <c:v>2860</c:v>
                </c:pt>
                <c:pt idx="187">
                  <c:v>2780</c:v>
                </c:pt>
                <c:pt idx="188">
                  <c:v>2880</c:v>
                </c:pt>
                <c:pt idx="189">
                  <c:v>2890</c:v>
                </c:pt>
                <c:pt idx="190">
                  <c:v>2770</c:v>
                </c:pt>
                <c:pt idx="191">
                  <c:v>2890</c:v>
                </c:pt>
                <c:pt idx="192">
                  <c:v>2890</c:v>
                </c:pt>
                <c:pt idx="193">
                  <c:v>2880</c:v>
                </c:pt>
                <c:pt idx="194">
                  <c:v>2890</c:v>
                </c:pt>
                <c:pt idx="195">
                  <c:v>2880</c:v>
                </c:pt>
                <c:pt idx="196">
                  <c:v>2870</c:v>
                </c:pt>
                <c:pt idx="197">
                  <c:v>2890</c:v>
                </c:pt>
                <c:pt idx="198">
                  <c:v>2850</c:v>
                </c:pt>
                <c:pt idx="199">
                  <c:v>2910</c:v>
                </c:pt>
                <c:pt idx="200">
                  <c:v>2840</c:v>
                </c:pt>
                <c:pt idx="201">
                  <c:v>2890</c:v>
                </c:pt>
                <c:pt idx="202">
                  <c:v>2820</c:v>
                </c:pt>
                <c:pt idx="203">
                  <c:v>2910</c:v>
                </c:pt>
                <c:pt idx="204">
                  <c:v>2920</c:v>
                </c:pt>
                <c:pt idx="205">
                  <c:v>2900</c:v>
                </c:pt>
                <c:pt idx="206">
                  <c:v>2920</c:v>
                </c:pt>
                <c:pt idx="207">
                  <c:v>2890</c:v>
                </c:pt>
                <c:pt idx="208">
                  <c:v>2900</c:v>
                </c:pt>
                <c:pt idx="209">
                  <c:v>2910</c:v>
                </c:pt>
                <c:pt idx="210">
                  <c:v>2880</c:v>
                </c:pt>
                <c:pt idx="211">
                  <c:v>2940</c:v>
                </c:pt>
                <c:pt idx="212">
                  <c:v>2870</c:v>
                </c:pt>
                <c:pt idx="213">
                  <c:v>2910</c:v>
                </c:pt>
                <c:pt idx="214">
                  <c:v>2870</c:v>
                </c:pt>
                <c:pt idx="215">
                  <c:v>2900</c:v>
                </c:pt>
                <c:pt idx="216">
                  <c:v>2850</c:v>
                </c:pt>
                <c:pt idx="217">
                  <c:v>2890</c:v>
                </c:pt>
                <c:pt idx="218">
                  <c:v>2890</c:v>
                </c:pt>
                <c:pt idx="219">
                  <c:v>2910</c:v>
                </c:pt>
                <c:pt idx="220">
                  <c:v>2910</c:v>
                </c:pt>
                <c:pt idx="221">
                  <c:v>2870</c:v>
                </c:pt>
                <c:pt idx="222">
                  <c:v>2910</c:v>
                </c:pt>
                <c:pt idx="223">
                  <c:v>2900</c:v>
                </c:pt>
                <c:pt idx="224">
                  <c:v>2920</c:v>
                </c:pt>
                <c:pt idx="225">
                  <c:v>2930</c:v>
                </c:pt>
                <c:pt idx="226">
                  <c:v>2930</c:v>
                </c:pt>
                <c:pt idx="227">
                  <c:v>2920</c:v>
                </c:pt>
                <c:pt idx="228">
                  <c:v>2940</c:v>
                </c:pt>
                <c:pt idx="229">
                  <c:v>2910</c:v>
                </c:pt>
                <c:pt idx="230">
                  <c:v>2940</c:v>
                </c:pt>
                <c:pt idx="231">
                  <c:v>2940</c:v>
                </c:pt>
                <c:pt idx="232">
                  <c:v>2920</c:v>
                </c:pt>
                <c:pt idx="233">
                  <c:v>2930</c:v>
                </c:pt>
                <c:pt idx="234">
                  <c:v>2910</c:v>
                </c:pt>
                <c:pt idx="235">
                  <c:v>2900</c:v>
                </c:pt>
                <c:pt idx="236">
                  <c:v>2920</c:v>
                </c:pt>
                <c:pt idx="237">
                  <c:v>2930</c:v>
                </c:pt>
                <c:pt idx="238">
                  <c:v>2920</c:v>
                </c:pt>
                <c:pt idx="239">
                  <c:v>2880</c:v>
                </c:pt>
                <c:pt idx="240">
                  <c:v>2950</c:v>
                </c:pt>
                <c:pt idx="241">
                  <c:v>2920</c:v>
                </c:pt>
                <c:pt idx="242">
                  <c:v>2930</c:v>
                </c:pt>
                <c:pt idx="243">
                  <c:v>2930</c:v>
                </c:pt>
                <c:pt idx="244">
                  <c:v>2940</c:v>
                </c:pt>
                <c:pt idx="245">
                  <c:v>2910</c:v>
                </c:pt>
                <c:pt idx="246">
                  <c:v>2930</c:v>
                </c:pt>
                <c:pt idx="247">
                  <c:v>2950</c:v>
                </c:pt>
                <c:pt idx="248">
                  <c:v>2950</c:v>
                </c:pt>
                <c:pt idx="249">
                  <c:v>2930</c:v>
                </c:pt>
                <c:pt idx="250">
                  <c:v>2950</c:v>
                </c:pt>
                <c:pt idx="251">
                  <c:v>2940</c:v>
                </c:pt>
                <c:pt idx="252">
                  <c:v>2920</c:v>
                </c:pt>
                <c:pt idx="253">
                  <c:v>2920</c:v>
                </c:pt>
                <c:pt idx="254">
                  <c:v>2910</c:v>
                </c:pt>
                <c:pt idx="255">
                  <c:v>2930</c:v>
                </c:pt>
                <c:pt idx="256">
                  <c:v>2940</c:v>
                </c:pt>
                <c:pt idx="257">
                  <c:v>2950</c:v>
                </c:pt>
                <c:pt idx="258">
                  <c:v>2900</c:v>
                </c:pt>
                <c:pt idx="259">
                  <c:v>2930</c:v>
                </c:pt>
                <c:pt idx="260">
                  <c:v>2950</c:v>
                </c:pt>
                <c:pt idx="261">
                  <c:v>2960</c:v>
                </c:pt>
                <c:pt idx="262">
                  <c:v>2940</c:v>
                </c:pt>
                <c:pt idx="263">
                  <c:v>2950</c:v>
                </c:pt>
                <c:pt idx="264">
                  <c:v>2950</c:v>
                </c:pt>
                <c:pt idx="265">
                  <c:v>2950</c:v>
                </c:pt>
                <c:pt idx="266">
                  <c:v>2930</c:v>
                </c:pt>
                <c:pt idx="267">
                  <c:v>2950</c:v>
                </c:pt>
                <c:pt idx="268">
                  <c:v>2910</c:v>
                </c:pt>
                <c:pt idx="269">
                  <c:v>2960</c:v>
                </c:pt>
                <c:pt idx="270">
                  <c:v>2940</c:v>
                </c:pt>
                <c:pt idx="271">
                  <c:v>2950</c:v>
                </c:pt>
                <c:pt idx="272">
                  <c:v>2950</c:v>
                </c:pt>
                <c:pt idx="273">
                  <c:v>2950</c:v>
                </c:pt>
                <c:pt idx="274">
                  <c:v>2940</c:v>
                </c:pt>
                <c:pt idx="275">
                  <c:v>2950</c:v>
                </c:pt>
                <c:pt idx="276">
                  <c:v>2980</c:v>
                </c:pt>
                <c:pt idx="277">
                  <c:v>2950</c:v>
                </c:pt>
                <c:pt idx="278">
                  <c:v>2950</c:v>
                </c:pt>
                <c:pt idx="279">
                  <c:v>2970</c:v>
                </c:pt>
                <c:pt idx="280">
                  <c:v>2960</c:v>
                </c:pt>
                <c:pt idx="281">
                  <c:v>2970</c:v>
                </c:pt>
                <c:pt idx="282">
                  <c:v>2980</c:v>
                </c:pt>
                <c:pt idx="283">
                  <c:v>2970</c:v>
                </c:pt>
                <c:pt idx="284">
                  <c:v>2970</c:v>
                </c:pt>
                <c:pt idx="285">
                  <c:v>2940</c:v>
                </c:pt>
                <c:pt idx="286">
                  <c:v>2960</c:v>
                </c:pt>
                <c:pt idx="287">
                  <c:v>2970</c:v>
                </c:pt>
                <c:pt idx="288">
                  <c:v>2970</c:v>
                </c:pt>
                <c:pt idx="289">
                  <c:v>2960</c:v>
                </c:pt>
                <c:pt idx="290">
                  <c:v>2970</c:v>
                </c:pt>
                <c:pt idx="291">
                  <c:v>2990</c:v>
                </c:pt>
                <c:pt idx="292">
                  <c:v>2980</c:v>
                </c:pt>
                <c:pt idx="293">
                  <c:v>2950</c:v>
                </c:pt>
                <c:pt idx="294">
                  <c:v>2970</c:v>
                </c:pt>
                <c:pt idx="295">
                  <c:v>2970</c:v>
                </c:pt>
                <c:pt idx="296">
                  <c:v>2970</c:v>
                </c:pt>
                <c:pt idx="297">
                  <c:v>2950</c:v>
                </c:pt>
                <c:pt idx="298">
                  <c:v>2970</c:v>
                </c:pt>
                <c:pt idx="299">
                  <c:v>2980</c:v>
                </c:pt>
                <c:pt idx="300">
                  <c:v>2940</c:v>
                </c:pt>
                <c:pt idx="301">
                  <c:v>2960</c:v>
                </c:pt>
                <c:pt idx="302">
                  <c:v>2970</c:v>
                </c:pt>
                <c:pt idx="303">
                  <c:v>2970</c:v>
                </c:pt>
                <c:pt idx="304">
                  <c:v>3000</c:v>
                </c:pt>
                <c:pt idx="305">
                  <c:v>2950</c:v>
                </c:pt>
                <c:pt idx="306">
                  <c:v>2980</c:v>
                </c:pt>
                <c:pt idx="307">
                  <c:v>2960</c:v>
                </c:pt>
                <c:pt idx="308">
                  <c:v>2980</c:v>
                </c:pt>
                <c:pt idx="309">
                  <c:v>2990</c:v>
                </c:pt>
                <c:pt idx="310">
                  <c:v>2980</c:v>
                </c:pt>
                <c:pt idx="311">
                  <c:v>2980</c:v>
                </c:pt>
                <c:pt idx="312">
                  <c:v>2970</c:v>
                </c:pt>
                <c:pt idx="313">
                  <c:v>3000</c:v>
                </c:pt>
                <c:pt idx="314">
                  <c:v>2980</c:v>
                </c:pt>
                <c:pt idx="315">
                  <c:v>2960</c:v>
                </c:pt>
                <c:pt idx="316">
                  <c:v>2980</c:v>
                </c:pt>
                <c:pt idx="317">
                  <c:v>2970</c:v>
                </c:pt>
                <c:pt idx="318">
                  <c:v>2970</c:v>
                </c:pt>
                <c:pt idx="319">
                  <c:v>2990</c:v>
                </c:pt>
                <c:pt idx="320">
                  <c:v>2970</c:v>
                </c:pt>
                <c:pt idx="321">
                  <c:v>2980</c:v>
                </c:pt>
                <c:pt idx="322">
                  <c:v>2980</c:v>
                </c:pt>
                <c:pt idx="323">
                  <c:v>2980</c:v>
                </c:pt>
                <c:pt idx="324">
                  <c:v>2970</c:v>
                </c:pt>
                <c:pt idx="325">
                  <c:v>2960</c:v>
                </c:pt>
                <c:pt idx="326">
                  <c:v>2960</c:v>
                </c:pt>
                <c:pt idx="327">
                  <c:v>2980</c:v>
                </c:pt>
                <c:pt idx="328">
                  <c:v>2940</c:v>
                </c:pt>
                <c:pt idx="329">
                  <c:v>2940</c:v>
                </c:pt>
                <c:pt idx="330">
                  <c:v>2910</c:v>
                </c:pt>
                <c:pt idx="331">
                  <c:v>2910</c:v>
                </c:pt>
                <c:pt idx="332">
                  <c:v>2900</c:v>
                </c:pt>
                <c:pt idx="333">
                  <c:v>2880</c:v>
                </c:pt>
                <c:pt idx="334">
                  <c:v>2910</c:v>
                </c:pt>
                <c:pt idx="335">
                  <c:v>2900</c:v>
                </c:pt>
                <c:pt idx="336">
                  <c:v>2920</c:v>
                </c:pt>
                <c:pt idx="337">
                  <c:v>2950</c:v>
                </c:pt>
                <c:pt idx="338">
                  <c:v>2920</c:v>
                </c:pt>
                <c:pt idx="339">
                  <c:v>2930</c:v>
                </c:pt>
                <c:pt idx="340">
                  <c:v>2870</c:v>
                </c:pt>
                <c:pt idx="341">
                  <c:v>2910</c:v>
                </c:pt>
                <c:pt idx="342">
                  <c:v>2900</c:v>
                </c:pt>
                <c:pt idx="343">
                  <c:v>2900</c:v>
                </c:pt>
                <c:pt idx="344">
                  <c:v>2920</c:v>
                </c:pt>
                <c:pt idx="345">
                  <c:v>2920</c:v>
                </c:pt>
                <c:pt idx="346">
                  <c:v>2920</c:v>
                </c:pt>
                <c:pt idx="347">
                  <c:v>2940</c:v>
                </c:pt>
                <c:pt idx="348">
                  <c:v>2920</c:v>
                </c:pt>
                <c:pt idx="349">
                  <c:v>2920</c:v>
                </c:pt>
                <c:pt idx="350">
                  <c:v>2970</c:v>
                </c:pt>
                <c:pt idx="351">
                  <c:v>2900</c:v>
                </c:pt>
                <c:pt idx="352">
                  <c:v>2920</c:v>
                </c:pt>
                <c:pt idx="353">
                  <c:v>2930</c:v>
                </c:pt>
                <c:pt idx="354">
                  <c:v>2920</c:v>
                </c:pt>
                <c:pt idx="355">
                  <c:v>2920</c:v>
                </c:pt>
                <c:pt idx="356">
                  <c:v>2890</c:v>
                </c:pt>
                <c:pt idx="357">
                  <c:v>2930</c:v>
                </c:pt>
                <c:pt idx="358">
                  <c:v>2940</c:v>
                </c:pt>
                <c:pt idx="359">
                  <c:v>2920</c:v>
                </c:pt>
                <c:pt idx="360">
                  <c:v>2920</c:v>
                </c:pt>
                <c:pt idx="361">
                  <c:v>2930</c:v>
                </c:pt>
                <c:pt idx="362">
                  <c:v>2930</c:v>
                </c:pt>
                <c:pt idx="363">
                  <c:v>2920</c:v>
                </c:pt>
                <c:pt idx="364">
                  <c:v>2720</c:v>
                </c:pt>
                <c:pt idx="365">
                  <c:v>2490</c:v>
                </c:pt>
                <c:pt idx="366">
                  <c:v>2590</c:v>
                </c:pt>
                <c:pt idx="367">
                  <c:v>2770</c:v>
                </c:pt>
                <c:pt idx="368">
                  <c:v>2580</c:v>
                </c:pt>
                <c:pt idx="369">
                  <c:v>2590</c:v>
                </c:pt>
                <c:pt idx="370">
                  <c:v>2940</c:v>
                </c:pt>
                <c:pt idx="371">
                  <c:v>2900</c:v>
                </c:pt>
                <c:pt idx="372">
                  <c:v>2930</c:v>
                </c:pt>
                <c:pt idx="373">
                  <c:v>2930</c:v>
                </c:pt>
                <c:pt idx="374">
                  <c:v>2950</c:v>
                </c:pt>
                <c:pt idx="375">
                  <c:v>2930</c:v>
                </c:pt>
                <c:pt idx="376">
                  <c:v>2960</c:v>
                </c:pt>
                <c:pt idx="377">
                  <c:v>2940</c:v>
                </c:pt>
                <c:pt idx="378">
                  <c:v>2900</c:v>
                </c:pt>
                <c:pt idx="379">
                  <c:v>2930</c:v>
                </c:pt>
                <c:pt idx="380">
                  <c:v>2930</c:v>
                </c:pt>
                <c:pt idx="381">
                  <c:v>2940</c:v>
                </c:pt>
                <c:pt idx="382">
                  <c:v>2930</c:v>
                </c:pt>
                <c:pt idx="383">
                  <c:v>2940</c:v>
                </c:pt>
                <c:pt idx="384">
                  <c:v>2950</c:v>
                </c:pt>
                <c:pt idx="385">
                  <c:v>2950</c:v>
                </c:pt>
                <c:pt idx="386">
                  <c:v>2910</c:v>
                </c:pt>
                <c:pt idx="387">
                  <c:v>2890</c:v>
                </c:pt>
                <c:pt idx="388">
                  <c:v>2920</c:v>
                </c:pt>
                <c:pt idx="389">
                  <c:v>2950</c:v>
                </c:pt>
                <c:pt idx="390">
                  <c:v>2820</c:v>
                </c:pt>
                <c:pt idx="391">
                  <c:v>2960</c:v>
                </c:pt>
                <c:pt idx="392">
                  <c:v>2920</c:v>
                </c:pt>
                <c:pt idx="393">
                  <c:v>2940</c:v>
                </c:pt>
                <c:pt idx="394">
                  <c:v>2950</c:v>
                </c:pt>
                <c:pt idx="395">
                  <c:v>2950</c:v>
                </c:pt>
                <c:pt idx="396">
                  <c:v>2960</c:v>
                </c:pt>
                <c:pt idx="397">
                  <c:v>2960</c:v>
                </c:pt>
                <c:pt idx="398">
                  <c:v>2920</c:v>
                </c:pt>
                <c:pt idx="399">
                  <c:v>2960</c:v>
                </c:pt>
                <c:pt idx="400">
                  <c:v>2970</c:v>
                </c:pt>
                <c:pt idx="401">
                  <c:v>2970</c:v>
                </c:pt>
                <c:pt idx="402">
                  <c:v>2930</c:v>
                </c:pt>
                <c:pt idx="403">
                  <c:v>2970</c:v>
                </c:pt>
                <c:pt idx="404">
                  <c:v>2980</c:v>
                </c:pt>
                <c:pt idx="405">
                  <c:v>2950</c:v>
                </c:pt>
                <c:pt idx="406">
                  <c:v>2970</c:v>
                </c:pt>
                <c:pt idx="407">
                  <c:v>2960</c:v>
                </c:pt>
                <c:pt idx="408">
                  <c:v>2970</c:v>
                </c:pt>
                <c:pt idx="409">
                  <c:v>2990</c:v>
                </c:pt>
                <c:pt idx="410">
                  <c:v>2940</c:v>
                </c:pt>
                <c:pt idx="411">
                  <c:v>2950</c:v>
                </c:pt>
                <c:pt idx="412">
                  <c:v>2960</c:v>
                </c:pt>
                <c:pt idx="413">
                  <c:v>2970</c:v>
                </c:pt>
                <c:pt idx="414">
                  <c:v>2950</c:v>
                </c:pt>
                <c:pt idx="415">
                  <c:v>2990</c:v>
                </c:pt>
                <c:pt idx="416">
                  <c:v>2960</c:v>
                </c:pt>
                <c:pt idx="417">
                  <c:v>2980</c:v>
                </c:pt>
                <c:pt idx="418">
                  <c:v>2970</c:v>
                </c:pt>
                <c:pt idx="419">
                  <c:v>2960</c:v>
                </c:pt>
                <c:pt idx="420">
                  <c:v>2970</c:v>
                </c:pt>
                <c:pt idx="421">
                  <c:v>2970</c:v>
                </c:pt>
                <c:pt idx="422">
                  <c:v>2980</c:v>
                </c:pt>
                <c:pt idx="423">
                  <c:v>2970</c:v>
                </c:pt>
                <c:pt idx="424">
                  <c:v>2960</c:v>
                </c:pt>
                <c:pt idx="425">
                  <c:v>2980</c:v>
                </c:pt>
                <c:pt idx="426">
                  <c:v>2990</c:v>
                </c:pt>
                <c:pt idx="427">
                  <c:v>2990</c:v>
                </c:pt>
                <c:pt idx="428">
                  <c:v>2970</c:v>
                </c:pt>
                <c:pt idx="429">
                  <c:v>2970</c:v>
                </c:pt>
                <c:pt idx="430">
                  <c:v>2980</c:v>
                </c:pt>
                <c:pt idx="431">
                  <c:v>2980</c:v>
                </c:pt>
                <c:pt idx="432">
                  <c:v>2960</c:v>
                </c:pt>
                <c:pt idx="433">
                  <c:v>2980</c:v>
                </c:pt>
                <c:pt idx="434">
                  <c:v>2990</c:v>
                </c:pt>
                <c:pt idx="435">
                  <c:v>2960</c:v>
                </c:pt>
                <c:pt idx="436">
                  <c:v>2970</c:v>
                </c:pt>
                <c:pt idx="437">
                  <c:v>2990</c:v>
                </c:pt>
                <c:pt idx="438">
                  <c:v>2970</c:v>
                </c:pt>
                <c:pt idx="439">
                  <c:v>2980</c:v>
                </c:pt>
                <c:pt idx="440">
                  <c:v>2980</c:v>
                </c:pt>
                <c:pt idx="441">
                  <c:v>3000</c:v>
                </c:pt>
                <c:pt idx="442">
                  <c:v>2950</c:v>
                </c:pt>
                <c:pt idx="443">
                  <c:v>2980</c:v>
                </c:pt>
                <c:pt idx="444">
                  <c:v>2980</c:v>
                </c:pt>
                <c:pt idx="445">
                  <c:v>2980</c:v>
                </c:pt>
                <c:pt idx="446">
                  <c:v>2990</c:v>
                </c:pt>
                <c:pt idx="447">
                  <c:v>3020</c:v>
                </c:pt>
                <c:pt idx="448">
                  <c:v>3000</c:v>
                </c:pt>
                <c:pt idx="449">
                  <c:v>3000</c:v>
                </c:pt>
                <c:pt idx="450">
                  <c:v>2980</c:v>
                </c:pt>
                <c:pt idx="451">
                  <c:v>3010</c:v>
                </c:pt>
                <c:pt idx="452">
                  <c:v>3000</c:v>
                </c:pt>
                <c:pt idx="453">
                  <c:v>3000</c:v>
                </c:pt>
                <c:pt idx="454">
                  <c:v>3010</c:v>
                </c:pt>
                <c:pt idx="455">
                  <c:v>2990</c:v>
                </c:pt>
                <c:pt idx="456">
                  <c:v>3000</c:v>
                </c:pt>
                <c:pt idx="457">
                  <c:v>3000</c:v>
                </c:pt>
                <c:pt idx="458">
                  <c:v>2980</c:v>
                </c:pt>
                <c:pt idx="459">
                  <c:v>3000</c:v>
                </c:pt>
                <c:pt idx="460">
                  <c:v>3000</c:v>
                </c:pt>
                <c:pt idx="461">
                  <c:v>3010</c:v>
                </c:pt>
                <c:pt idx="462">
                  <c:v>3010</c:v>
                </c:pt>
                <c:pt idx="463">
                  <c:v>3000</c:v>
                </c:pt>
                <c:pt idx="464">
                  <c:v>3000</c:v>
                </c:pt>
                <c:pt idx="465">
                  <c:v>3000</c:v>
                </c:pt>
                <c:pt idx="466">
                  <c:v>3000</c:v>
                </c:pt>
                <c:pt idx="467">
                  <c:v>3010</c:v>
                </c:pt>
                <c:pt idx="468">
                  <c:v>3000</c:v>
                </c:pt>
                <c:pt idx="469">
                  <c:v>3010</c:v>
                </c:pt>
                <c:pt idx="470">
                  <c:v>3010</c:v>
                </c:pt>
                <c:pt idx="471">
                  <c:v>3000</c:v>
                </c:pt>
                <c:pt idx="472">
                  <c:v>3000</c:v>
                </c:pt>
                <c:pt idx="473">
                  <c:v>3010</c:v>
                </c:pt>
                <c:pt idx="474">
                  <c:v>2990</c:v>
                </c:pt>
                <c:pt idx="475">
                  <c:v>3010</c:v>
                </c:pt>
                <c:pt idx="476">
                  <c:v>3010</c:v>
                </c:pt>
                <c:pt idx="477">
                  <c:v>3010</c:v>
                </c:pt>
                <c:pt idx="478">
                  <c:v>2990</c:v>
                </c:pt>
                <c:pt idx="479">
                  <c:v>3000</c:v>
                </c:pt>
                <c:pt idx="480">
                  <c:v>3000</c:v>
                </c:pt>
                <c:pt idx="481">
                  <c:v>3010</c:v>
                </c:pt>
                <c:pt idx="482">
                  <c:v>3020</c:v>
                </c:pt>
                <c:pt idx="483">
                  <c:v>3020</c:v>
                </c:pt>
                <c:pt idx="484">
                  <c:v>3010</c:v>
                </c:pt>
                <c:pt idx="485">
                  <c:v>3010</c:v>
                </c:pt>
                <c:pt idx="486">
                  <c:v>3000</c:v>
                </c:pt>
                <c:pt idx="487">
                  <c:v>3010</c:v>
                </c:pt>
                <c:pt idx="488">
                  <c:v>3020</c:v>
                </c:pt>
                <c:pt idx="489">
                  <c:v>3000</c:v>
                </c:pt>
                <c:pt idx="490">
                  <c:v>3000</c:v>
                </c:pt>
                <c:pt idx="491">
                  <c:v>3020</c:v>
                </c:pt>
                <c:pt idx="492">
                  <c:v>3020</c:v>
                </c:pt>
                <c:pt idx="493">
                  <c:v>2970</c:v>
                </c:pt>
                <c:pt idx="494">
                  <c:v>3000</c:v>
                </c:pt>
                <c:pt idx="495">
                  <c:v>3000</c:v>
                </c:pt>
                <c:pt idx="496">
                  <c:v>3000</c:v>
                </c:pt>
                <c:pt idx="497">
                  <c:v>3020</c:v>
                </c:pt>
                <c:pt idx="498">
                  <c:v>3020</c:v>
                </c:pt>
                <c:pt idx="499">
                  <c:v>3020</c:v>
                </c:pt>
                <c:pt idx="500">
                  <c:v>3020</c:v>
                </c:pt>
                <c:pt idx="501">
                  <c:v>3010</c:v>
                </c:pt>
                <c:pt idx="502">
                  <c:v>3030</c:v>
                </c:pt>
                <c:pt idx="503">
                  <c:v>3040</c:v>
                </c:pt>
                <c:pt idx="504">
                  <c:v>3010</c:v>
                </c:pt>
                <c:pt idx="505">
                  <c:v>2990</c:v>
                </c:pt>
                <c:pt idx="506">
                  <c:v>3020</c:v>
                </c:pt>
                <c:pt idx="507">
                  <c:v>3020</c:v>
                </c:pt>
                <c:pt idx="508">
                  <c:v>3030</c:v>
                </c:pt>
                <c:pt idx="509">
                  <c:v>3030</c:v>
                </c:pt>
                <c:pt idx="510">
                  <c:v>3000</c:v>
                </c:pt>
                <c:pt idx="511">
                  <c:v>3020</c:v>
                </c:pt>
                <c:pt idx="512">
                  <c:v>3010</c:v>
                </c:pt>
                <c:pt idx="513">
                  <c:v>3030</c:v>
                </c:pt>
                <c:pt idx="514">
                  <c:v>3010</c:v>
                </c:pt>
                <c:pt idx="515">
                  <c:v>3010</c:v>
                </c:pt>
                <c:pt idx="516">
                  <c:v>3030</c:v>
                </c:pt>
                <c:pt idx="517">
                  <c:v>3030</c:v>
                </c:pt>
                <c:pt idx="518">
                  <c:v>3030</c:v>
                </c:pt>
                <c:pt idx="519">
                  <c:v>3030</c:v>
                </c:pt>
                <c:pt idx="520">
                  <c:v>3030</c:v>
                </c:pt>
                <c:pt idx="521">
                  <c:v>3030</c:v>
                </c:pt>
                <c:pt idx="522">
                  <c:v>3020</c:v>
                </c:pt>
                <c:pt idx="523">
                  <c:v>3030</c:v>
                </c:pt>
                <c:pt idx="524">
                  <c:v>3040</c:v>
                </c:pt>
                <c:pt idx="525">
                  <c:v>3020</c:v>
                </c:pt>
                <c:pt idx="526">
                  <c:v>3020</c:v>
                </c:pt>
                <c:pt idx="527">
                  <c:v>3020</c:v>
                </c:pt>
                <c:pt idx="528">
                  <c:v>3030</c:v>
                </c:pt>
                <c:pt idx="529">
                  <c:v>3030</c:v>
                </c:pt>
                <c:pt idx="530">
                  <c:v>3030</c:v>
                </c:pt>
                <c:pt idx="531">
                  <c:v>3030</c:v>
                </c:pt>
                <c:pt idx="532">
                  <c:v>3030</c:v>
                </c:pt>
                <c:pt idx="533">
                  <c:v>3010</c:v>
                </c:pt>
                <c:pt idx="534">
                  <c:v>3020</c:v>
                </c:pt>
                <c:pt idx="535">
                  <c:v>3030</c:v>
                </c:pt>
                <c:pt idx="536">
                  <c:v>3020</c:v>
                </c:pt>
                <c:pt idx="537">
                  <c:v>3020</c:v>
                </c:pt>
                <c:pt idx="538">
                  <c:v>3030</c:v>
                </c:pt>
                <c:pt idx="539">
                  <c:v>3050</c:v>
                </c:pt>
                <c:pt idx="540">
                  <c:v>3030</c:v>
                </c:pt>
                <c:pt idx="541">
                  <c:v>3020</c:v>
                </c:pt>
                <c:pt idx="542">
                  <c:v>3020</c:v>
                </c:pt>
                <c:pt idx="543">
                  <c:v>3020</c:v>
                </c:pt>
                <c:pt idx="544">
                  <c:v>3040</c:v>
                </c:pt>
                <c:pt idx="545">
                  <c:v>3040</c:v>
                </c:pt>
                <c:pt idx="546">
                  <c:v>3030</c:v>
                </c:pt>
                <c:pt idx="547">
                  <c:v>3020</c:v>
                </c:pt>
                <c:pt idx="548">
                  <c:v>3040</c:v>
                </c:pt>
                <c:pt idx="549">
                  <c:v>3030</c:v>
                </c:pt>
                <c:pt idx="550">
                  <c:v>3020</c:v>
                </c:pt>
                <c:pt idx="551">
                  <c:v>3030</c:v>
                </c:pt>
                <c:pt idx="552">
                  <c:v>3040</c:v>
                </c:pt>
                <c:pt idx="553">
                  <c:v>3010</c:v>
                </c:pt>
                <c:pt idx="554">
                  <c:v>3030</c:v>
                </c:pt>
                <c:pt idx="555">
                  <c:v>3040</c:v>
                </c:pt>
                <c:pt idx="556">
                  <c:v>3030</c:v>
                </c:pt>
                <c:pt idx="557">
                  <c:v>3050</c:v>
                </c:pt>
                <c:pt idx="558">
                  <c:v>3030</c:v>
                </c:pt>
                <c:pt idx="559">
                  <c:v>3030</c:v>
                </c:pt>
                <c:pt idx="560">
                  <c:v>3030</c:v>
                </c:pt>
                <c:pt idx="561">
                  <c:v>3050</c:v>
                </c:pt>
                <c:pt idx="562">
                  <c:v>3030</c:v>
                </c:pt>
                <c:pt idx="563">
                  <c:v>3040</c:v>
                </c:pt>
                <c:pt idx="564">
                  <c:v>3030</c:v>
                </c:pt>
                <c:pt idx="565">
                  <c:v>3030</c:v>
                </c:pt>
                <c:pt idx="566">
                  <c:v>3020</c:v>
                </c:pt>
                <c:pt idx="567">
                  <c:v>3040</c:v>
                </c:pt>
                <c:pt idx="568">
                  <c:v>3000</c:v>
                </c:pt>
                <c:pt idx="569">
                  <c:v>3040</c:v>
                </c:pt>
                <c:pt idx="570">
                  <c:v>3030</c:v>
                </c:pt>
                <c:pt idx="571">
                  <c:v>3030</c:v>
                </c:pt>
                <c:pt idx="572">
                  <c:v>3030</c:v>
                </c:pt>
                <c:pt idx="573">
                  <c:v>3020</c:v>
                </c:pt>
                <c:pt idx="574">
                  <c:v>3020</c:v>
                </c:pt>
                <c:pt idx="575">
                  <c:v>3020</c:v>
                </c:pt>
                <c:pt idx="576">
                  <c:v>3040</c:v>
                </c:pt>
                <c:pt idx="577">
                  <c:v>3040</c:v>
                </c:pt>
                <c:pt idx="578">
                  <c:v>3020</c:v>
                </c:pt>
                <c:pt idx="579">
                  <c:v>3020</c:v>
                </c:pt>
                <c:pt idx="580">
                  <c:v>3040</c:v>
                </c:pt>
                <c:pt idx="581">
                  <c:v>3020</c:v>
                </c:pt>
                <c:pt idx="582">
                  <c:v>3030</c:v>
                </c:pt>
                <c:pt idx="583">
                  <c:v>3030</c:v>
                </c:pt>
                <c:pt idx="584">
                  <c:v>3020</c:v>
                </c:pt>
                <c:pt idx="585">
                  <c:v>3000</c:v>
                </c:pt>
                <c:pt idx="586">
                  <c:v>3020</c:v>
                </c:pt>
                <c:pt idx="587">
                  <c:v>3030</c:v>
                </c:pt>
                <c:pt idx="588">
                  <c:v>3040</c:v>
                </c:pt>
                <c:pt idx="589">
                  <c:v>3000</c:v>
                </c:pt>
                <c:pt idx="590">
                  <c:v>3000</c:v>
                </c:pt>
                <c:pt idx="591">
                  <c:v>2990</c:v>
                </c:pt>
                <c:pt idx="592">
                  <c:v>2990</c:v>
                </c:pt>
                <c:pt idx="593">
                  <c:v>2970</c:v>
                </c:pt>
                <c:pt idx="594">
                  <c:v>2980</c:v>
                </c:pt>
                <c:pt idx="595">
                  <c:v>3020</c:v>
                </c:pt>
                <c:pt idx="596">
                  <c:v>2980</c:v>
                </c:pt>
                <c:pt idx="597">
                  <c:v>2980</c:v>
                </c:pt>
                <c:pt idx="598">
                  <c:v>2970</c:v>
                </c:pt>
                <c:pt idx="599">
                  <c:v>2990</c:v>
                </c:pt>
                <c:pt idx="600">
                  <c:v>3000</c:v>
                </c:pt>
                <c:pt idx="601">
                  <c:v>2980</c:v>
                </c:pt>
                <c:pt idx="602">
                  <c:v>2990</c:v>
                </c:pt>
                <c:pt idx="603">
                  <c:v>3010</c:v>
                </c:pt>
                <c:pt idx="604">
                  <c:v>2990</c:v>
                </c:pt>
                <c:pt idx="605">
                  <c:v>2990</c:v>
                </c:pt>
                <c:pt idx="606">
                  <c:v>3010</c:v>
                </c:pt>
                <c:pt idx="607">
                  <c:v>3010</c:v>
                </c:pt>
                <c:pt idx="608">
                  <c:v>3020</c:v>
                </c:pt>
                <c:pt idx="609">
                  <c:v>3010</c:v>
                </c:pt>
                <c:pt idx="610">
                  <c:v>3020</c:v>
                </c:pt>
                <c:pt idx="611">
                  <c:v>3010</c:v>
                </c:pt>
                <c:pt idx="612">
                  <c:v>3010</c:v>
                </c:pt>
                <c:pt idx="613">
                  <c:v>3010</c:v>
                </c:pt>
                <c:pt idx="614">
                  <c:v>3010</c:v>
                </c:pt>
                <c:pt idx="615">
                  <c:v>3030</c:v>
                </c:pt>
                <c:pt idx="616">
                  <c:v>3020</c:v>
                </c:pt>
                <c:pt idx="617">
                  <c:v>3010</c:v>
                </c:pt>
                <c:pt idx="618">
                  <c:v>3020</c:v>
                </c:pt>
                <c:pt idx="619">
                  <c:v>3050</c:v>
                </c:pt>
                <c:pt idx="620">
                  <c:v>3020</c:v>
                </c:pt>
                <c:pt idx="621">
                  <c:v>3010</c:v>
                </c:pt>
                <c:pt idx="622">
                  <c:v>3020</c:v>
                </c:pt>
                <c:pt idx="623">
                  <c:v>3020</c:v>
                </c:pt>
                <c:pt idx="624">
                  <c:v>3020</c:v>
                </c:pt>
                <c:pt idx="625">
                  <c:v>3020</c:v>
                </c:pt>
                <c:pt idx="626">
                  <c:v>3030</c:v>
                </c:pt>
                <c:pt idx="627">
                  <c:v>3030</c:v>
                </c:pt>
                <c:pt idx="628">
                  <c:v>3050</c:v>
                </c:pt>
                <c:pt idx="629">
                  <c:v>3040</c:v>
                </c:pt>
                <c:pt idx="630">
                  <c:v>3040</c:v>
                </c:pt>
                <c:pt idx="631">
                  <c:v>3030</c:v>
                </c:pt>
                <c:pt idx="632">
                  <c:v>3040</c:v>
                </c:pt>
                <c:pt idx="633">
                  <c:v>3040</c:v>
                </c:pt>
                <c:pt idx="634">
                  <c:v>3010</c:v>
                </c:pt>
                <c:pt idx="635">
                  <c:v>3030</c:v>
                </c:pt>
                <c:pt idx="636">
                  <c:v>2310</c:v>
                </c:pt>
                <c:pt idx="637">
                  <c:v>2370</c:v>
                </c:pt>
                <c:pt idx="638">
                  <c:v>3000</c:v>
                </c:pt>
                <c:pt idx="639">
                  <c:v>2940</c:v>
                </c:pt>
                <c:pt idx="640">
                  <c:v>3020</c:v>
                </c:pt>
                <c:pt idx="641">
                  <c:v>3040</c:v>
                </c:pt>
                <c:pt idx="642">
                  <c:v>3010</c:v>
                </c:pt>
                <c:pt idx="643">
                  <c:v>3040</c:v>
                </c:pt>
                <c:pt idx="644">
                  <c:v>3040</c:v>
                </c:pt>
                <c:pt idx="645">
                  <c:v>3050</c:v>
                </c:pt>
                <c:pt idx="646">
                  <c:v>3040</c:v>
                </c:pt>
                <c:pt idx="647">
                  <c:v>3030</c:v>
                </c:pt>
                <c:pt idx="648">
                  <c:v>3050</c:v>
                </c:pt>
                <c:pt idx="649">
                  <c:v>3040</c:v>
                </c:pt>
                <c:pt idx="650">
                  <c:v>3040</c:v>
                </c:pt>
                <c:pt idx="651">
                  <c:v>3070</c:v>
                </c:pt>
                <c:pt idx="652">
                  <c:v>3060</c:v>
                </c:pt>
                <c:pt idx="653">
                  <c:v>3050</c:v>
                </c:pt>
                <c:pt idx="654">
                  <c:v>3060</c:v>
                </c:pt>
                <c:pt idx="655">
                  <c:v>3030</c:v>
                </c:pt>
                <c:pt idx="656">
                  <c:v>3040</c:v>
                </c:pt>
                <c:pt idx="657">
                  <c:v>3050</c:v>
                </c:pt>
                <c:pt idx="658">
                  <c:v>3070</c:v>
                </c:pt>
                <c:pt idx="659">
                  <c:v>3070</c:v>
                </c:pt>
                <c:pt idx="660">
                  <c:v>3070</c:v>
                </c:pt>
                <c:pt idx="661">
                  <c:v>3060</c:v>
                </c:pt>
                <c:pt idx="662">
                  <c:v>3070</c:v>
                </c:pt>
                <c:pt idx="663">
                  <c:v>3070</c:v>
                </c:pt>
                <c:pt idx="664">
                  <c:v>3070</c:v>
                </c:pt>
                <c:pt idx="665">
                  <c:v>3070</c:v>
                </c:pt>
                <c:pt idx="666">
                  <c:v>3070</c:v>
                </c:pt>
                <c:pt idx="667">
                  <c:v>3070</c:v>
                </c:pt>
                <c:pt idx="668">
                  <c:v>3070</c:v>
                </c:pt>
                <c:pt idx="669">
                  <c:v>3080</c:v>
                </c:pt>
                <c:pt idx="670">
                  <c:v>3080</c:v>
                </c:pt>
                <c:pt idx="671">
                  <c:v>3060</c:v>
                </c:pt>
                <c:pt idx="672">
                  <c:v>3080</c:v>
                </c:pt>
                <c:pt idx="673">
                  <c:v>3060</c:v>
                </c:pt>
                <c:pt idx="674">
                  <c:v>3090</c:v>
                </c:pt>
                <c:pt idx="675">
                  <c:v>3050</c:v>
                </c:pt>
                <c:pt idx="676">
                  <c:v>3080</c:v>
                </c:pt>
                <c:pt idx="677">
                  <c:v>3050</c:v>
                </c:pt>
                <c:pt idx="678">
                  <c:v>3060</c:v>
                </c:pt>
                <c:pt idx="679">
                  <c:v>3090</c:v>
                </c:pt>
                <c:pt idx="680">
                  <c:v>3070</c:v>
                </c:pt>
                <c:pt idx="681">
                  <c:v>3090</c:v>
                </c:pt>
                <c:pt idx="682">
                  <c:v>3070</c:v>
                </c:pt>
                <c:pt idx="683">
                  <c:v>3080</c:v>
                </c:pt>
                <c:pt idx="684">
                  <c:v>3080</c:v>
                </c:pt>
                <c:pt idx="685">
                  <c:v>3080</c:v>
                </c:pt>
                <c:pt idx="686">
                  <c:v>3080</c:v>
                </c:pt>
                <c:pt idx="687">
                  <c:v>3070</c:v>
                </c:pt>
                <c:pt idx="688">
                  <c:v>3090</c:v>
                </c:pt>
                <c:pt idx="689">
                  <c:v>3080</c:v>
                </c:pt>
                <c:pt idx="690">
                  <c:v>3090</c:v>
                </c:pt>
                <c:pt idx="691">
                  <c:v>3060</c:v>
                </c:pt>
                <c:pt idx="692">
                  <c:v>3090</c:v>
                </c:pt>
                <c:pt idx="693">
                  <c:v>3050</c:v>
                </c:pt>
                <c:pt idx="694">
                  <c:v>3090</c:v>
                </c:pt>
                <c:pt idx="695">
                  <c:v>3070</c:v>
                </c:pt>
                <c:pt idx="696">
                  <c:v>3080</c:v>
                </c:pt>
                <c:pt idx="697">
                  <c:v>3080</c:v>
                </c:pt>
                <c:pt idx="698">
                  <c:v>3080</c:v>
                </c:pt>
                <c:pt idx="699">
                  <c:v>3070</c:v>
                </c:pt>
                <c:pt idx="700">
                  <c:v>3100</c:v>
                </c:pt>
                <c:pt idx="701">
                  <c:v>3080</c:v>
                </c:pt>
                <c:pt idx="702">
                  <c:v>3100</c:v>
                </c:pt>
                <c:pt idx="703">
                  <c:v>3090</c:v>
                </c:pt>
                <c:pt idx="704">
                  <c:v>3110</c:v>
                </c:pt>
                <c:pt idx="705">
                  <c:v>3100</c:v>
                </c:pt>
                <c:pt idx="706">
                  <c:v>3100</c:v>
                </c:pt>
                <c:pt idx="707">
                  <c:v>3090</c:v>
                </c:pt>
                <c:pt idx="708">
                  <c:v>3100</c:v>
                </c:pt>
                <c:pt idx="709">
                  <c:v>3080</c:v>
                </c:pt>
                <c:pt idx="710">
                  <c:v>3100</c:v>
                </c:pt>
                <c:pt idx="711">
                  <c:v>3120</c:v>
                </c:pt>
                <c:pt idx="712">
                  <c:v>3110</c:v>
                </c:pt>
                <c:pt idx="713">
                  <c:v>3090</c:v>
                </c:pt>
                <c:pt idx="714">
                  <c:v>3100</c:v>
                </c:pt>
                <c:pt idx="715">
                  <c:v>3090</c:v>
                </c:pt>
                <c:pt idx="716">
                  <c:v>3120</c:v>
                </c:pt>
                <c:pt idx="717">
                  <c:v>3100</c:v>
                </c:pt>
                <c:pt idx="718">
                  <c:v>3100</c:v>
                </c:pt>
                <c:pt idx="719">
                  <c:v>3110</c:v>
                </c:pt>
                <c:pt idx="720">
                  <c:v>3120</c:v>
                </c:pt>
                <c:pt idx="721">
                  <c:v>3100</c:v>
                </c:pt>
                <c:pt idx="722">
                  <c:v>3090</c:v>
                </c:pt>
                <c:pt idx="723">
                  <c:v>3100</c:v>
                </c:pt>
                <c:pt idx="724">
                  <c:v>3100</c:v>
                </c:pt>
                <c:pt idx="725">
                  <c:v>3110</c:v>
                </c:pt>
                <c:pt idx="726">
                  <c:v>3110</c:v>
                </c:pt>
                <c:pt idx="727">
                  <c:v>3100</c:v>
                </c:pt>
                <c:pt idx="728">
                  <c:v>3110</c:v>
                </c:pt>
                <c:pt idx="729">
                  <c:v>3110</c:v>
                </c:pt>
                <c:pt idx="730">
                  <c:v>3100</c:v>
                </c:pt>
                <c:pt idx="731">
                  <c:v>3110</c:v>
                </c:pt>
                <c:pt idx="732">
                  <c:v>3110</c:v>
                </c:pt>
                <c:pt idx="733">
                  <c:v>3080</c:v>
                </c:pt>
                <c:pt idx="734">
                  <c:v>3090</c:v>
                </c:pt>
                <c:pt idx="735">
                  <c:v>3090</c:v>
                </c:pt>
                <c:pt idx="736">
                  <c:v>3090</c:v>
                </c:pt>
                <c:pt idx="737">
                  <c:v>3120</c:v>
                </c:pt>
                <c:pt idx="738">
                  <c:v>3120</c:v>
                </c:pt>
                <c:pt idx="739">
                  <c:v>3120</c:v>
                </c:pt>
                <c:pt idx="740">
                  <c:v>3120</c:v>
                </c:pt>
                <c:pt idx="741">
                  <c:v>3090</c:v>
                </c:pt>
                <c:pt idx="742">
                  <c:v>3110</c:v>
                </c:pt>
                <c:pt idx="743">
                  <c:v>3110</c:v>
                </c:pt>
                <c:pt idx="744">
                  <c:v>3120</c:v>
                </c:pt>
                <c:pt idx="745">
                  <c:v>3100</c:v>
                </c:pt>
                <c:pt idx="746">
                  <c:v>3120</c:v>
                </c:pt>
                <c:pt idx="747">
                  <c:v>3110</c:v>
                </c:pt>
                <c:pt idx="748">
                  <c:v>3120</c:v>
                </c:pt>
                <c:pt idx="749">
                  <c:v>3120</c:v>
                </c:pt>
                <c:pt idx="750">
                  <c:v>3100</c:v>
                </c:pt>
                <c:pt idx="751">
                  <c:v>3120</c:v>
                </c:pt>
                <c:pt idx="752">
                  <c:v>3110</c:v>
                </c:pt>
                <c:pt idx="753">
                  <c:v>3110</c:v>
                </c:pt>
                <c:pt idx="754">
                  <c:v>3110</c:v>
                </c:pt>
                <c:pt idx="755">
                  <c:v>3110</c:v>
                </c:pt>
                <c:pt idx="756">
                  <c:v>3110</c:v>
                </c:pt>
                <c:pt idx="757">
                  <c:v>3110</c:v>
                </c:pt>
                <c:pt idx="758">
                  <c:v>3130</c:v>
                </c:pt>
                <c:pt idx="759">
                  <c:v>3120</c:v>
                </c:pt>
                <c:pt idx="760">
                  <c:v>3110</c:v>
                </c:pt>
                <c:pt idx="761">
                  <c:v>3120</c:v>
                </c:pt>
                <c:pt idx="762">
                  <c:v>3130</c:v>
                </c:pt>
                <c:pt idx="763">
                  <c:v>3110</c:v>
                </c:pt>
                <c:pt idx="764">
                  <c:v>3110</c:v>
                </c:pt>
                <c:pt idx="765">
                  <c:v>3110</c:v>
                </c:pt>
                <c:pt idx="766">
                  <c:v>3110</c:v>
                </c:pt>
                <c:pt idx="767">
                  <c:v>3120</c:v>
                </c:pt>
                <c:pt idx="768">
                  <c:v>3110</c:v>
                </c:pt>
                <c:pt idx="769">
                  <c:v>3110</c:v>
                </c:pt>
                <c:pt idx="770">
                  <c:v>3120</c:v>
                </c:pt>
                <c:pt idx="771">
                  <c:v>3100</c:v>
                </c:pt>
                <c:pt idx="772">
                  <c:v>3110</c:v>
                </c:pt>
                <c:pt idx="773">
                  <c:v>3120</c:v>
                </c:pt>
                <c:pt idx="774">
                  <c:v>3100</c:v>
                </c:pt>
                <c:pt idx="775">
                  <c:v>3110</c:v>
                </c:pt>
                <c:pt idx="776">
                  <c:v>3090</c:v>
                </c:pt>
                <c:pt idx="777">
                  <c:v>3100</c:v>
                </c:pt>
                <c:pt idx="778">
                  <c:v>3100</c:v>
                </c:pt>
                <c:pt idx="779">
                  <c:v>3100</c:v>
                </c:pt>
                <c:pt idx="780">
                  <c:v>3100</c:v>
                </c:pt>
                <c:pt idx="781">
                  <c:v>3040</c:v>
                </c:pt>
                <c:pt idx="782">
                  <c:v>3030</c:v>
                </c:pt>
                <c:pt idx="783">
                  <c:v>3020</c:v>
                </c:pt>
                <c:pt idx="784">
                  <c:v>3020</c:v>
                </c:pt>
                <c:pt idx="785">
                  <c:v>3040</c:v>
                </c:pt>
                <c:pt idx="786">
                  <c:v>3050</c:v>
                </c:pt>
                <c:pt idx="787">
                  <c:v>3030</c:v>
                </c:pt>
                <c:pt idx="788">
                  <c:v>3020</c:v>
                </c:pt>
                <c:pt idx="789">
                  <c:v>3040</c:v>
                </c:pt>
                <c:pt idx="790">
                  <c:v>3060</c:v>
                </c:pt>
                <c:pt idx="791">
                  <c:v>3070</c:v>
                </c:pt>
                <c:pt idx="792">
                  <c:v>3060</c:v>
                </c:pt>
                <c:pt idx="793">
                  <c:v>3060</c:v>
                </c:pt>
                <c:pt idx="794">
                  <c:v>3060</c:v>
                </c:pt>
                <c:pt idx="795">
                  <c:v>3060</c:v>
                </c:pt>
                <c:pt idx="796">
                  <c:v>3080</c:v>
                </c:pt>
                <c:pt idx="797">
                  <c:v>3070</c:v>
                </c:pt>
                <c:pt idx="798">
                  <c:v>3080</c:v>
                </c:pt>
                <c:pt idx="799">
                  <c:v>3070</c:v>
                </c:pt>
                <c:pt idx="800">
                  <c:v>3060</c:v>
                </c:pt>
                <c:pt idx="801">
                  <c:v>3110</c:v>
                </c:pt>
                <c:pt idx="802">
                  <c:v>3090</c:v>
                </c:pt>
                <c:pt idx="803">
                  <c:v>3070</c:v>
                </c:pt>
                <c:pt idx="804">
                  <c:v>3090</c:v>
                </c:pt>
                <c:pt idx="805">
                  <c:v>3100</c:v>
                </c:pt>
                <c:pt idx="806">
                  <c:v>3110</c:v>
                </c:pt>
                <c:pt idx="807">
                  <c:v>3110</c:v>
                </c:pt>
                <c:pt idx="808">
                  <c:v>3110</c:v>
                </c:pt>
                <c:pt idx="809">
                  <c:v>3130</c:v>
                </c:pt>
                <c:pt idx="810">
                  <c:v>3100</c:v>
                </c:pt>
                <c:pt idx="811">
                  <c:v>3110</c:v>
                </c:pt>
                <c:pt idx="812">
                  <c:v>3090</c:v>
                </c:pt>
                <c:pt idx="813">
                  <c:v>3120</c:v>
                </c:pt>
                <c:pt idx="814">
                  <c:v>3110</c:v>
                </c:pt>
                <c:pt idx="815">
                  <c:v>3130</c:v>
                </c:pt>
                <c:pt idx="816">
                  <c:v>3140</c:v>
                </c:pt>
                <c:pt idx="817">
                  <c:v>3110</c:v>
                </c:pt>
                <c:pt idx="818">
                  <c:v>3120</c:v>
                </c:pt>
                <c:pt idx="819">
                  <c:v>3110</c:v>
                </c:pt>
                <c:pt idx="820">
                  <c:v>3120</c:v>
                </c:pt>
                <c:pt idx="821">
                  <c:v>3110</c:v>
                </c:pt>
                <c:pt idx="822">
                  <c:v>3130</c:v>
                </c:pt>
                <c:pt idx="823">
                  <c:v>3140</c:v>
                </c:pt>
                <c:pt idx="824">
                  <c:v>3120</c:v>
                </c:pt>
                <c:pt idx="825">
                  <c:v>3140</c:v>
                </c:pt>
                <c:pt idx="826">
                  <c:v>3150</c:v>
                </c:pt>
                <c:pt idx="827">
                  <c:v>3130</c:v>
                </c:pt>
                <c:pt idx="828">
                  <c:v>3160</c:v>
                </c:pt>
                <c:pt idx="829">
                  <c:v>3140</c:v>
                </c:pt>
                <c:pt idx="830">
                  <c:v>3160</c:v>
                </c:pt>
                <c:pt idx="831">
                  <c:v>3150</c:v>
                </c:pt>
                <c:pt idx="832">
                  <c:v>3140</c:v>
                </c:pt>
                <c:pt idx="833">
                  <c:v>3150</c:v>
                </c:pt>
                <c:pt idx="834">
                  <c:v>3140</c:v>
                </c:pt>
                <c:pt idx="835">
                  <c:v>3140</c:v>
                </c:pt>
                <c:pt idx="836">
                  <c:v>3160</c:v>
                </c:pt>
                <c:pt idx="837">
                  <c:v>3090</c:v>
                </c:pt>
                <c:pt idx="838">
                  <c:v>3120</c:v>
                </c:pt>
                <c:pt idx="839">
                  <c:v>2640</c:v>
                </c:pt>
                <c:pt idx="840">
                  <c:v>3120</c:v>
                </c:pt>
                <c:pt idx="841">
                  <c:v>3080</c:v>
                </c:pt>
                <c:pt idx="842">
                  <c:v>3160</c:v>
                </c:pt>
                <c:pt idx="843">
                  <c:v>3200</c:v>
                </c:pt>
                <c:pt idx="844">
                  <c:v>3210</c:v>
                </c:pt>
                <c:pt idx="845">
                  <c:v>3200</c:v>
                </c:pt>
                <c:pt idx="846">
                  <c:v>3180</c:v>
                </c:pt>
                <c:pt idx="847">
                  <c:v>3260</c:v>
                </c:pt>
                <c:pt idx="848">
                  <c:v>3160</c:v>
                </c:pt>
                <c:pt idx="849">
                  <c:v>3240</c:v>
                </c:pt>
                <c:pt idx="850">
                  <c:v>3250</c:v>
                </c:pt>
                <c:pt idx="851">
                  <c:v>3220</c:v>
                </c:pt>
                <c:pt idx="852">
                  <c:v>3250</c:v>
                </c:pt>
                <c:pt idx="853">
                  <c:v>3250</c:v>
                </c:pt>
                <c:pt idx="854">
                  <c:v>3270</c:v>
                </c:pt>
                <c:pt idx="855">
                  <c:v>3200</c:v>
                </c:pt>
                <c:pt idx="856">
                  <c:v>3250</c:v>
                </c:pt>
                <c:pt idx="857">
                  <c:v>3270</c:v>
                </c:pt>
                <c:pt idx="858">
                  <c:v>3250</c:v>
                </c:pt>
                <c:pt idx="859">
                  <c:v>3260</c:v>
                </c:pt>
                <c:pt idx="860">
                  <c:v>3250</c:v>
                </c:pt>
                <c:pt idx="861">
                  <c:v>3270</c:v>
                </c:pt>
                <c:pt idx="862">
                  <c:v>3270</c:v>
                </c:pt>
                <c:pt idx="863">
                  <c:v>3270</c:v>
                </c:pt>
                <c:pt idx="864">
                  <c:v>3260</c:v>
                </c:pt>
                <c:pt idx="865">
                  <c:v>3260</c:v>
                </c:pt>
                <c:pt idx="866">
                  <c:v>3280</c:v>
                </c:pt>
                <c:pt idx="867">
                  <c:v>3250</c:v>
                </c:pt>
                <c:pt idx="868">
                  <c:v>3290</c:v>
                </c:pt>
                <c:pt idx="869">
                  <c:v>3270</c:v>
                </c:pt>
                <c:pt idx="870">
                  <c:v>3270</c:v>
                </c:pt>
                <c:pt idx="871">
                  <c:v>3250</c:v>
                </c:pt>
                <c:pt idx="872">
                  <c:v>3280</c:v>
                </c:pt>
                <c:pt idx="873">
                  <c:v>3280</c:v>
                </c:pt>
                <c:pt idx="874">
                  <c:v>3270</c:v>
                </c:pt>
                <c:pt idx="875">
                  <c:v>3280</c:v>
                </c:pt>
                <c:pt idx="876">
                  <c:v>3300</c:v>
                </c:pt>
                <c:pt idx="877">
                  <c:v>3280</c:v>
                </c:pt>
                <c:pt idx="878">
                  <c:v>3280</c:v>
                </c:pt>
                <c:pt idx="879">
                  <c:v>3270</c:v>
                </c:pt>
                <c:pt idx="880">
                  <c:v>3280</c:v>
                </c:pt>
                <c:pt idx="881">
                  <c:v>3290</c:v>
                </c:pt>
                <c:pt idx="882">
                  <c:v>3260</c:v>
                </c:pt>
                <c:pt idx="883">
                  <c:v>3280</c:v>
                </c:pt>
                <c:pt idx="884">
                  <c:v>3290</c:v>
                </c:pt>
                <c:pt idx="885">
                  <c:v>3280</c:v>
                </c:pt>
                <c:pt idx="886">
                  <c:v>3270</c:v>
                </c:pt>
                <c:pt idx="887">
                  <c:v>3260</c:v>
                </c:pt>
                <c:pt idx="888">
                  <c:v>3280</c:v>
                </c:pt>
                <c:pt idx="889">
                  <c:v>3290</c:v>
                </c:pt>
                <c:pt idx="890">
                  <c:v>3270</c:v>
                </c:pt>
                <c:pt idx="891">
                  <c:v>3260</c:v>
                </c:pt>
                <c:pt idx="892">
                  <c:v>3250</c:v>
                </c:pt>
                <c:pt idx="893">
                  <c:v>3270</c:v>
                </c:pt>
                <c:pt idx="894">
                  <c:v>3260</c:v>
                </c:pt>
                <c:pt idx="895">
                  <c:v>3250</c:v>
                </c:pt>
                <c:pt idx="896">
                  <c:v>3250</c:v>
                </c:pt>
                <c:pt idx="897">
                  <c:v>3270</c:v>
                </c:pt>
                <c:pt idx="898">
                  <c:v>3250</c:v>
                </c:pt>
                <c:pt idx="899">
                  <c:v>3210</c:v>
                </c:pt>
                <c:pt idx="900">
                  <c:v>3260</c:v>
                </c:pt>
                <c:pt idx="901">
                  <c:v>3270</c:v>
                </c:pt>
                <c:pt idx="902">
                  <c:v>3270</c:v>
                </c:pt>
                <c:pt idx="903">
                  <c:v>3300</c:v>
                </c:pt>
                <c:pt idx="904">
                  <c:v>3300</c:v>
                </c:pt>
                <c:pt idx="905">
                  <c:v>3310</c:v>
                </c:pt>
                <c:pt idx="906">
                  <c:v>3320</c:v>
                </c:pt>
                <c:pt idx="907">
                  <c:v>3340</c:v>
                </c:pt>
                <c:pt idx="908">
                  <c:v>3340</c:v>
                </c:pt>
                <c:pt idx="909">
                  <c:v>3350</c:v>
                </c:pt>
                <c:pt idx="910">
                  <c:v>3370</c:v>
                </c:pt>
                <c:pt idx="911">
                  <c:v>3380</c:v>
                </c:pt>
                <c:pt idx="912">
                  <c:v>3390</c:v>
                </c:pt>
                <c:pt idx="913">
                  <c:v>3400</c:v>
                </c:pt>
                <c:pt idx="914">
                  <c:v>3390</c:v>
                </c:pt>
                <c:pt idx="915">
                  <c:v>3400</c:v>
                </c:pt>
                <c:pt idx="916">
                  <c:v>3410</c:v>
                </c:pt>
                <c:pt idx="917">
                  <c:v>3420</c:v>
                </c:pt>
                <c:pt idx="918">
                  <c:v>3430</c:v>
                </c:pt>
                <c:pt idx="919">
                  <c:v>3410</c:v>
                </c:pt>
                <c:pt idx="920">
                  <c:v>3440</c:v>
                </c:pt>
                <c:pt idx="921">
                  <c:v>3430</c:v>
                </c:pt>
                <c:pt idx="922">
                  <c:v>3440</c:v>
                </c:pt>
                <c:pt idx="923">
                  <c:v>3440</c:v>
                </c:pt>
                <c:pt idx="924">
                  <c:v>3430</c:v>
                </c:pt>
                <c:pt idx="925">
                  <c:v>3440</c:v>
                </c:pt>
                <c:pt idx="926">
                  <c:v>3470</c:v>
                </c:pt>
                <c:pt idx="927">
                  <c:v>3460</c:v>
                </c:pt>
                <c:pt idx="928">
                  <c:v>3460</c:v>
                </c:pt>
                <c:pt idx="929">
                  <c:v>3470</c:v>
                </c:pt>
                <c:pt idx="930">
                  <c:v>3470</c:v>
                </c:pt>
                <c:pt idx="931">
                  <c:v>3470</c:v>
                </c:pt>
                <c:pt idx="932">
                  <c:v>3480</c:v>
                </c:pt>
                <c:pt idx="933">
                  <c:v>3500</c:v>
                </c:pt>
                <c:pt idx="934">
                  <c:v>3480</c:v>
                </c:pt>
                <c:pt idx="935">
                  <c:v>3470</c:v>
                </c:pt>
                <c:pt idx="936">
                  <c:v>3500</c:v>
                </c:pt>
                <c:pt idx="937">
                  <c:v>3490</c:v>
                </c:pt>
                <c:pt idx="938">
                  <c:v>3500</c:v>
                </c:pt>
                <c:pt idx="939">
                  <c:v>3490</c:v>
                </c:pt>
                <c:pt idx="940">
                  <c:v>3480</c:v>
                </c:pt>
                <c:pt idx="941">
                  <c:v>3490</c:v>
                </c:pt>
                <c:pt idx="942">
                  <c:v>3500</c:v>
                </c:pt>
                <c:pt idx="943">
                  <c:v>3510</c:v>
                </c:pt>
                <c:pt idx="944">
                  <c:v>3500</c:v>
                </c:pt>
                <c:pt idx="945">
                  <c:v>3520</c:v>
                </c:pt>
                <c:pt idx="946">
                  <c:v>3510</c:v>
                </c:pt>
                <c:pt idx="947">
                  <c:v>3510</c:v>
                </c:pt>
                <c:pt idx="948">
                  <c:v>3520</c:v>
                </c:pt>
                <c:pt idx="949">
                  <c:v>3540</c:v>
                </c:pt>
                <c:pt idx="950">
                  <c:v>3530</c:v>
                </c:pt>
                <c:pt idx="951">
                  <c:v>3530</c:v>
                </c:pt>
                <c:pt idx="952">
                  <c:v>3520</c:v>
                </c:pt>
                <c:pt idx="953">
                  <c:v>3520</c:v>
                </c:pt>
                <c:pt idx="954">
                  <c:v>3540</c:v>
                </c:pt>
                <c:pt idx="955">
                  <c:v>3560</c:v>
                </c:pt>
                <c:pt idx="956">
                  <c:v>3560</c:v>
                </c:pt>
                <c:pt idx="957">
                  <c:v>3540</c:v>
                </c:pt>
                <c:pt idx="958">
                  <c:v>3560</c:v>
                </c:pt>
                <c:pt idx="959">
                  <c:v>3550</c:v>
                </c:pt>
                <c:pt idx="960">
                  <c:v>3540</c:v>
                </c:pt>
                <c:pt idx="961">
                  <c:v>3550</c:v>
                </c:pt>
                <c:pt idx="962">
                  <c:v>3560</c:v>
                </c:pt>
                <c:pt idx="963">
                  <c:v>3560</c:v>
                </c:pt>
                <c:pt idx="964">
                  <c:v>3560</c:v>
                </c:pt>
                <c:pt idx="965">
                  <c:v>3550</c:v>
                </c:pt>
                <c:pt idx="966">
                  <c:v>3560</c:v>
                </c:pt>
                <c:pt idx="967">
                  <c:v>3570</c:v>
                </c:pt>
                <c:pt idx="968">
                  <c:v>3570</c:v>
                </c:pt>
                <c:pt idx="969">
                  <c:v>3570</c:v>
                </c:pt>
                <c:pt idx="970">
                  <c:v>3560</c:v>
                </c:pt>
                <c:pt idx="971">
                  <c:v>3580</c:v>
                </c:pt>
                <c:pt idx="972">
                  <c:v>3580</c:v>
                </c:pt>
                <c:pt idx="973">
                  <c:v>3570</c:v>
                </c:pt>
                <c:pt idx="974">
                  <c:v>3580</c:v>
                </c:pt>
                <c:pt idx="975">
                  <c:v>3580</c:v>
                </c:pt>
                <c:pt idx="976">
                  <c:v>3590</c:v>
                </c:pt>
                <c:pt idx="977">
                  <c:v>3590</c:v>
                </c:pt>
                <c:pt idx="978">
                  <c:v>3590</c:v>
                </c:pt>
                <c:pt idx="979">
                  <c:v>3590</c:v>
                </c:pt>
                <c:pt idx="980">
                  <c:v>3590</c:v>
                </c:pt>
                <c:pt idx="981">
                  <c:v>3590</c:v>
                </c:pt>
                <c:pt idx="982">
                  <c:v>3590</c:v>
                </c:pt>
                <c:pt idx="983">
                  <c:v>3570</c:v>
                </c:pt>
                <c:pt idx="984">
                  <c:v>3570</c:v>
                </c:pt>
                <c:pt idx="985">
                  <c:v>3580</c:v>
                </c:pt>
                <c:pt idx="986">
                  <c:v>3590</c:v>
                </c:pt>
                <c:pt idx="987">
                  <c:v>3590</c:v>
                </c:pt>
                <c:pt idx="988">
                  <c:v>3590</c:v>
                </c:pt>
                <c:pt idx="989">
                  <c:v>3600</c:v>
                </c:pt>
                <c:pt idx="990">
                  <c:v>3580</c:v>
                </c:pt>
                <c:pt idx="991">
                  <c:v>3580</c:v>
                </c:pt>
                <c:pt idx="992">
                  <c:v>3590</c:v>
                </c:pt>
                <c:pt idx="993">
                  <c:v>3570</c:v>
                </c:pt>
                <c:pt idx="994">
                  <c:v>3570</c:v>
                </c:pt>
                <c:pt idx="995">
                  <c:v>3570</c:v>
                </c:pt>
                <c:pt idx="996">
                  <c:v>3590</c:v>
                </c:pt>
                <c:pt idx="997">
                  <c:v>3580</c:v>
                </c:pt>
                <c:pt idx="998">
                  <c:v>3580</c:v>
                </c:pt>
                <c:pt idx="999">
                  <c:v>3590</c:v>
                </c:pt>
                <c:pt idx="1000">
                  <c:v>3570</c:v>
                </c:pt>
                <c:pt idx="1001">
                  <c:v>3570</c:v>
                </c:pt>
                <c:pt idx="1002">
                  <c:v>3570</c:v>
                </c:pt>
                <c:pt idx="1003">
                  <c:v>3550</c:v>
                </c:pt>
                <c:pt idx="1004">
                  <c:v>3540</c:v>
                </c:pt>
                <c:pt idx="1005">
                  <c:v>3560</c:v>
                </c:pt>
                <c:pt idx="1006">
                  <c:v>3560</c:v>
                </c:pt>
                <c:pt idx="1007">
                  <c:v>3560</c:v>
                </c:pt>
                <c:pt idx="1008">
                  <c:v>3560</c:v>
                </c:pt>
                <c:pt idx="1009">
                  <c:v>3540</c:v>
                </c:pt>
                <c:pt idx="1010">
                  <c:v>3560</c:v>
                </c:pt>
                <c:pt idx="1011">
                  <c:v>3580</c:v>
                </c:pt>
                <c:pt idx="1012">
                  <c:v>3630</c:v>
                </c:pt>
                <c:pt idx="1013">
                  <c:v>3640</c:v>
                </c:pt>
                <c:pt idx="1014">
                  <c:v>3650</c:v>
                </c:pt>
                <c:pt idx="1015">
                  <c:v>3650</c:v>
                </c:pt>
                <c:pt idx="1016">
                  <c:v>3690</c:v>
                </c:pt>
                <c:pt idx="1017">
                  <c:v>3690</c:v>
                </c:pt>
                <c:pt idx="1018">
                  <c:v>3710</c:v>
                </c:pt>
                <c:pt idx="1019">
                  <c:v>3740</c:v>
                </c:pt>
                <c:pt idx="1020">
                  <c:v>3730</c:v>
                </c:pt>
                <c:pt idx="1021">
                  <c:v>3750</c:v>
                </c:pt>
                <c:pt idx="1022">
                  <c:v>3760</c:v>
                </c:pt>
                <c:pt idx="1023">
                  <c:v>3750</c:v>
                </c:pt>
                <c:pt idx="1024">
                  <c:v>3760</c:v>
                </c:pt>
                <c:pt idx="1025">
                  <c:v>3770</c:v>
                </c:pt>
                <c:pt idx="1026">
                  <c:v>3770</c:v>
                </c:pt>
                <c:pt idx="1027">
                  <c:v>3820</c:v>
                </c:pt>
                <c:pt idx="1028">
                  <c:v>3790</c:v>
                </c:pt>
                <c:pt idx="1029">
                  <c:v>3820</c:v>
                </c:pt>
                <c:pt idx="1030">
                  <c:v>3840</c:v>
                </c:pt>
                <c:pt idx="1031">
                  <c:v>3830</c:v>
                </c:pt>
                <c:pt idx="1032">
                  <c:v>3870</c:v>
                </c:pt>
                <c:pt idx="1033">
                  <c:v>3840</c:v>
                </c:pt>
                <c:pt idx="1034">
                  <c:v>3850</c:v>
                </c:pt>
                <c:pt idx="1035">
                  <c:v>3860</c:v>
                </c:pt>
                <c:pt idx="1036">
                  <c:v>3850</c:v>
                </c:pt>
                <c:pt idx="1037">
                  <c:v>3850</c:v>
                </c:pt>
                <c:pt idx="1038">
                  <c:v>3890</c:v>
                </c:pt>
                <c:pt idx="1039">
                  <c:v>3900</c:v>
                </c:pt>
                <c:pt idx="1040">
                  <c:v>3900</c:v>
                </c:pt>
                <c:pt idx="1041">
                  <c:v>3910</c:v>
                </c:pt>
                <c:pt idx="1042">
                  <c:v>3890</c:v>
                </c:pt>
                <c:pt idx="1043">
                  <c:v>3910</c:v>
                </c:pt>
                <c:pt idx="1044">
                  <c:v>3920</c:v>
                </c:pt>
                <c:pt idx="1045">
                  <c:v>3900</c:v>
                </c:pt>
                <c:pt idx="1046">
                  <c:v>3890</c:v>
                </c:pt>
                <c:pt idx="1047">
                  <c:v>3920</c:v>
                </c:pt>
                <c:pt idx="1048">
                  <c:v>3900</c:v>
                </c:pt>
                <c:pt idx="1049">
                  <c:v>3920</c:v>
                </c:pt>
                <c:pt idx="1050">
                  <c:v>3920</c:v>
                </c:pt>
                <c:pt idx="1051">
                  <c:v>3920</c:v>
                </c:pt>
                <c:pt idx="1052">
                  <c:v>3930</c:v>
                </c:pt>
                <c:pt idx="1053">
                  <c:v>3920</c:v>
                </c:pt>
                <c:pt idx="1054">
                  <c:v>3940</c:v>
                </c:pt>
                <c:pt idx="1055">
                  <c:v>3940</c:v>
                </c:pt>
                <c:pt idx="1056">
                  <c:v>3950</c:v>
                </c:pt>
                <c:pt idx="1057">
                  <c:v>3950</c:v>
                </c:pt>
                <c:pt idx="1058">
                  <c:v>3950</c:v>
                </c:pt>
                <c:pt idx="1059">
                  <c:v>3950</c:v>
                </c:pt>
                <c:pt idx="1060">
                  <c:v>3960</c:v>
                </c:pt>
                <c:pt idx="1061">
                  <c:v>3970</c:v>
                </c:pt>
                <c:pt idx="1062">
                  <c:v>3990</c:v>
                </c:pt>
                <c:pt idx="1063">
                  <c:v>3970</c:v>
                </c:pt>
                <c:pt idx="1064">
                  <c:v>3970</c:v>
                </c:pt>
                <c:pt idx="1065">
                  <c:v>3980</c:v>
                </c:pt>
                <c:pt idx="1066">
                  <c:v>3970</c:v>
                </c:pt>
                <c:pt idx="1067">
                  <c:v>3950</c:v>
                </c:pt>
                <c:pt idx="1068">
                  <c:v>4000</c:v>
                </c:pt>
                <c:pt idx="1069">
                  <c:v>4000</c:v>
                </c:pt>
                <c:pt idx="1070">
                  <c:v>3990</c:v>
                </c:pt>
                <c:pt idx="1071">
                  <c:v>3990</c:v>
                </c:pt>
                <c:pt idx="1072">
                  <c:v>3990</c:v>
                </c:pt>
                <c:pt idx="1073">
                  <c:v>4010</c:v>
                </c:pt>
                <c:pt idx="1074">
                  <c:v>4010</c:v>
                </c:pt>
                <c:pt idx="1075">
                  <c:v>3990</c:v>
                </c:pt>
                <c:pt idx="1076">
                  <c:v>3990</c:v>
                </c:pt>
                <c:pt idx="1077">
                  <c:v>4000</c:v>
                </c:pt>
                <c:pt idx="1078">
                  <c:v>3990</c:v>
                </c:pt>
                <c:pt idx="1079">
                  <c:v>4019.9999999999995</c:v>
                </c:pt>
                <c:pt idx="1080">
                  <c:v>4030.0000000000005</c:v>
                </c:pt>
                <c:pt idx="1081">
                  <c:v>4040</c:v>
                </c:pt>
                <c:pt idx="1082">
                  <c:v>4050</c:v>
                </c:pt>
                <c:pt idx="1083">
                  <c:v>4010</c:v>
                </c:pt>
                <c:pt idx="1084">
                  <c:v>4030.0000000000005</c:v>
                </c:pt>
                <c:pt idx="1085">
                  <c:v>4040</c:v>
                </c:pt>
                <c:pt idx="1086">
                  <c:v>4030.0000000000005</c:v>
                </c:pt>
                <c:pt idx="1087">
                  <c:v>4030.0000000000005</c:v>
                </c:pt>
                <c:pt idx="1088">
                  <c:v>4040</c:v>
                </c:pt>
                <c:pt idx="1089">
                  <c:v>4059.9999999999995</c:v>
                </c:pt>
                <c:pt idx="1090">
                  <c:v>4040</c:v>
                </c:pt>
                <c:pt idx="1091">
                  <c:v>4040</c:v>
                </c:pt>
                <c:pt idx="1092">
                  <c:v>4080</c:v>
                </c:pt>
                <c:pt idx="1093">
                  <c:v>4050</c:v>
                </c:pt>
                <c:pt idx="1094">
                  <c:v>4070.0000000000005</c:v>
                </c:pt>
                <c:pt idx="1095">
                  <c:v>4070.0000000000005</c:v>
                </c:pt>
                <c:pt idx="1096">
                  <c:v>4040</c:v>
                </c:pt>
                <c:pt idx="1097">
                  <c:v>4059.9999999999995</c:v>
                </c:pt>
                <c:pt idx="1098">
                  <c:v>4070.0000000000005</c:v>
                </c:pt>
                <c:pt idx="1099">
                  <c:v>4059.9999999999995</c:v>
                </c:pt>
                <c:pt idx="1100">
                  <c:v>4070.0000000000005</c:v>
                </c:pt>
                <c:pt idx="1101">
                  <c:v>4070.0000000000005</c:v>
                </c:pt>
                <c:pt idx="1102">
                  <c:v>4059.9999999999995</c:v>
                </c:pt>
                <c:pt idx="1103">
                  <c:v>4070.0000000000005</c:v>
                </c:pt>
                <c:pt idx="1104">
                  <c:v>4050</c:v>
                </c:pt>
                <c:pt idx="1105">
                  <c:v>4040</c:v>
                </c:pt>
                <c:pt idx="1106">
                  <c:v>4070.0000000000005</c:v>
                </c:pt>
                <c:pt idx="1107">
                  <c:v>4059.9999999999995</c:v>
                </c:pt>
                <c:pt idx="1108">
                  <c:v>4059.9999999999995</c:v>
                </c:pt>
                <c:pt idx="1109">
                  <c:v>4050</c:v>
                </c:pt>
                <c:pt idx="1110">
                  <c:v>4050</c:v>
                </c:pt>
                <c:pt idx="1111">
                  <c:v>4040</c:v>
                </c:pt>
                <c:pt idx="1112">
                  <c:v>4050</c:v>
                </c:pt>
                <c:pt idx="1113">
                  <c:v>4050</c:v>
                </c:pt>
                <c:pt idx="1114">
                  <c:v>4059.9999999999995</c:v>
                </c:pt>
                <c:pt idx="1115">
                  <c:v>4030.0000000000005</c:v>
                </c:pt>
                <c:pt idx="1116">
                  <c:v>4040</c:v>
                </c:pt>
                <c:pt idx="1117">
                  <c:v>4050</c:v>
                </c:pt>
                <c:pt idx="1118">
                  <c:v>4050</c:v>
                </c:pt>
                <c:pt idx="1119">
                  <c:v>4030.0000000000005</c:v>
                </c:pt>
                <c:pt idx="1120">
                  <c:v>4019.9999999999995</c:v>
                </c:pt>
                <c:pt idx="1121">
                  <c:v>4019.9999999999995</c:v>
                </c:pt>
                <c:pt idx="1122">
                  <c:v>4000</c:v>
                </c:pt>
                <c:pt idx="1123">
                  <c:v>4000</c:v>
                </c:pt>
                <c:pt idx="1124">
                  <c:v>4000</c:v>
                </c:pt>
                <c:pt idx="1125">
                  <c:v>4030.0000000000005</c:v>
                </c:pt>
                <c:pt idx="1126">
                  <c:v>3990</c:v>
                </c:pt>
                <c:pt idx="1127">
                  <c:v>4000</c:v>
                </c:pt>
                <c:pt idx="1128">
                  <c:v>4019.9999999999995</c:v>
                </c:pt>
                <c:pt idx="1129">
                  <c:v>4000</c:v>
                </c:pt>
                <c:pt idx="1130">
                  <c:v>4010</c:v>
                </c:pt>
                <c:pt idx="1131">
                  <c:v>4000</c:v>
                </c:pt>
                <c:pt idx="1132">
                  <c:v>4000</c:v>
                </c:pt>
                <c:pt idx="1133">
                  <c:v>4000</c:v>
                </c:pt>
                <c:pt idx="1134">
                  <c:v>3990</c:v>
                </c:pt>
                <c:pt idx="1135">
                  <c:v>3990</c:v>
                </c:pt>
                <c:pt idx="1136">
                  <c:v>4030.0000000000005</c:v>
                </c:pt>
                <c:pt idx="1137">
                  <c:v>4070.0000000000005</c:v>
                </c:pt>
                <c:pt idx="1138">
                  <c:v>4059.9999999999995</c:v>
                </c:pt>
                <c:pt idx="1139">
                  <c:v>4120</c:v>
                </c:pt>
                <c:pt idx="1140">
                  <c:v>4120</c:v>
                </c:pt>
                <c:pt idx="1141">
                  <c:v>4150</c:v>
                </c:pt>
                <c:pt idx="1142">
                  <c:v>4150</c:v>
                </c:pt>
                <c:pt idx="1143">
                  <c:v>4180</c:v>
                </c:pt>
                <c:pt idx="1144">
                  <c:v>4180</c:v>
                </c:pt>
                <c:pt idx="1145">
                  <c:v>4200</c:v>
                </c:pt>
                <c:pt idx="1146">
                  <c:v>4200</c:v>
                </c:pt>
                <c:pt idx="1147">
                  <c:v>4220</c:v>
                </c:pt>
                <c:pt idx="1148">
                  <c:v>4240</c:v>
                </c:pt>
                <c:pt idx="1149">
                  <c:v>4240</c:v>
                </c:pt>
                <c:pt idx="1150">
                  <c:v>4260</c:v>
                </c:pt>
                <c:pt idx="1151">
                  <c:v>4250</c:v>
                </c:pt>
                <c:pt idx="1152">
                  <c:v>4260</c:v>
                </c:pt>
                <c:pt idx="1153">
                  <c:v>4280</c:v>
                </c:pt>
                <c:pt idx="1154">
                  <c:v>4270</c:v>
                </c:pt>
                <c:pt idx="1155">
                  <c:v>4260</c:v>
                </c:pt>
                <c:pt idx="1156">
                  <c:v>4290</c:v>
                </c:pt>
                <c:pt idx="1157">
                  <c:v>4300</c:v>
                </c:pt>
                <c:pt idx="1158">
                  <c:v>4290</c:v>
                </c:pt>
                <c:pt idx="1159">
                  <c:v>4300</c:v>
                </c:pt>
                <c:pt idx="1160">
                  <c:v>4300</c:v>
                </c:pt>
                <c:pt idx="1161">
                  <c:v>4300</c:v>
                </c:pt>
                <c:pt idx="1162">
                  <c:v>4310</c:v>
                </c:pt>
                <c:pt idx="1163">
                  <c:v>4340</c:v>
                </c:pt>
                <c:pt idx="1164">
                  <c:v>4320</c:v>
                </c:pt>
                <c:pt idx="1165">
                  <c:v>4330</c:v>
                </c:pt>
                <c:pt idx="1166">
                  <c:v>4350</c:v>
                </c:pt>
                <c:pt idx="1167">
                  <c:v>4340</c:v>
                </c:pt>
                <c:pt idx="1168">
                  <c:v>4370</c:v>
                </c:pt>
                <c:pt idx="1169">
                  <c:v>4350</c:v>
                </c:pt>
                <c:pt idx="1170">
                  <c:v>4350</c:v>
                </c:pt>
                <c:pt idx="1171">
                  <c:v>4360</c:v>
                </c:pt>
                <c:pt idx="1172">
                  <c:v>4370</c:v>
                </c:pt>
                <c:pt idx="1173">
                  <c:v>4370</c:v>
                </c:pt>
                <c:pt idx="1174">
                  <c:v>4410</c:v>
                </c:pt>
                <c:pt idx="1175">
                  <c:v>4390</c:v>
                </c:pt>
                <c:pt idx="1176">
                  <c:v>4370</c:v>
                </c:pt>
                <c:pt idx="1177">
                  <c:v>4410</c:v>
                </c:pt>
                <c:pt idx="1178">
                  <c:v>4370</c:v>
                </c:pt>
                <c:pt idx="1179">
                  <c:v>4390</c:v>
                </c:pt>
                <c:pt idx="1180">
                  <c:v>4400</c:v>
                </c:pt>
                <c:pt idx="1181">
                  <c:v>4390</c:v>
                </c:pt>
                <c:pt idx="1182">
                  <c:v>4400</c:v>
                </c:pt>
                <c:pt idx="1183">
                  <c:v>4420</c:v>
                </c:pt>
                <c:pt idx="1184">
                  <c:v>4410</c:v>
                </c:pt>
                <c:pt idx="1185">
                  <c:v>4430</c:v>
                </c:pt>
                <c:pt idx="1186">
                  <c:v>4410</c:v>
                </c:pt>
                <c:pt idx="1187">
                  <c:v>4430</c:v>
                </c:pt>
                <c:pt idx="1188">
                  <c:v>4430</c:v>
                </c:pt>
                <c:pt idx="1189">
                  <c:v>4430</c:v>
                </c:pt>
                <c:pt idx="1190">
                  <c:v>4430</c:v>
                </c:pt>
                <c:pt idx="1191">
                  <c:v>4430</c:v>
                </c:pt>
                <c:pt idx="1192">
                  <c:v>4450</c:v>
                </c:pt>
                <c:pt idx="1193">
                  <c:v>4440</c:v>
                </c:pt>
                <c:pt idx="1194">
                  <c:v>4440</c:v>
                </c:pt>
                <c:pt idx="1195">
                  <c:v>4460</c:v>
                </c:pt>
                <c:pt idx="1196">
                  <c:v>4460</c:v>
                </c:pt>
                <c:pt idx="1197">
                  <c:v>4480</c:v>
                </c:pt>
                <c:pt idx="1198">
                  <c:v>4470</c:v>
                </c:pt>
                <c:pt idx="1199">
                  <c:v>4480</c:v>
                </c:pt>
                <c:pt idx="1200">
                  <c:v>4460</c:v>
                </c:pt>
                <c:pt idx="1201">
                  <c:v>4460</c:v>
                </c:pt>
                <c:pt idx="1202">
                  <c:v>4470</c:v>
                </c:pt>
                <c:pt idx="1203">
                  <c:v>4480</c:v>
                </c:pt>
                <c:pt idx="1204">
                  <c:v>4470</c:v>
                </c:pt>
                <c:pt idx="1205">
                  <c:v>4470</c:v>
                </c:pt>
                <c:pt idx="1206">
                  <c:v>4480</c:v>
                </c:pt>
                <c:pt idx="1207">
                  <c:v>4490</c:v>
                </c:pt>
                <c:pt idx="1208">
                  <c:v>4490</c:v>
                </c:pt>
                <c:pt idx="1209">
                  <c:v>4480</c:v>
                </c:pt>
                <c:pt idx="1210">
                  <c:v>4500</c:v>
                </c:pt>
                <c:pt idx="1211">
                  <c:v>4490</c:v>
                </c:pt>
                <c:pt idx="1212">
                  <c:v>4520</c:v>
                </c:pt>
                <c:pt idx="1213">
                  <c:v>4510</c:v>
                </c:pt>
                <c:pt idx="1214">
                  <c:v>4500</c:v>
                </c:pt>
                <c:pt idx="1215">
                  <c:v>4490</c:v>
                </c:pt>
                <c:pt idx="1216">
                  <c:v>4510</c:v>
                </c:pt>
                <c:pt idx="1217">
                  <c:v>4520</c:v>
                </c:pt>
                <c:pt idx="1218">
                  <c:v>4510</c:v>
                </c:pt>
                <c:pt idx="1219">
                  <c:v>4550</c:v>
                </c:pt>
                <c:pt idx="1220">
                  <c:v>4510</c:v>
                </c:pt>
                <c:pt idx="1221">
                  <c:v>4540</c:v>
                </c:pt>
                <c:pt idx="1222">
                  <c:v>4480</c:v>
                </c:pt>
                <c:pt idx="1223">
                  <c:v>4520</c:v>
                </c:pt>
                <c:pt idx="1224">
                  <c:v>4540</c:v>
                </c:pt>
                <c:pt idx="1225">
                  <c:v>4530</c:v>
                </c:pt>
                <c:pt idx="1226">
                  <c:v>4550</c:v>
                </c:pt>
                <c:pt idx="1227">
                  <c:v>4530</c:v>
                </c:pt>
                <c:pt idx="1228">
                  <c:v>4520</c:v>
                </c:pt>
                <c:pt idx="1229">
                  <c:v>4520</c:v>
                </c:pt>
                <c:pt idx="1230">
                  <c:v>4540</c:v>
                </c:pt>
                <c:pt idx="1231">
                  <c:v>4550</c:v>
                </c:pt>
                <c:pt idx="1232">
                  <c:v>4520</c:v>
                </c:pt>
                <c:pt idx="1233">
                  <c:v>4540</c:v>
                </c:pt>
                <c:pt idx="1234">
                  <c:v>4550</c:v>
                </c:pt>
                <c:pt idx="1235">
                  <c:v>4520</c:v>
                </c:pt>
                <c:pt idx="1236">
                  <c:v>4510</c:v>
                </c:pt>
                <c:pt idx="1237">
                  <c:v>4520</c:v>
                </c:pt>
                <c:pt idx="1238">
                  <c:v>4520</c:v>
                </c:pt>
                <c:pt idx="1239">
                  <c:v>4520</c:v>
                </c:pt>
                <c:pt idx="1240">
                  <c:v>4520</c:v>
                </c:pt>
                <c:pt idx="1241">
                  <c:v>4510</c:v>
                </c:pt>
                <c:pt idx="1242">
                  <c:v>4510</c:v>
                </c:pt>
                <c:pt idx="1243">
                  <c:v>4480</c:v>
                </c:pt>
                <c:pt idx="1244">
                  <c:v>4500</c:v>
                </c:pt>
                <c:pt idx="1245">
                  <c:v>4490</c:v>
                </c:pt>
                <c:pt idx="1246">
                  <c:v>4470</c:v>
                </c:pt>
                <c:pt idx="1247">
                  <c:v>4450</c:v>
                </c:pt>
                <c:pt idx="1248">
                  <c:v>4470</c:v>
                </c:pt>
                <c:pt idx="1249">
                  <c:v>4460</c:v>
                </c:pt>
                <c:pt idx="1250">
                  <c:v>4480</c:v>
                </c:pt>
                <c:pt idx="1251">
                  <c:v>4440</c:v>
                </c:pt>
                <c:pt idx="1252">
                  <c:v>4440</c:v>
                </c:pt>
                <c:pt idx="1253">
                  <c:v>4440</c:v>
                </c:pt>
                <c:pt idx="1254">
                  <c:v>4440</c:v>
                </c:pt>
                <c:pt idx="1255">
                  <c:v>4450</c:v>
                </c:pt>
                <c:pt idx="1256">
                  <c:v>4460</c:v>
                </c:pt>
                <c:pt idx="1257">
                  <c:v>4430</c:v>
                </c:pt>
                <c:pt idx="1258">
                  <c:v>4430</c:v>
                </c:pt>
                <c:pt idx="1259">
                  <c:v>4440</c:v>
                </c:pt>
                <c:pt idx="1260">
                  <c:v>4440</c:v>
                </c:pt>
                <c:pt idx="1261">
                  <c:v>4440</c:v>
                </c:pt>
                <c:pt idx="1262">
                  <c:v>4460</c:v>
                </c:pt>
                <c:pt idx="1263">
                  <c:v>4440</c:v>
                </c:pt>
                <c:pt idx="1264">
                  <c:v>4430</c:v>
                </c:pt>
                <c:pt idx="1265">
                  <c:v>4450</c:v>
                </c:pt>
                <c:pt idx="1266">
                  <c:v>4430</c:v>
                </c:pt>
                <c:pt idx="1267">
                  <c:v>4440</c:v>
                </c:pt>
                <c:pt idx="1268">
                  <c:v>4450</c:v>
                </c:pt>
                <c:pt idx="1269">
                  <c:v>4450</c:v>
                </c:pt>
                <c:pt idx="1270">
                  <c:v>4440</c:v>
                </c:pt>
                <c:pt idx="1271">
                  <c:v>4450</c:v>
                </c:pt>
                <c:pt idx="1272">
                  <c:v>4420</c:v>
                </c:pt>
                <c:pt idx="1273">
                  <c:v>4440</c:v>
                </c:pt>
                <c:pt idx="1274">
                  <c:v>4440</c:v>
                </c:pt>
                <c:pt idx="1275">
                  <c:v>4450</c:v>
                </c:pt>
                <c:pt idx="1276">
                  <c:v>4550</c:v>
                </c:pt>
                <c:pt idx="1277">
                  <c:v>4620</c:v>
                </c:pt>
                <c:pt idx="1278">
                  <c:v>4660</c:v>
                </c:pt>
                <c:pt idx="1279">
                  <c:v>4670</c:v>
                </c:pt>
                <c:pt idx="1280">
                  <c:v>4700</c:v>
                </c:pt>
                <c:pt idx="1281">
                  <c:v>4720</c:v>
                </c:pt>
                <c:pt idx="1282">
                  <c:v>4740</c:v>
                </c:pt>
                <c:pt idx="1283">
                  <c:v>4710</c:v>
                </c:pt>
                <c:pt idx="1284">
                  <c:v>4770</c:v>
                </c:pt>
                <c:pt idx="1285">
                  <c:v>4750</c:v>
                </c:pt>
                <c:pt idx="1286">
                  <c:v>4770</c:v>
                </c:pt>
                <c:pt idx="1287">
                  <c:v>4770</c:v>
                </c:pt>
                <c:pt idx="1288">
                  <c:v>4790</c:v>
                </c:pt>
                <c:pt idx="1289">
                  <c:v>4790</c:v>
                </c:pt>
                <c:pt idx="1290">
                  <c:v>4820</c:v>
                </c:pt>
                <c:pt idx="1291">
                  <c:v>4800</c:v>
                </c:pt>
                <c:pt idx="1292">
                  <c:v>4830</c:v>
                </c:pt>
                <c:pt idx="1293">
                  <c:v>4850</c:v>
                </c:pt>
                <c:pt idx="1294">
                  <c:v>4860</c:v>
                </c:pt>
                <c:pt idx="1295">
                  <c:v>4850</c:v>
                </c:pt>
                <c:pt idx="1296">
                  <c:v>4860</c:v>
                </c:pt>
                <c:pt idx="1297">
                  <c:v>4860</c:v>
                </c:pt>
                <c:pt idx="1298">
                  <c:v>4860</c:v>
                </c:pt>
                <c:pt idx="1299">
                  <c:v>4890</c:v>
                </c:pt>
                <c:pt idx="1300">
                  <c:v>4910</c:v>
                </c:pt>
                <c:pt idx="1301">
                  <c:v>4910</c:v>
                </c:pt>
                <c:pt idx="1302">
                  <c:v>4910</c:v>
                </c:pt>
                <c:pt idx="1303">
                  <c:v>4920</c:v>
                </c:pt>
                <c:pt idx="1304">
                  <c:v>4950</c:v>
                </c:pt>
                <c:pt idx="1305">
                  <c:v>4940</c:v>
                </c:pt>
                <c:pt idx="1306">
                  <c:v>4930</c:v>
                </c:pt>
                <c:pt idx="1307">
                  <c:v>4950</c:v>
                </c:pt>
                <c:pt idx="1308">
                  <c:v>4950</c:v>
                </c:pt>
                <c:pt idx="1309">
                  <c:v>4950</c:v>
                </c:pt>
                <c:pt idx="1310">
                  <c:v>4960</c:v>
                </c:pt>
                <c:pt idx="1311">
                  <c:v>4960</c:v>
                </c:pt>
                <c:pt idx="1312">
                  <c:v>4990</c:v>
                </c:pt>
                <c:pt idx="1313">
                  <c:v>4960</c:v>
                </c:pt>
                <c:pt idx="1314">
                  <c:v>4980</c:v>
                </c:pt>
                <c:pt idx="1315">
                  <c:v>4980</c:v>
                </c:pt>
                <c:pt idx="1316">
                  <c:v>5010</c:v>
                </c:pt>
                <c:pt idx="1317">
                  <c:v>5010</c:v>
                </c:pt>
                <c:pt idx="1318">
                  <c:v>5020</c:v>
                </c:pt>
                <c:pt idx="1319">
                  <c:v>4990</c:v>
                </c:pt>
                <c:pt idx="1320">
                  <c:v>5010</c:v>
                </c:pt>
                <c:pt idx="1321">
                  <c:v>5020</c:v>
                </c:pt>
                <c:pt idx="1322">
                  <c:v>5020</c:v>
                </c:pt>
                <c:pt idx="1323">
                  <c:v>5010</c:v>
                </c:pt>
                <c:pt idx="1324">
                  <c:v>5010</c:v>
                </c:pt>
                <c:pt idx="1325">
                  <c:v>5030</c:v>
                </c:pt>
                <c:pt idx="1326">
                  <c:v>5030</c:v>
                </c:pt>
                <c:pt idx="1327">
                  <c:v>5020</c:v>
                </c:pt>
                <c:pt idx="1328">
                  <c:v>5040</c:v>
                </c:pt>
                <c:pt idx="1329">
                  <c:v>5030</c:v>
                </c:pt>
                <c:pt idx="1330">
                  <c:v>5040</c:v>
                </c:pt>
                <c:pt idx="1331">
                  <c:v>5040</c:v>
                </c:pt>
                <c:pt idx="1332">
                  <c:v>5060</c:v>
                </c:pt>
                <c:pt idx="1333">
                  <c:v>5050</c:v>
                </c:pt>
                <c:pt idx="1334">
                  <c:v>5060</c:v>
                </c:pt>
                <c:pt idx="1335">
                  <c:v>5070</c:v>
                </c:pt>
                <c:pt idx="1336">
                  <c:v>5060</c:v>
                </c:pt>
                <c:pt idx="1337">
                  <c:v>5060</c:v>
                </c:pt>
                <c:pt idx="1338">
                  <c:v>5030</c:v>
                </c:pt>
                <c:pt idx="1339">
                  <c:v>5080</c:v>
                </c:pt>
                <c:pt idx="1340">
                  <c:v>5080</c:v>
                </c:pt>
                <c:pt idx="1341">
                  <c:v>5050</c:v>
                </c:pt>
                <c:pt idx="1342">
                  <c:v>5080</c:v>
                </c:pt>
                <c:pt idx="1343">
                  <c:v>5080</c:v>
                </c:pt>
                <c:pt idx="1344">
                  <c:v>5070</c:v>
                </c:pt>
                <c:pt idx="1345">
                  <c:v>5100</c:v>
                </c:pt>
                <c:pt idx="1346">
                  <c:v>5070</c:v>
                </c:pt>
                <c:pt idx="1347">
                  <c:v>5090</c:v>
                </c:pt>
                <c:pt idx="1348">
                  <c:v>5080</c:v>
                </c:pt>
                <c:pt idx="1349">
                  <c:v>5070</c:v>
                </c:pt>
                <c:pt idx="1350">
                  <c:v>5090</c:v>
                </c:pt>
                <c:pt idx="1351">
                  <c:v>5030</c:v>
                </c:pt>
                <c:pt idx="1352">
                  <c:v>5080</c:v>
                </c:pt>
                <c:pt idx="1353">
                  <c:v>5050</c:v>
                </c:pt>
                <c:pt idx="1354">
                  <c:v>5100</c:v>
                </c:pt>
                <c:pt idx="1355">
                  <c:v>5090</c:v>
                </c:pt>
                <c:pt idx="1356">
                  <c:v>5090</c:v>
                </c:pt>
                <c:pt idx="1357">
                  <c:v>5100</c:v>
                </c:pt>
                <c:pt idx="1358">
                  <c:v>5130</c:v>
                </c:pt>
                <c:pt idx="1359">
                  <c:v>5100</c:v>
                </c:pt>
                <c:pt idx="1360">
                  <c:v>5100</c:v>
                </c:pt>
                <c:pt idx="1361">
                  <c:v>5100</c:v>
                </c:pt>
                <c:pt idx="1362">
                  <c:v>5110</c:v>
                </c:pt>
                <c:pt idx="1363">
                  <c:v>5110</c:v>
                </c:pt>
                <c:pt idx="1364">
                  <c:v>5110</c:v>
                </c:pt>
                <c:pt idx="1365">
                  <c:v>5100</c:v>
                </c:pt>
                <c:pt idx="1366">
                  <c:v>5110</c:v>
                </c:pt>
                <c:pt idx="1367">
                  <c:v>5110</c:v>
                </c:pt>
                <c:pt idx="1368">
                  <c:v>5110</c:v>
                </c:pt>
                <c:pt idx="1369">
                  <c:v>5100</c:v>
                </c:pt>
                <c:pt idx="1370">
                  <c:v>5120</c:v>
                </c:pt>
                <c:pt idx="1371">
                  <c:v>5100</c:v>
                </c:pt>
                <c:pt idx="1372">
                  <c:v>5120</c:v>
                </c:pt>
                <c:pt idx="1373">
                  <c:v>5100</c:v>
                </c:pt>
                <c:pt idx="1374">
                  <c:v>5110</c:v>
                </c:pt>
                <c:pt idx="1375">
                  <c:v>5100</c:v>
                </c:pt>
                <c:pt idx="1376">
                  <c:v>5100</c:v>
                </c:pt>
                <c:pt idx="1377">
                  <c:v>5110</c:v>
                </c:pt>
                <c:pt idx="1378">
                  <c:v>5120</c:v>
                </c:pt>
                <c:pt idx="1379">
                  <c:v>5120</c:v>
                </c:pt>
                <c:pt idx="1380">
                  <c:v>5140</c:v>
                </c:pt>
                <c:pt idx="1381">
                  <c:v>5100</c:v>
                </c:pt>
                <c:pt idx="1382">
                  <c:v>5120</c:v>
                </c:pt>
                <c:pt idx="1383">
                  <c:v>5130</c:v>
                </c:pt>
              </c:numCache>
            </c:numRef>
          </c:val>
        </c:ser>
        <c:marker val="1"/>
        <c:axId val="62206336"/>
        <c:axId val="62208256"/>
      </c:lineChart>
      <c:lineChart>
        <c:grouping val="standard"/>
        <c:ser>
          <c:idx val="1"/>
          <c:order val="1"/>
          <c:tx>
            <c:strRef>
              <c:f>'Berthelot PN'!$C$1</c:f>
              <c:strCache>
                <c:ptCount val="1"/>
                <c:pt idx="0">
                  <c:v>DO 280</c:v>
                </c:pt>
              </c:strCache>
            </c:strRef>
          </c:tx>
          <c:spPr>
            <a:ln>
              <a:solidFill>
                <a:srgbClr val="9BBB59"/>
              </a:solidFill>
            </a:ln>
          </c:spPr>
          <c:marker>
            <c:symbol val="none"/>
          </c:marker>
          <c:trendline>
            <c:trendlineType val="poly"/>
            <c:order val="5"/>
            <c:dispEq val="1"/>
            <c:trendlineLbl>
              <c:layout>
                <c:manualLayout>
                  <c:x val="2.4519774011299435E-2"/>
                  <c:y val="5.4192116627827934E-2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baseline="0"/>
                      <a:t>Equation de la courbe de tendance de la DO 280: y = -5E-14x</a:t>
                    </a:r>
                    <a:r>
                      <a:rPr lang="en-US" baseline="30000"/>
                      <a:t>5</a:t>
                    </a:r>
                    <a:r>
                      <a:rPr lang="en-US" baseline="0"/>
                      <a:t> + 2E-10x</a:t>
                    </a:r>
                    <a:r>
                      <a:rPr lang="en-US" baseline="30000"/>
                      <a:t>4</a:t>
                    </a:r>
                    <a:r>
                      <a:rPr lang="en-US" baseline="0"/>
                      <a:t> - 2E-07x</a:t>
                    </a:r>
                    <a:r>
                      <a:rPr lang="en-US" baseline="30000"/>
                      <a:t>3</a:t>
                    </a:r>
                    <a:r>
                      <a:rPr lang="en-US" baseline="0"/>
                      <a:t> + 9E-05x</a:t>
                    </a:r>
                    <a:r>
                      <a:rPr lang="en-US" baseline="30000"/>
                      <a:t>2</a:t>
                    </a:r>
                    <a:r>
                      <a:rPr lang="en-US" baseline="0"/>
                      <a:t> - 0,0238x +11,453</a:t>
                    </a:r>
                    <a:endParaRPr lang="en-US"/>
                  </a:p>
                </c:rich>
              </c:tx>
              <c:numFmt formatCode="General" sourceLinked="0"/>
            </c:trendlineLbl>
          </c:trendline>
          <c:cat>
            <c:numRef>
              <c:f>'Berthelot PN'!$E$2:$E$1385</c:f>
              <c:numCache>
                <c:formatCode>General</c:formatCode>
                <c:ptCount val="1384"/>
                <c:pt idx="0">
                  <c:v>7.2254335260115614E-4</c:v>
                </c:pt>
                <c:pt idx="1">
                  <c:v>1.4450867052023121E-3</c:v>
                </c:pt>
                <c:pt idx="2">
                  <c:v>2.167630057803566E-3</c:v>
                </c:pt>
                <c:pt idx="3">
                  <c:v>2.8901734104046241E-3</c:v>
                </c:pt>
                <c:pt idx="4">
                  <c:v>3.6127167630057811E-3</c:v>
                </c:pt>
                <c:pt idx="5">
                  <c:v>4.3352601156070947E-3</c:v>
                </c:pt>
                <c:pt idx="6">
                  <c:v>5.0578034682080926E-3</c:v>
                </c:pt>
                <c:pt idx="7">
                  <c:v>5.7803468208092734E-3</c:v>
                </c:pt>
                <c:pt idx="8">
                  <c:v>6.5028901734104074E-3</c:v>
                </c:pt>
                <c:pt idx="9">
                  <c:v>7.2254335260115614E-3</c:v>
                </c:pt>
                <c:pt idx="10">
                  <c:v>7.9479768786127163E-3</c:v>
                </c:pt>
                <c:pt idx="11">
                  <c:v>8.670520231213872E-3</c:v>
                </c:pt>
                <c:pt idx="12">
                  <c:v>9.3930635838150294E-3</c:v>
                </c:pt>
                <c:pt idx="13">
                  <c:v>1.0115606936416178E-2</c:v>
                </c:pt>
                <c:pt idx="14">
                  <c:v>1.0838150289017773E-2</c:v>
                </c:pt>
                <c:pt idx="15">
                  <c:v>1.1560693641618866E-2</c:v>
                </c:pt>
                <c:pt idx="16">
                  <c:v>1.2283236994219654E-2</c:v>
                </c:pt>
                <c:pt idx="17">
                  <c:v>1.3005780346821072E-2</c:v>
                </c:pt>
                <c:pt idx="18">
                  <c:v>1.3728323699422349E-2</c:v>
                </c:pt>
                <c:pt idx="19">
                  <c:v>1.4450867052023119E-2</c:v>
                </c:pt>
                <c:pt idx="20">
                  <c:v>1.5173410404624277E-2</c:v>
                </c:pt>
                <c:pt idx="21">
                  <c:v>1.5895953757225433E-2</c:v>
                </c:pt>
                <c:pt idx="22">
                  <c:v>1.6618497109826588E-2</c:v>
                </c:pt>
                <c:pt idx="23">
                  <c:v>1.7341040462427744E-2</c:v>
                </c:pt>
                <c:pt idx="24">
                  <c:v>1.8063583815028941E-2</c:v>
                </c:pt>
                <c:pt idx="25">
                  <c:v>1.8786127167630493E-2</c:v>
                </c:pt>
                <c:pt idx="26">
                  <c:v>1.9508670520231221E-2</c:v>
                </c:pt>
                <c:pt idx="27">
                  <c:v>2.0231213872832852E-2</c:v>
                </c:pt>
                <c:pt idx="28">
                  <c:v>2.0953757225433602E-2</c:v>
                </c:pt>
                <c:pt idx="29">
                  <c:v>2.1676300578035559E-2</c:v>
                </c:pt>
                <c:pt idx="30">
                  <c:v>2.2398843930635837E-2</c:v>
                </c:pt>
                <c:pt idx="31">
                  <c:v>2.3121387283236993E-2</c:v>
                </c:pt>
                <c:pt idx="32">
                  <c:v>2.3843930635838152E-2</c:v>
                </c:pt>
                <c:pt idx="33">
                  <c:v>2.4566473988439308E-2</c:v>
                </c:pt>
                <c:pt idx="34">
                  <c:v>2.5289017341040491E-2</c:v>
                </c:pt>
                <c:pt idx="35">
                  <c:v>2.6011560693641619E-2</c:v>
                </c:pt>
                <c:pt idx="36">
                  <c:v>2.6734104046242775E-2</c:v>
                </c:pt>
                <c:pt idx="37">
                  <c:v>2.7456647398844052E-2</c:v>
                </c:pt>
                <c:pt idx="38">
                  <c:v>2.817919075144509E-2</c:v>
                </c:pt>
                <c:pt idx="39">
                  <c:v>2.8901734104046239E-2</c:v>
                </c:pt>
                <c:pt idx="40">
                  <c:v>2.9624277456647412E-2</c:v>
                </c:pt>
                <c:pt idx="41">
                  <c:v>3.0346820809248554E-2</c:v>
                </c:pt>
                <c:pt idx="42">
                  <c:v>3.1069364161849806E-2</c:v>
                </c:pt>
                <c:pt idx="43">
                  <c:v>3.1791907514451836E-2</c:v>
                </c:pt>
                <c:pt idx="44">
                  <c:v>3.2514450867052021E-2</c:v>
                </c:pt>
                <c:pt idx="45">
                  <c:v>3.3236994219653211E-2</c:v>
                </c:pt>
                <c:pt idx="46">
                  <c:v>3.3959537572254415E-2</c:v>
                </c:pt>
                <c:pt idx="47">
                  <c:v>3.4682080924855488E-2</c:v>
                </c:pt>
                <c:pt idx="48">
                  <c:v>3.5404624277456651E-2</c:v>
                </c:pt>
                <c:pt idx="49">
                  <c:v>3.6127167630057806E-2</c:v>
                </c:pt>
                <c:pt idx="50">
                  <c:v>3.684971098266019E-2</c:v>
                </c:pt>
                <c:pt idx="51">
                  <c:v>3.7572254335260118E-2</c:v>
                </c:pt>
                <c:pt idx="52">
                  <c:v>3.8294797687861412E-2</c:v>
                </c:pt>
                <c:pt idx="53">
                  <c:v>3.9017341040462436E-2</c:v>
                </c:pt>
                <c:pt idx="54">
                  <c:v>3.9739884393063585E-2</c:v>
                </c:pt>
                <c:pt idx="55">
                  <c:v>4.0462427745664914E-2</c:v>
                </c:pt>
                <c:pt idx="56">
                  <c:v>4.1184971098265896E-2</c:v>
                </c:pt>
                <c:pt idx="57">
                  <c:v>4.1907514450867052E-2</c:v>
                </c:pt>
                <c:pt idx="58">
                  <c:v>4.2630057803468333E-2</c:v>
                </c:pt>
                <c:pt idx="59">
                  <c:v>4.3352601156070793E-2</c:v>
                </c:pt>
                <c:pt idx="60">
                  <c:v>4.4075144508670457E-2</c:v>
                </c:pt>
                <c:pt idx="61">
                  <c:v>4.4797687861273812E-2</c:v>
                </c:pt>
                <c:pt idx="62">
                  <c:v>4.552023121387283E-2</c:v>
                </c:pt>
                <c:pt idx="63">
                  <c:v>4.6242774566473945E-2</c:v>
                </c:pt>
                <c:pt idx="64">
                  <c:v>4.6965317919075163E-2</c:v>
                </c:pt>
                <c:pt idx="65">
                  <c:v>4.7687861271676311E-2</c:v>
                </c:pt>
                <c:pt idx="66">
                  <c:v>4.8410404624277474E-2</c:v>
                </c:pt>
                <c:pt idx="67">
                  <c:v>4.9132947976879032E-2</c:v>
                </c:pt>
                <c:pt idx="68">
                  <c:v>4.9855491329479834E-2</c:v>
                </c:pt>
                <c:pt idx="69">
                  <c:v>5.0578034682080907E-2</c:v>
                </c:pt>
                <c:pt idx="70">
                  <c:v>5.1300578034682083E-2</c:v>
                </c:pt>
                <c:pt idx="71">
                  <c:v>5.2023121387283384E-2</c:v>
                </c:pt>
                <c:pt idx="72">
                  <c:v>5.2745664739884394E-2</c:v>
                </c:pt>
                <c:pt idx="73">
                  <c:v>5.346820809248555E-2</c:v>
                </c:pt>
                <c:pt idx="74">
                  <c:v>5.4190751445087434E-2</c:v>
                </c:pt>
                <c:pt idx="75">
                  <c:v>5.4913294797689124E-2</c:v>
                </c:pt>
                <c:pt idx="76">
                  <c:v>5.5635838150288996E-2</c:v>
                </c:pt>
                <c:pt idx="77">
                  <c:v>5.6358381502890173E-2</c:v>
                </c:pt>
                <c:pt idx="78">
                  <c:v>5.7080924855493605E-2</c:v>
                </c:pt>
                <c:pt idx="79">
                  <c:v>5.7803468208092484E-2</c:v>
                </c:pt>
                <c:pt idx="80">
                  <c:v>5.8526011560693703E-2</c:v>
                </c:pt>
                <c:pt idx="81">
                  <c:v>5.9248554913294803E-2</c:v>
                </c:pt>
                <c:pt idx="82">
                  <c:v>5.9971098265895945E-2</c:v>
                </c:pt>
                <c:pt idx="83">
                  <c:v>6.0693641618497114E-2</c:v>
                </c:pt>
                <c:pt idx="84">
                  <c:v>6.1416184971099033E-2</c:v>
                </c:pt>
                <c:pt idx="85">
                  <c:v>6.2138728323699419E-2</c:v>
                </c:pt>
                <c:pt idx="86">
                  <c:v>6.2861271676300581E-2</c:v>
                </c:pt>
                <c:pt idx="87">
                  <c:v>6.358381502890173E-2</c:v>
                </c:pt>
                <c:pt idx="88">
                  <c:v>6.4306358381502893E-2</c:v>
                </c:pt>
                <c:pt idx="89">
                  <c:v>6.5028901734104042E-2</c:v>
                </c:pt>
                <c:pt idx="90">
                  <c:v>6.5751445086705204E-2</c:v>
                </c:pt>
                <c:pt idx="91">
                  <c:v>6.6473988439306422E-2</c:v>
                </c:pt>
                <c:pt idx="92">
                  <c:v>6.7196531791907904E-2</c:v>
                </c:pt>
                <c:pt idx="93">
                  <c:v>6.7919075144508734E-2</c:v>
                </c:pt>
                <c:pt idx="94">
                  <c:v>6.8641618497109785E-2</c:v>
                </c:pt>
                <c:pt idx="95">
                  <c:v>6.9364161849713307E-2</c:v>
                </c:pt>
                <c:pt idx="96">
                  <c:v>7.0086705202312138E-2</c:v>
                </c:pt>
                <c:pt idx="97">
                  <c:v>7.0809248554913301E-2</c:v>
                </c:pt>
                <c:pt idx="98">
                  <c:v>7.1531791907514491E-2</c:v>
                </c:pt>
                <c:pt idx="99">
                  <c:v>7.2254335260115612E-2</c:v>
                </c:pt>
                <c:pt idx="100">
                  <c:v>7.2976878612716789E-2</c:v>
                </c:pt>
                <c:pt idx="101">
                  <c:v>7.3699421965317924E-2</c:v>
                </c:pt>
                <c:pt idx="102">
                  <c:v>7.4421965317919073E-2</c:v>
                </c:pt>
                <c:pt idx="103">
                  <c:v>7.5144508670520235E-2</c:v>
                </c:pt>
                <c:pt idx="104">
                  <c:v>7.5867052023122022E-2</c:v>
                </c:pt>
                <c:pt idx="105">
                  <c:v>7.6589595375722547E-2</c:v>
                </c:pt>
                <c:pt idx="106">
                  <c:v>7.7312138728324514E-2</c:v>
                </c:pt>
                <c:pt idx="107">
                  <c:v>7.8034682080924872E-2</c:v>
                </c:pt>
                <c:pt idx="108">
                  <c:v>7.8757225433526534E-2</c:v>
                </c:pt>
                <c:pt idx="109">
                  <c:v>7.947976878612717E-2</c:v>
                </c:pt>
                <c:pt idx="110">
                  <c:v>8.0202312138728318E-2</c:v>
                </c:pt>
                <c:pt idx="111">
                  <c:v>8.0924855491332076E-2</c:v>
                </c:pt>
                <c:pt idx="112">
                  <c:v>8.1647398843930727E-2</c:v>
                </c:pt>
                <c:pt idx="113">
                  <c:v>8.2369942196531792E-2</c:v>
                </c:pt>
                <c:pt idx="114">
                  <c:v>8.3092485549133246E-2</c:v>
                </c:pt>
                <c:pt idx="115">
                  <c:v>8.3815028901734298E-2</c:v>
                </c:pt>
                <c:pt idx="116">
                  <c:v>8.4537572254335266E-2</c:v>
                </c:pt>
                <c:pt idx="117">
                  <c:v>8.5260115606936443E-2</c:v>
                </c:pt>
                <c:pt idx="118">
                  <c:v>8.598265895953755E-2</c:v>
                </c:pt>
                <c:pt idx="119">
                  <c:v>8.6705202312138713E-2</c:v>
                </c:pt>
                <c:pt idx="120">
                  <c:v>8.7427745664739945E-2</c:v>
                </c:pt>
                <c:pt idx="121">
                  <c:v>8.8150289017341038E-2</c:v>
                </c:pt>
                <c:pt idx="122">
                  <c:v>8.8872832369944227E-2</c:v>
                </c:pt>
                <c:pt idx="123">
                  <c:v>8.9595375722547083E-2</c:v>
                </c:pt>
                <c:pt idx="124">
                  <c:v>9.0317919075144484E-2</c:v>
                </c:pt>
                <c:pt idx="125">
                  <c:v>9.1040462427745661E-2</c:v>
                </c:pt>
                <c:pt idx="126">
                  <c:v>9.1763005780347046E-2</c:v>
                </c:pt>
                <c:pt idx="127">
                  <c:v>9.2485549132947972E-2</c:v>
                </c:pt>
                <c:pt idx="128">
                  <c:v>9.3208092485550745E-2</c:v>
                </c:pt>
                <c:pt idx="129">
                  <c:v>9.3930635838150298E-2</c:v>
                </c:pt>
                <c:pt idx="130">
                  <c:v>9.4653179190751766E-2</c:v>
                </c:pt>
                <c:pt idx="131">
                  <c:v>9.5375722543352706E-2</c:v>
                </c:pt>
                <c:pt idx="132">
                  <c:v>9.6098265895953758E-2</c:v>
                </c:pt>
                <c:pt idx="133">
                  <c:v>9.6820809248554948E-2</c:v>
                </c:pt>
                <c:pt idx="134">
                  <c:v>9.7543352601156097E-2</c:v>
                </c:pt>
                <c:pt idx="135">
                  <c:v>9.8265895953760826E-2</c:v>
                </c:pt>
                <c:pt idx="136">
                  <c:v>9.8988439306358394E-2</c:v>
                </c:pt>
                <c:pt idx="137">
                  <c:v>9.9710982658959543E-2</c:v>
                </c:pt>
                <c:pt idx="138">
                  <c:v>0.10043352601156069</c:v>
                </c:pt>
                <c:pt idx="139">
                  <c:v>0.10115606936416185</c:v>
                </c:pt>
                <c:pt idx="140">
                  <c:v>0.10187861271676298</c:v>
                </c:pt>
                <c:pt idx="141">
                  <c:v>0.10260115606936417</c:v>
                </c:pt>
                <c:pt idx="142">
                  <c:v>0.10332369942196552</c:v>
                </c:pt>
                <c:pt idx="143">
                  <c:v>0.10404624277456812</c:v>
                </c:pt>
                <c:pt idx="144">
                  <c:v>0.10476878612716763</c:v>
                </c:pt>
                <c:pt idx="145">
                  <c:v>0.10549132947976878</c:v>
                </c:pt>
                <c:pt idx="146">
                  <c:v>0.10621387283236999</c:v>
                </c:pt>
                <c:pt idx="147">
                  <c:v>0.1069364161849711</c:v>
                </c:pt>
                <c:pt idx="148">
                  <c:v>0.10765895953757225</c:v>
                </c:pt>
                <c:pt idx="149">
                  <c:v>0.10838150289017341</c:v>
                </c:pt>
                <c:pt idx="150">
                  <c:v>0.10910404624277616</c:v>
                </c:pt>
                <c:pt idx="151">
                  <c:v>0.10982658959537571</c:v>
                </c:pt>
                <c:pt idx="152">
                  <c:v>0.11054913294797687</c:v>
                </c:pt>
                <c:pt idx="153">
                  <c:v>0.11127167630057803</c:v>
                </c:pt>
                <c:pt idx="154">
                  <c:v>0.11199421965317929</c:v>
                </c:pt>
                <c:pt idx="155">
                  <c:v>0.11271676300578062</c:v>
                </c:pt>
                <c:pt idx="156">
                  <c:v>0.11343930635838151</c:v>
                </c:pt>
                <c:pt idx="157">
                  <c:v>0.11416184971098425</c:v>
                </c:pt>
                <c:pt idx="158">
                  <c:v>0.11488439306358382</c:v>
                </c:pt>
                <c:pt idx="159">
                  <c:v>0.11560693641618711</c:v>
                </c:pt>
                <c:pt idx="160">
                  <c:v>0.11632947976878613</c:v>
                </c:pt>
                <c:pt idx="161">
                  <c:v>0.11705202312138728</c:v>
                </c:pt>
                <c:pt idx="162">
                  <c:v>0.11777456647399109</c:v>
                </c:pt>
                <c:pt idx="163">
                  <c:v>0.11849710982659002</c:v>
                </c:pt>
                <c:pt idx="164">
                  <c:v>0.11921965317919075</c:v>
                </c:pt>
                <c:pt idx="165">
                  <c:v>0.1199421965317919</c:v>
                </c:pt>
                <c:pt idx="166">
                  <c:v>0.12066473988439309</c:v>
                </c:pt>
                <c:pt idx="167">
                  <c:v>0.12138728323699421</c:v>
                </c:pt>
                <c:pt idx="168">
                  <c:v>0.12210982658959539</c:v>
                </c:pt>
                <c:pt idx="169">
                  <c:v>0.12283236994219653</c:v>
                </c:pt>
                <c:pt idx="170">
                  <c:v>0.12355491329479588</c:v>
                </c:pt>
                <c:pt idx="171">
                  <c:v>0.12427745664739884</c:v>
                </c:pt>
                <c:pt idx="172">
                  <c:v>0.125</c:v>
                </c:pt>
                <c:pt idx="173">
                  <c:v>0.12572254335260116</c:v>
                </c:pt>
                <c:pt idx="174">
                  <c:v>0.12644508670520657</c:v>
                </c:pt>
                <c:pt idx="175">
                  <c:v>0.12716763005780346</c:v>
                </c:pt>
                <c:pt idx="176">
                  <c:v>0.12789017341040471</c:v>
                </c:pt>
                <c:pt idx="177">
                  <c:v>0.12861271676300567</c:v>
                </c:pt>
                <c:pt idx="178">
                  <c:v>0.12933526011560695</c:v>
                </c:pt>
                <c:pt idx="179">
                  <c:v>0.13005780346820808</c:v>
                </c:pt>
                <c:pt idx="180">
                  <c:v>0.13078034682080941</c:v>
                </c:pt>
                <c:pt idx="181">
                  <c:v>0.13150289017341041</c:v>
                </c:pt>
                <c:pt idx="182">
                  <c:v>0.13222543352601529</c:v>
                </c:pt>
                <c:pt idx="183">
                  <c:v>0.13294797687861271</c:v>
                </c:pt>
                <c:pt idx="184">
                  <c:v>0.13367052023120962</c:v>
                </c:pt>
                <c:pt idx="185">
                  <c:v>0.13439306358381503</c:v>
                </c:pt>
                <c:pt idx="186">
                  <c:v>0.13511560693641619</c:v>
                </c:pt>
                <c:pt idx="187">
                  <c:v>0.13583815028901733</c:v>
                </c:pt>
                <c:pt idx="188">
                  <c:v>0.13656069364161838</c:v>
                </c:pt>
                <c:pt idx="189">
                  <c:v>0.13728323699421971</c:v>
                </c:pt>
                <c:pt idx="190">
                  <c:v>0.13800578034682426</c:v>
                </c:pt>
                <c:pt idx="191">
                  <c:v>0.13872832369942506</c:v>
                </c:pt>
                <c:pt idx="192">
                  <c:v>0.13945086705202589</c:v>
                </c:pt>
                <c:pt idx="193">
                  <c:v>0.14017341040462428</c:v>
                </c:pt>
                <c:pt idx="194">
                  <c:v>0.14089595375722996</c:v>
                </c:pt>
                <c:pt idx="195">
                  <c:v>0.14161849710983088</c:v>
                </c:pt>
                <c:pt idx="196">
                  <c:v>0.14234104046243384</c:v>
                </c:pt>
                <c:pt idx="197">
                  <c:v>0.14306358381503223</c:v>
                </c:pt>
                <c:pt idx="198">
                  <c:v>0.14378612716763323</c:v>
                </c:pt>
                <c:pt idx="199">
                  <c:v>0.14450867052023394</c:v>
                </c:pt>
                <c:pt idx="200">
                  <c:v>0.14523121387283708</c:v>
                </c:pt>
                <c:pt idx="201">
                  <c:v>0.14595375722543374</c:v>
                </c:pt>
                <c:pt idx="202">
                  <c:v>0.14667630057803471</c:v>
                </c:pt>
                <c:pt idx="203">
                  <c:v>0.1473988439306359</c:v>
                </c:pt>
                <c:pt idx="204">
                  <c:v>0.14812138728323698</c:v>
                </c:pt>
                <c:pt idx="205">
                  <c:v>0.14884393063584128</c:v>
                </c:pt>
                <c:pt idx="206">
                  <c:v>0.14956647398844194</c:v>
                </c:pt>
                <c:pt idx="207">
                  <c:v>0.15028901734104091</c:v>
                </c:pt>
                <c:pt idx="208">
                  <c:v>0.15101156069364161</c:v>
                </c:pt>
                <c:pt idx="209">
                  <c:v>0.15173410404624699</c:v>
                </c:pt>
                <c:pt idx="210">
                  <c:v>0.15245664739884393</c:v>
                </c:pt>
                <c:pt idx="211">
                  <c:v>0.15317919075144834</c:v>
                </c:pt>
                <c:pt idx="212">
                  <c:v>0.15390173410404934</c:v>
                </c:pt>
                <c:pt idx="213">
                  <c:v>0.15462427745664739</c:v>
                </c:pt>
                <c:pt idx="214">
                  <c:v>0.15534682080924891</c:v>
                </c:pt>
                <c:pt idx="215">
                  <c:v>0.15606936416185413</c:v>
                </c:pt>
                <c:pt idx="216">
                  <c:v>0.15679190751445501</c:v>
                </c:pt>
                <c:pt idx="217">
                  <c:v>0.15751445086705806</c:v>
                </c:pt>
                <c:pt idx="218">
                  <c:v>0.1582369942196532</c:v>
                </c:pt>
                <c:pt idx="219">
                  <c:v>0.15895953757225981</c:v>
                </c:pt>
                <c:pt idx="220">
                  <c:v>0.1596820809248555</c:v>
                </c:pt>
                <c:pt idx="221">
                  <c:v>0.16040462427745664</c:v>
                </c:pt>
                <c:pt idx="222">
                  <c:v>0.16112716763005483</c:v>
                </c:pt>
                <c:pt idx="223">
                  <c:v>0.16184971098265888</c:v>
                </c:pt>
                <c:pt idx="224">
                  <c:v>0.16257225433526021</c:v>
                </c:pt>
                <c:pt idx="225">
                  <c:v>0.16329479768786437</c:v>
                </c:pt>
                <c:pt idx="226">
                  <c:v>0.16401734104046786</c:v>
                </c:pt>
                <c:pt idx="227">
                  <c:v>0.16473988439306494</c:v>
                </c:pt>
                <c:pt idx="228">
                  <c:v>0.16546242774566491</c:v>
                </c:pt>
                <c:pt idx="229">
                  <c:v>0.16618497109826588</c:v>
                </c:pt>
                <c:pt idx="230">
                  <c:v>0.16690751445086704</c:v>
                </c:pt>
                <c:pt idx="231">
                  <c:v>0.16763005780346821</c:v>
                </c:pt>
                <c:pt idx="232">
                  <c:v>0.1683526011560694</c:v>
                </c:pt>
                <c:pt idx="233">
                  <c:v>0.16907514450867053</c:v>
                </c:pt>
                <c:pt idx="234">
                  <c:v>0.16979768786127675</c:v>
                </c:pt>
                <c:pt idx="235">
                  <c:v>0.17052023121387283</c:v>
                </c:pt>
                <c:pt idx="236">
                  <c:v>0.17124277456647827</c:v>
                </c:pt>
                <c:pt idx="237">
                  <c:v>0.17196531791907521</c:v>
                </c:pt>
                <c:pt idx="238">
                  <c:v>0.17268786127167618</c:v>
                </c:pt>
                <c:pt idx="239">
                  <c:v>0.17341040462428056</c:v>
                </c:pt>
                <c:pt idx="240">
                  <c:v>0.17413294797687864</c:v>
                </c:pt>
                <c:pt idx="241">
                  <c:v>0.17485549132948044</c:v>
                </c:pt>
                <c:pt idx="242">
                  <c:v>0.17557803468208091</c:v>
                </c:pt>
                <c:pt idx="243">
                  <c:v>0.176300578034679</c:v>
                </c:pt>
                <c:pt idx="244">
                  <c:v>0.17702312138728324</c:v>
                </c:pt>
                <c:pt idx="245">
                  <c:v>0.1777456647398844</c:v>
                </c:pt>
                <c:pt idx="246">
                  <c:v>0.17846820809249189</c:v>
                </c:pt>
                <c:pt idx="247">
                  <c:v>0.1791907514450867</c:v>
                </c:pt>
                <c:pt idx="248">
                  <c:v>0.17991329479769455</c:v>
                </c:pt>
                <c:pt idx="249">
                  <c:v>0.18063583815028941</c:v>
                </c:pt>
                <c:pt idx="250">
                  <c:v>0.1813583815028969</c:v>
                </c:pt>
                <c:pt idx="251">
                  <c:v>0.18208092485549518</c:v>
                </c:pt>
                <c:pt idx="252">
                  <c:v>0.18280346820809248</c:v>
                </c:pt>
                <c:pt idx="253">
                  <c:v>0.18352601156069678</c:v>
                </c:pt>
                <c:pt idx="254">
                  <c:v>0.18424855491329761</c:v>
                </c:pt>
                <c:pt idx="255">
                  <c:v>0.18497109826589594</c:v>
                </c:pt>
                <c:pt idx="256">
                  <c:v>0.18569364161849741</c:v>
                </c:pt>
                <c:pt idx="257">
                  <c:v>0.18641618497110496</c:v>
                </c:pt>
                <c:pt idx="258">
                  <c:v>0.18713872832369938</c:v>
                </c:pt>
                <c:pt idx="259">
                  <c:v>0.18786127167630412</c:v>
                </c:pt>
                <c:pt idx="260">
                  <c:v>0.18858381502890173</c:v>
                </c:pt>
                <c:pt idx="261">
                  <c:v>0.18930635838150564</c:v>
                </c:pt>
                <c:pt idx="262">
                  <c:v>0.19002890173410406</c:v>
                </c:pt>
                <c:pt idx="263">
                  <c:v>0.19075144508670541</c:v>
                </c:pt>
                <c:pt idx="264">
                  <c:v>0.19147398843930641</c:v>
                </c:pt>
                <c:pt idx="265">
                  <c:v>0.19219653179190754</c:v>
                </c:pt>
                <c:pt idx="266">
                  <c:v>0.19291907514450871</c:v>
                </c:pt>
                <c:pt idx="267">
                  <c:v>0.19364161849710981</c:v>
                </c:pt>
                <c:pt idx="268">
                  <c:v>0.19436416184971098</c:v>
                </c:pt>
                <c:pt idx="269">
                  <c:v>0.19508670520231214</c:v>
                </c:pt>
                <c:pt idx="270">
                  <c:v>0.19580924855491341</c:v>
                </c:pt>
                <c:pt idx="271">
                  <c:v>0.19653179190751438</c:v>
                </c:pt>
                <c:pt idx="272">
                  <c:v>0.19725433526011571</c:v>
                </c:pt>
                <c:pt idx="273">
                  <c:v>0.19797687861271668</c:v>
                </c:pt>
                <c:pt idx="274">
                  <c:v>0.19869942196531792</c:v>
                </c:pt>
                <c:pt idx="275">
                  <c:v>0.19942196531791909</c:v>
                </c:pt>
                <c:pt idx="276">
                  <c:v>0.20014450867052022</c:v>
                </c:pt>
                <c:pt idx="277">
                  <c:v>0.20086705202312141</c:v>
                </c:pt>
                <c:pt idx="278">
                  <c:v>0.20158959537572271</c:v>
                </c:pt>
                <c:pt idx="279">
                  <c:v>0.20231213872832729</c:v>
                </c:pt>
                <c:pt idx="280">
                  <c:v>0.20303468208092823</c:v>
                </c:pt>
                <c:pt idx="281">
                  <c:v>0.20375722543352601</c:v>
                </c:pt>
                <c:pt idx="282">
                  <c:v>0.20447976878612995</c:v>
                </c:pt>
                <c:pt idx="283">
                  <c:v>0.20520231213872844</c:v>
                </c:pt>
                <c:pt idx="284">
                  <c:v>0.20592485549133399</c:v>
                </c:pt>
                <c:pt idx="285">
                  <c:v>0.20664739884393493</c:v>
                </c:pt>
                <c:pt idx="286">
                  <c:v>0.20736994219653543</c:v>
                </c:pt>
                <c:pt idx="287">
                  <c:v>0.20809248554913881</c:v>
                </c:pt>
                <c:pt idx="288">
                  <c:v>0.2088150289017342</c:v>
                </c:pt>
                <c:pt idx="289">
                  <c:v>0.20953757225433525</c:v>
                </c:pt>
                <c:pt idx="290">
                  <c:v>0.21026011560693644</c:v>
                </c:pt>
                <c:pt idx="291">
                  <c:v>0.21098265895953758</c:v>
                </c:pt>
                <c:pt idx="292">
                  <c:v>0.21170520231214299</c:v>
                </c:pt>
                <c:pt idx="293">
                  <c:v>0.2124277456647399</c:v>
                </c:pt>
                <c:pt idx="294">
                  <c:v>0.21315028901734434</c:v>
                </c:pt>
                <c:pt idx="295">
                  <c:v>0.2138728323699422</c:v>
                </c:pt>
                <c:pt idx="296">
                  <c:v>0.21459537572254594</c:v>
                </c:pt>
                <c:pt idx="297">
                  <c:v>0.21531791907514491</c:v>
                </c:pt>
                <c:pt idx="298">
                  <c:v>0.21604046242775013</c:v>
                </c:pt>
                <c:pt idx="299">
                  <c:v>0.21676300578035101</c:v>
                </c:pt>
                <c:pt idx="300">
                  <c:v>0.21748554913295157</c:v>
                </c:pt>
                <c:pt idx="301">
                  <c:v>0.21820809248555234</c:v>
                </c:pt>
                <c:pt idx="302">
                  <c:v>0.21893063583815334</c:v>
                </c:pt>
                <c:pt idx="303">
                  <c:v>0.21965317919075145</c:v>
                </c:pt>
                <c:pt idx="304">
                  <c:v>0.22037572254335167</c:v>
                </c:pt>
                <c:pt idx="305">
                  <c:v>0.22109826589595374</c:v>
                </c:pt>
                <c:pt idx="306">
                  <c:v>0.22182080924854905</c:v>
                </c:pt>
                <c:pt idx="307">
                  <c:v>0.22254335260115621</c:v>
                </c:pt>
                <c:pt idx="308">
                  <c:v>0.22326589595375718</c:v>
                </c:pt>
                <c:pt idx="309">
                  <c:v>0.22398843930636259</c:v>
                </c:pt>
                <c:pt idx="310">
                  <c:v>0.22471098265895953</c:v>
                </c:pt>
                <c:pt idx="311">
                  <c:v>0.22543352601156069</c:v>
                </c:pt>
                <c:pt idx="312">
                  <c:v>0.22615606936416185</c:v>
                </c:pt>
                <c:pt idx="313">
                  <c:v>0.22687861271676302</c:v>
                </c:pt>
                <c:pt idx="314">
                  <c:v>0.22760115606936421</c:v>
                </c:pt>
                <c:pt idx="315">
                  <c:v>0.22832369942196531</c:v>
                </c:pt>
                <c:pt idx="316">
                  <c:v>0.22904624277456945</c:v>
                </c:pt>
                <c:pt idx="317">
                  <c:v>0.22976878612717269</c:v>
                </c:pt>
                <c:pt idx="318">
                  <c:v>0.23049132947976891</c:v>
                </c:pt>
                <c:pt idx="319">
                  <c:v>0.23121387283237427</c:v>
                </c:pt>
                <c:pt idx="320">
                  <c:v>0.23193641618497507</c:v>
                </c:pt>
                <c:pt idx="321">
                  <c:v>0.23265895953757226</c:v>
                </c:pt>
                <c:pt idx="322">
                  <c:v>0.2333815028901734</c:v>
                </c:pt>
                <c:pt idx="323">
                  <c:v>0.23410404624277456</c:v>
                </c:pt>
                <c:pt idx="324">
                  <c:v>0.23482658959537644</c:v>
                </c:pt>
                <c:pt idx="325">
                  <c:v>0.23554913294798158</c:v>
                </c:pt>
                <c:pt idx="326">
                  <c:v>0.23627167630057497</c:v>
                </c:pt>
                <c:pt idx="327">
                  <c:v>0.23699421965317921</c:v>
                </c:pt>
                <c:pt idx="328">
                  <c:v>0.2377167630057804</c:v>
                </c:pt>
                <c:pt idx="329">
                  <c:v>0.23843930635838462</c:v>
                </c:pt>
                <c:pt idx="330">
                  <c:v>0.2391618497109827</c:v>
                </c:pt>
                <c:pt idx="331">
                  <c:v>0.23988439306358381</c:v>
                </c:pt>
                <c:pt idx="332">
                  <c:v>0.24060693641618541</c:v>
                </c:pt>
                <c:pt idx="333">
                  <c:v>0.24132947976878613</c:v>
                </c:pt>
                <c:pt idx="334">
                  <c:v>0.24205202312138729</c:v>
                </c:pt>
                <c:pt idx="335">
                  <c:v>0.24277456647398837</c:v>
                </c:pt>
                <c:pt idx="336">
                  <c:v>0.24349710982659512</c:v>
                </c:pt>
                <c:pt idx="337">
                  <c:v>0.24421965317919603</c:v>
                </c:pt>
                <c:pt idx="338">
                  <c:v>0.24494219653179972</c:v>
                </c:pt>
                <c:pt idx="339">
                  <c:v>0.24566473988439777</c:v>
                </c:pt>
                <c:pt idx="340">
                  <c:v>0.24638728323699846</c:v>
                </c:pt>
                <c:pt idx="341">
                  <c:v>0.2471098265895954</c:v>
                </c:pt>
                <c:pt idx="342">
                  <c:v>0.24783236994220009</c:v>
                </c:pt>
                <c:pt idx="343">
                  <c:v>0.2485549132947977</c:v>
                </c:pt>
                <c:pt idx="344">
                  <c:v>0.24927745664740408</c:v>
                </c:pt>
                <c:pt idx="345">
                  <c:v>0.25</c:v>
                </c:pt>
                <c:pt idx="346">
                  <c:v>0.25072254335260791</c:v>
                </c:pt>
                <c:pt idx="347">
                  <c:v>0.25144508670520233</c:v>
                </c:pt>
                <c:pt idx="348">
                  <c:v>0.25216763005780346</c:v>
                </c:pt>
                <c:pt idx="349">
                  <c:v>0.25289017341040482</c:v>
                </c:pt>
                <c:pt idx="350">
                  <c:v>0.25361271676300584</c:v>
                </c:pt>
                <c:pt idx="351">
                  <c:v>0.25433526011560692</c:v>
                </c:pt>
                <c:pt idx="352">
                  <c:v>0.25505780346820811</c:v>
                </c:pt>
                <c:pt idx="353">
                  <c:v>0.2557803468208093</c:v>
                </c:pt>
                <c:pt idx="354">
                  <c:v>0.25650289017341038</c:v>
                </c:pt>
                <c:pt idx="355">
                  <c:v>0.25722543352601129</c:v>
                </c:pt>
                <c:pt idx="356">
                  <c:v>0.25794797687861282</c:v>
                </c:pt>
                <c:pt idx="357">
                  <c:v>0.2586705202312139</c:v>
                </c:pt>
                <c:pt idx="358">
                  <c:v>0.25939306358381531</c:v>
                </c:pt>
                <c:pt idx="359">
                  <c:v>0.26011560693641617</c:v>
                </c:pt>
                <c:pt idx="360">
                  <c:v>0.26083815028901736</c:v>
                </c:pt>
                <c:pt idx="361">
                  <c:v>0.26156069364161882</c:v>
                </c:pt>
                <c:pt idx="362">
                  <c:v>0.26228323699421968</c:v>
                </c:pt>
                <c:pt idx="363">
                  <c:v>0.26300578034682082</c:v>
                </c:pt>
                <c:pt idx="364">
                  <c:v>0.26372832369942778</c:v>
                </c:pt>
                <c:pt idx="365">
                  <c:v>0.26445086705203091</c:v>
                </c:pt>
                <c:pt idx="366">
                  <c:v>0.26517341040462428</c:v>
                </c:pt>
                <c:pt idx="367">
                  <c:v>0.26589595375722541</c:v>
                </c:pt>
                <c:pt idx="368">
                  <c:v>0.26661849710983593</c:v>
                </c:pt>
                <c:pt idx="369">
                  <c:v>0.26734104046242774</c:v>
                </c:pt>
                <c:pt idx="370">
                  <c:v>0.26806358381502898</c:v>
                </c:pt>
                <c:pt idx="371">
                  <c:v>0.26878612716763584</c:v>
                </c:pt>
                <c:pt idx="372">
                  <c:v>0.26950867052023131</c:v>
                </c:pt>
                <c:pt idx="373">
                  <c:v>0.27023121387283239</c:v>
                </c:pt>
                <c:pt idx="374">
                  <c:v>0.27095375722543352</c:v>
                </c:pt>
                <c:pt idx="375">
                  <c:v>0.27167630057803466</c:v>
                </c:pt>
                <c:pt idx="376">
                  <c:v>0.27239884393064351</c:v>
                </c:pt>
                <c:pt idx="377">
                  <c:v>0.27312138728323698</c:v>
                </c:pt>
                <c:pt idx="378">
                  <c:v>0.27384393063583817</c:v>
                </c:pt>
                <c:pt idx="379">
                  <c:v>0.27456647398845058</c:v>
                </c:pt>
                <c:pt idx="380">
                  <c:v>0.27528901734104338</c:v>
                </c:pt>
                <c:pt idx="381">
                  <c:v>0.27601156069364841</c:v>
                </c:pt>
                <c:pt idx="382">
                  <c:v>0.27673410404624277</c:v>
                </c:pt>
                <c:pt idx="383">
                  <c:v>0.27745664739885562</c:v>
                </c:pt>
                <c:pt idx="384">
                  <c:v>0.27817919075144532</c:v>
                </c:pt>
                <c:pt idx="385">
                  <c:v>0.27890173410405195</c:v>
                </c:pt>
                <c:pt idx="386">
                  <c:v>0.27962427745665497</c:v>
                </c:pt>
                <c:pt idx="387">
                  <c:v>0.28034682080925827</c:v>
                </c:pt>
                <c:pt idx="388">
                  <c:v>0.28106936416185641</c:v>
                </c:pt>
                <c:pt idx="389">
                  <c:v>0.28179190751445088</c:v>
                </c:pt>
                <c:pt idx="390">
                  <c:v>0.2825144508670579</c:v>
                </c:pt>
                <c:pt idx="391">
                  <c:v>0.28323699421966136</c:v>
                </c:pt>
                <c:pt idx="392">
                  <c:v>0.28395953757225995</c:v>
                </c:pt>
                <c:pt idx="393">
                  <c:v>0.28468208092486735</c:v>
                </c:pt>
                <c:pt idx="394">
                  <c:v>0.28540462427746627</c:v>
                </c:pt>
                <c:pt idx="395">
                  <c:v>0.28612716763006446</c:v>
                </c:pt>
                <c:pt idx="396">
                  <c:v>0.28684971098266837</c:v>
                </c:pt>
                <c:pt idx="397">
                  <c:v>0.28757225433526601</c:v>
                </c:pt>
                <c:pt idx="398">
                  <c:v>0.28829479768786936</c:v>
                </c:pt>
                <c:pt idx="399">
                  <c:v>0.28901734104046806</c:v>
                </c:pt>
                <c:pt idx="400">
                  <c:v>0.28973988439306358</c:v>
                </c:pt>
                <c:pt idx="401">
                  <c:v>0.29046242774567438</c:v>
                </c:pt>
                <c:pt idx="402">
                  <c:v>0.29118497109827768</c:v>
                </c:pt>
                <c:pt idx="403">
                  <c:v>0.29190751445086732</c:v>
                </c:pt>
                <c:pt idx="404">
                  <c:v>0.29263005780346835</c:v>
                </c:pt>
                <c:pt idx="405">
                  <c:v>0.29335260115607736</c:v>
                </c:pt>
                <c:pt idx="406">
                  <c:v>0.29407514450867051</c:v>
                </c:pt>
                <c:pt idx="407">
                  <c:v>0.29479768786127181</c:v>
                </c:pt>
                <c:pt idx="408">
                  <c:v>0.29552023121388238</c:v>
                </c:pt>
                <c:pt idx="409">
                  <c:v>0.29624277456647397</c:v>
                </c:pt>
                <c:pt idx="410">
                  <c:v>0.29696531791908454</c:v>
                </c:pt>
                <c:pt idx="411">
                  <c:v>0.297687861271688</c:v>
                </c:pt>
                <c:pt idx="412">
                  <c:v>0.29841040462428542</c:v>
                </c:pt>
                <c:pt idx="413">
                  <c:v>0.29913294797688411</c:v>
                </c:pt>
                <c:pt idx="414">
                  <c:v>0.29985549132949157</c:v>
                </c:pt>
                <c:pt idx="415">
                  <c:v>0.30057803468208188</c:v>
                </c:pt>
                <c:pt idx="416">
                  <c:v>0.30130057803469379</c:v>
                </c:pt>
                <c:pt idx="417">
                  <c:v>0.30202312138729254</c:v>
                </c:pt>
                <c:pt idx="418">
                  <c:v>0.30274566473989023</c:v>
                </c:pt>
                <c:pt idx="419">
                  <c:v>0.30346820809249342</c:v>
                </c:pt>
                <c:pt idx="420">
                  <c:v>0.30419075144508678</c:v>
                </c:pt>
                <c:pt idx="421">
                  <c:v>0.30491329479769508</c:v>
                </c:pt>
                <c:pt idx="422">
                  <c:v>0.305635838150289</c:v>
                </c:pt>
                <c:pt idx="423">
                  <c:v>0.30635838150290196</c:v>
                </c:pt>
                <c:pt idx="424">
                  <c:v>0.30708092485550065</c:v>
                </c:pt>
                <c:pt idx="425">
                  <c:v>0.3078034682080984</c:v>
                </c:pt>
                <c:pt idx="426">
                  <c:v>0.30852601156070147</c:v>
                </c:pt>
                <c:pt idx="427">
                  <c:v>0.30924855491329478</c:v>
                </c:pt>
                <c:pt idx="428">
                  <c:v>0.30997109826590324</c:v>
                </c:pt>
                <c:pt idx="429">
                  <c:v>0.31069364161849711</c:v>
                </c:pt>
                <c:pt idx="430">
                  <c:v>0.31141618497110496</c:v>
                </c:pt>
                <c:pt idx="431">
                  <c:v>0.31213872832369982</c:v>
                </c:pt>
                <c:pt idx="432">
                  <c:v>0.31286127167630645</c:v>
                </c:pt>
                <c:pt idx="433">
                  <c:v>0.31358381502890953</c:v>
                </c:pt>
                <c:pt idx="434">
                  <c:v>0.31430635838150828</c:v>
                </c:pt>
                <c:pt idx="435">
                  <c:v>0.3150289017341158</c:v>
                </c:pt>
                <c:pt idx="436">
                  <c:v>0.31575144508670522</c:v>
                </c:pt>
                <c:pt idx="437">
                  <c:v>0.31647398843931301</c:v>
                </c:pt>
                <c:pt idx="438">
                  <c:v>0.31719653179190782</c:v>
                </c:pt>
                <c:pt idx="439">
                  <c:v>0.31791907514452028</c:v>
                </c:pt>
                <c:pt idx="440">
                  <c:v>0.31864161849710976</c:v>
                </c:pt>
                <c:pt idx="441">
                  <c:v>0.3193641618497266</c:v>
                </c:pt>
                <c:pt idx="442">
                  <c:v>0.32008670520232391</c:v>
                </c:pt>
                <c:pt idx="443">
                  <c:v>0.32080924855491338</c:v>
                </c:pt>
                <c:pt idx="444">
                  <c:v>0.32153179190752113</c:v>
                </c:pt>
                <c:pt idx="445">
                  <c:v>0.32225433526011582</c:v>
                </c:pt>
                <c:pt idx="446">
                  <c:v>0.32297687861272839</c:v>
                </c:pt>
                <c:pt idx="447">
                  <c:v>0.32369942196531792</c:v>
                </c:pt>
                <c:pt idx="448">
                  <c:v>0.32442196531793477</c:v>
                </c:pt>
                <c:pt idx="449">
                  <c:v>0.3251445086705203</c:v>
                </c:pt>
                <c:pt idx="450">
                  <c:v>0.32586705202312133</c:v>
                </c:pt>
                <c:pt idx="451">
                  <c:v>0.32658959537573429</c:v>
                </c:pt>
                <c:pt idx="452">
                  <c:v>0.32731213872832382</c:v>
                </c:pt>
                <c:pt idx="453">
                  <c:v>0.32803468208093067</c:v>
                </c:pt>
                <c:pt idx="454">
                  <c:v>0.32875722543352603</c:v>
                </c:pt>
                <c:pt idx="455">
                  <c:v>0.32947976878613244</c:v>
                </c:pt>
                <c:pt idx="456">
                  <c:v>0.3302023121387283</c:v>
                </c:pt>
                <c:pt idx="457">
                  <c:v>0.33092485549132988</c:v>
                </c:pt>
                <c:pt idx="458">
                  <c:v>0.3316473988439308</c:v>
                </c:pt>
                <c:pt idx="459">
                  <c:v>0.33236994219653182</c:v>
                </c:pt>
                <c:pt idx="460">
                  <c:v>0.33309248554913884</c:v>
                </c:pt>
                <c:pt idx="461">
                  <c:v>0.33381502890173431</c:v>
                </c:pt>
                <c:pt idx="462">
                  <c:v>0.334537572254341</c:v>
                </c:pt>
                <c:pt idx="463">
                  <c:v>0.33526011560693642</c:v>
                </c:pt>
                <c:pt idx="464">
                  <c:v>0.33598265895955143</c:v>
                </c:pt>
                <c:pt idx="465">
                  <c:v>0.3367052023121388</c:v>
                </c:pt>
                <c:pt idx="466">
                  <c:v>0.33742774566475409</c:v>
                </c:pt>
                <c:pt idx="467">
                  <c:v>0.3381502890173525</c:v>
                </c:pt>
                <c:pt idx="468">
                  <c:v>0.33887283236996046</c:v>
                </c:pt>
                <c:pt idx="469">
                  <c:v>0.33959537572255355</c:v>
                </c:pt>
                <c:pt idx="470">
                  <c:v>0.34031791907515146</c:v>
                </c:pt>
                <c:pt idx="471">
                  <c:v>0.34104046242774588</c:v>
                </c:pt>
                <c:pt idx="472">
                  <c:v>0.3417630057803468</c:v>
                </c:pt>
                <c:pt idx="473">
                  <c:v>0.34248554913295698</c:v>
                </c:pt>
                <c:pt idx="474">
                  <c:v>0.34320809248554912</c:v>
                </c:pt>
                <c:pt idx="475">
                  <c:v>0.34393063583815031</c:v>
                </c:pt>
                <c:pt idx="476">
                  <c:v>0.34465317919075666</c:v>
                </c:pt>
                <c:pt idx="477">
                  <c:v>0.34537572254335258</c:v>
                </c:pt>
                <c:pt idx="478">
                  <c:v>0.34609826589596315</c:v>
                </c:pt>
                <c:pt idx="479">
                  <c:v>0.34682080924856667</c:v>
                </c:pt>
                <c:pt idx="480">
                  <c:v>0.34754335260115021</c:v>
                </c:pt>
                <c:pt idx="481">
                  <c:v>0.34826589595376312</c:v>
                </c:pt>
                <c:pt idx="482">
                  <c:v>0.34898843930636614</c:v>
                </c:pt>
                <c:pt idx="483">
                  <c:v>0.34971098265896478</c:v>
                </c:pt>
                <c:pt idx="484">
                  <c:v>0.35043352601156069</c:v>
                </c:pt>
                <c:pt idx="485">
                  <c:v>0.35115606936417126</c:v>
                </c:pt>
                <c:pt idx="486">
                  <c:v>0.35187861271676946</c:v>
                </c:pt>
                <c:pt idx="487">
                  <c:v>0.35260115606936415</c:v>
                </c:pt>
                <c:pt idx="488">
                  <c:v>0.35332369942197117</c:v>
                </c:pt>
                <c:pt idx="489">
                  <c:v>0.35404624277456648</c:v>
                </c:pt>
                <c:pt idx="490">
                  <c:v>0.35476878612717283</c:v>
                </c:pt>
                <c:pt idx="491">
                  <c:v>0.3554913294797688</c:v>
                </c:pt>
                <c:pt idx="492">
                  <c:v>0.35621387283237038</c:v>
                </c:pt>
                <c:pt idx="493">
                  <c:v>0.35693641618497746</c:v>
                </c:pt>
                <c:pt idx="494">
                  <c:v>0.35765895953757232</c:v>
                </c:pt>
                <c:pt idx="495">
                  <c:v>0.35838150289017923</c:v>
                </c:pt>
                <c:pt idx="496">
                  <c:v>0.35910404624277481</c:v>
                </c:pt>
                <c:pt idx="497">
                  <c:v>0.35982658959538577</c:v>
                </c:pt>
                <c:pt idx="498">
                  <c:v>0.36054913294797686</c:v>
                </c:pt>
                <c:pt idx="499">
                  <c:v>0.36127167630057838</c:v>
                </c:pt>
                <c:pt idx="500">
                  <c:v>0.36199421965317918</c:v>
                </c:pt>
                <c:pt idx="501">
                  <c:v>0.36271676300578903</c:v>
                </c:pt>
                <c:pt idx="502">
                  <c:v>0.36343930635838151</c:v>
                </c:pt>
                <c:pt idx="503">
                  <c:v>0.36416184971098281</c:v>
                </c:pt>
                <c:pt idx="504">
                  <c:v>0.36488439306359388</c:v>
                </c:pt>
                <c:pt idx="505">
                  <c:v>0.36560693641618475</c:v>
                </c:pt>
                <c:pt idx="506">
                  <c:v>0.36632947976879554</c:v>
                </c:pt>
                <c:pt idx="507">
                  <c:v>0.36705202312138735</c:v>
                </c:pt>
                <c:pt idx="508">
                  <c:v>0.36777456647398848</c:v>
                </c:pt>
                <c:pt idx="509">
                  <c:v>0.36849710982658962</c:v>
                </c:pt>
                <c:pt idx="510">
                  <c:v>0.36921965317919081</c:v>
                </c:pt>
                <c:pt idx="511">
                  <c:v>0.36994219653179189</c:v>
                </c:pt>
                <c:pt idx="512">
                  <c:v>0.37066473988439985</c:v>
                </c:pt>
                <c:pt idx="513">
                  <c:v>0.37138728323700593</c:v>
                </c:pt>
                <c:pt idx="514">
                  <c:v>0.37210982658959535</c:v>
                </c:pt>
                <c:pt idx="515">
                  <c:v>0.37283236994220853</c:v>
                </c:pt>
                <c:pt idx="516">
                  <c:v>0.3735549132948125</c:v>
                </c:pt>
                <c:pt idx="517">
                  <c:v>0.37427745664739875</c:v>
                </c:pt>
                <c:pt idx="518">
                  <c:v>0.37500000000000488</c:v>
                </c:pt>
                <c:pt idx="519">
                  <c:v>0.37572254335261296</c:v>
                </c:pt>
                <c:pt idx="520">
                  <c:v>0.37644508670520238</c:v>
                </c:pt>
                <c:pt idx="521">
                  <c:v>0.37716763005780962</c:v>
                </c:pt>
                <c:pt idx="522">
                  <c:v>0.37789017341041314</c:v>
                </c:pt>
                <c:pt idx="523">
                  <c:v>0.37861271676301167</c:v>
                </c:pt>
                <c:pt idx="524">
                  <c:v>0.37933526011561475</c:v>
                </c:pt>
                <c:pt idx="525">
                  <c:v>0.38005780346821288</c:v>
                </c:pt>
                <c:pt idx="526">
                  <c:v>0.38078034682081596</c:v>
                </c:pt>
                <c:pt idx="527">
                  <c:v>0.38150289017341976</c:v>
                </c:pt>
                <c:pt idx="528">
                  <c:v>0.38222543352601157</c:v>
                </c:pt>
                <c:pt idx="529">
                  <c:v>0.38294797687862114</c:v>
                </c:pt>
                <c:pt idx="530">
                  <c:v>0.38367052023121972</c:v>
                </c:pt>
                <c:pt idx="531">
                  <c:v>0.38439306358382291</c:v>
                </c:pt>
                <c:pt idx="532">
                  <c:v>0.38511560693642038</c:v>
                </c:pt>
                <c:pt idx="533">
                  <c:v>0.38583815028902402</c:v>
                </c:pt>
                <c:pt idx="534">
                  <c:v>0.38656069364162787</c:v>
                </c:pt>
                <c:pt idx="535">
                  <c:v>0.38728323699422573</c:v>
                </c:pt>
                <c:pt idx="536">
                  <c:v>0.38800578034682914</c:v>
                </c:pt>
                <c:pt idx="537">
                  <c:v>0.38872832369943294</c:v>
                </c:pt>
                <c:pt idx="538">
                  <c:v>0.38945086705203508</c:v>
                </c:pt>
                <c:pt idx="539">
                  <c:v>0.39017341040462838</c:v>
                </c:pt>
                <c:pt idx="540">
                  <c:v>0.39089595375723207</c:v>
                </c:pt>
                <c:pt idx="541">
                  <c:v>0.39161849710984264</c:v>
                </c:pt>
                <c:pt idx="542">
                  <c:v>0.39234104046242785</c:v>
                </c:pt>
                <c:pt idx="543">
                  <c:v>0.39306358381503737</c:v>
                </c:pt>
                <c:pt idx="544">
                  <c:v>0.3937861271676415</c:v>
                </c:pt>
                <c:pt idx="545">
                  <c:v>0.39450867052023891</c:v>
                </c:pt>
                <c:pt idx="546">
                  <c:v>0.39523121387283588</c:v>
                </c:pt>
                <c:pt idx="547">
                  <c:v>0.39595375722544046</c:v>
                </c:pt>
                <c:pt idx="548">
                  <c:v>0.39667630057803482</c:v>
                </c:pt>
                <c:pt idx="549">
                  <c:v>0.39739884393065017</c:v>
                </c:pt>
                <c:pt idx="550">
                  <c:v>0.39812138728324886</c:v>
                </c:pt>
                <c:pt idx="551">
                  <c:v>0.3988439306358475</c:v>
                </c:pt>
                <c:pt idx="552">
                  <c:v>0.39956647398845668</c:v>
                </c:pt>
                <c:pt idx="553">
                  <c:v>0.40028901734104338</c:v>
                </c:pt>
                <c:pt idx="554">
                  <c:v>0.40101156069364841</c:v>
                </c:pt>
                <c:pt idx="555">
                  <c:v>0.40173410404624277</c:v>
                </c:pt>
                <c:pt idx="556">
                  <c:v>0.40245664739885562</c:v>
                </c:pt>
                <c:pt idx="557">
                  <c:v>0.40317919075144532</c:v>
                </c:pt>
                <c:pt idx="558">
                  <c:v>0.40390173410405195</c:v>
                </c:pt>
                <c:pt idx="559">
                  <c:v>0.40462427745665497</c:v>
                </c:pt>
                <c:pt idx="560">
                  <c:v>0.40534682080925827</c:v>
                </c:pt>
                <c:pt idx="561">
                  <c:v>0.40606936416185641</c:v>
                </c:pt>
                <c:pt idx="562">
                  <c:v>0.40679190751445088</c:v>
                </c:pt>
                <c:pt idx="563">
                  <c:v>0.4075144508670579</c:v>
                </c:pt>
                <c:pt idx="564">
                  <c:v>0.40823699421966136</c:v>
                </c:pt>
                <c:pt idx="565">
                  <c:v>0.40895953757225995</c:v>
                </c:pt>
                <c:pt idx="566">
                  <c:v>0.40968208092486735</c:v>
                </c:pt>
                <c:pt idx="567">
                  <c:v>0.41040462427746627</c:v>
                </c:pt>
                <c:pt idx="568">
                  <c:v>0.41112716763006446</c:v>
                </c:pt>
                <c:pt idx="569">
                  <c:v>0.41184971098266837</c:v>
                </c:pt>
                <c:pt idx="570">
                  <c:v>0.41257225433526601</c:v>
                </c:pt>
                <c:pt idx="571">
                  <c:v>0.41329479768786936</c:v>
                </c:pt>
                <c:pt idx="572">
                  <c:v>0.41401734104046806</c:v>
                </c:pt>
                <c:pt idx="573">
                  <c:v>0.41473988439306358</c:v>
                </c:pt>
                <c:pt idx="574">
                  <c:v>0.41546242774567438</c:v>
                </c:pt>
                <c:pt idx="575">
                  <c:v>0.41618497109827768</c:v>
                </c:pt>
                <c:pt idx="576">
                  <c:v>0.41690751445086732</c:v>
                </c:pt>
                <c:pt idx="577">
                  <c:v>0.41763005780346835</c:v>
                </c:pt>
                <c:pt idx="578">
                  <c:v>0.41835260115607736</c:v>
                </c:pt>
                <c:pt idx="579">
                  <c:v>0.41907514450867051</c:v>
                </c:pt>
                <c:pt idx="580">
                  <c:v>0.41979768786127181</c:v>
                </c:pt>
                <c:pt idx="581">
                  <c:v>0.42052023121388238</c:v>
                </c:pt>
                <c:pt idx="582">
                  <c:v>0.42124277456647397</c:v>
                </c:pt>
                <c:pt idx="583">
                  <c:v>0.42196531791908454</c:v>
                </c:pt>
                <c:pt idx="584">
                  <c:v>0.422687861271688</c:v>
                </c:pt>
                <c:pt idx="585">
                  <c:v>0.42341040462428542</c:v>
                </c:pt>
                <c:pt idx="586">
                  <c:v>0.42413294797688411</c:v>
                </c:pt>
                <c:pt idx="587">
                  <c:v>0.42485549132949157</c:v>
                </c:pt>
                <c:pt idx="588">
                  <c:v>0.42557803468208188</c:v>
                </c:pt>
                <c:pt idx="589">
                  <c:v>0.42630057803469379</c:v>
                </c:pt>
                <c:pt idx="590">
                  <c:v>0.42702312138729254</c:v>
                </c:pt>
                <c:pt idx="591">
                  <c:v>0.42774566473989023</c:v>
                </c:pt>
                <c:pt idx="592">
                  <c:v>0.42846820809249342</c:v>
                </c:pt>
                <c:pt idx="593">
                  <c:v>0.42919075144508678</c:v>
                </c:pt>
                <c:pt idx="594">
                  <c:v>0.42991329479769508</c:v>
                </c:pt>
                <c:pt idx="595">
                  <c:v>0.430635838150289</c:v>
                </c:pt>
                <c:pt idx="596">
                  <c:v>0.43135838150290196</c:v>
                </c:pt>
                <c:pt idx="597">
                  <c:v>0.43208092485550065</c:v>
                </c:pt>
                <c:pt idx="598">
                  <c:v>0.4328034682080984</c:v>
                </c:pt>
                <c:pt idx="599">
                  <c:v>0.43352601156070147</c:v>
                </c:pt>
                <c:pt idx="600">
                  <c:v>0.43424855491329478</c:v>
                </c:pt>
                <c:pt idx="601">
                  <c:v>0.43497109826590324</c:v>
                </c:pt>
                <c:pt idx="602">
                  <c:v>0.43569364161849711</c:v>
                </c:pt>
                <c:pt idx="603">
                  <c:v>0.43641618497110496</c:v>
                </c:pt>
                <c:pt idx="604">
                  <c:v>0.43713872832369982</c:v>
                </c:pt>
                <c:pt idx="605">
                  <c:v>0.43786127167630645</c:v>
                </c:pt>
                <c:pt idx="606">
                  <c:v>0.43858381502890953</c:v>
                </c:pt>
                <c:pt idx="607">
                  <c:v>0.43930635838150828</c:v>
                </c:pt>
                <c:pt idx="608">
                  <c:v>0.44002890173411124</c:v>
                </c:pt>
                <c:pt idx="609">
                  <c:v>0.44075144508669994</c:v>
                </c:pt>
                <c:pt idx="610">
                  <c:v>0.44147398843930635</c:v>
                </c:pt>
                <c:pt idx="611">
                  <c:v>0.44219653179190749</c:v>
                </c:pt>
                <c:pt idx="612">
                  <c:v>0.44291907514451456</c:v>
                </c:pt>
                <c:pt idx="613">
                  <c:v>0.4436416184971031</c:v>
                </c:pt>
                <c:pt idx="614">
                  <c:v>0.44436416184972144</c:v>
                </c:pt>
                <c:pt idx="615">
                  <c:v>0.44508670520231924</c:v>
                </c:pt>
                <c:pt idx="616">
                  <c:v>0.44580924855491327</c:v>
                </c:pt>
                <c:pt idx="617">
                  <c:v>0.44653179190751446</c:v>
                </c:pt>
                <c:pt idx="618">
                  <c:v>0.4472543352601156</c:v>
                </c:pt>
                <c:pt idx="619">
                  <c:v>0.44797687861272267</c:v>
                </c:pt>
                <c:pt idx="620">
                  <c:v>0.44869942196531776</c:v>
                </c:pt>
                <c:pt idx="621">
                  <c:v>0.44942196531792938</c:v>
                </c:pt>
                <c:pt idx="622">
                  <c:v>0.45014450867052025</c:v>
                </c:pt>
                <c:pt idx="623">
                  <c:v>0.450867052023116</c:v>
                </c:pt>
                <c:pt idx="624">
                  <c:v>0.45158959537572918</c:v>
                </c:pt>
                <c:pt idx="625">
                  <c:v>0.45231213872832371</c:v>
                </c:pt>
                <c:pt idx="626">
                  <c:v>0.45303468208092484</c:v>
                </c:pt>
                <c:pt idx="627">
                  <c:v>0.45375722543351926</c:v>
                </c:pt>
                <c:pt idx="628">
                  <c:v>0.45447976878612717</c:v>
                </c:pt>
                <c:pt idx="629">
                  <c:v>0.45520231213872825</c:v>
                </c:pt>
                <c:pt idx="630">
                  <c:v>0.45592485549132949</c:v>
                </c:pt>
                <c:pt idx="631">
                  <c:v>0.45664739884393063</c:v>
                </c:pt>
                <c:pt idx="632">
                  <c:v>0.45736994219653176</c:v>
                </c:pt>
                <c:pt idx="633">
                  <c:v>0.45809248554913296</c:v>
                </c:pt>
                <c:pt idx="634">
                  <c:v>0.45881502890173409</c:v>
                </c:pt>
                <c:pt idx="635">
                  <c:v>0.45953757225433528</c:v>
                </c:pt>
                <c:pt idx="636">
                  <c:v>0.46026011560693625</c:v>
                </c:pt>
                <c:pt idx="637">
                  <c:v>0.46098265895953788</c:v>
                </c:pt>
                <c:pt idx="638">
                  <c:v>0.46170520231213874</c:v>
                </c:pt>
                <c:pt idx="639">
                  <c:v>0.46242774566473988</c:v>
                </c:pt>
                <c:pt idx="640">
                  <c:v>0.46315028901734695</c:v>
                </c:pt>
                <c:pt idx="641">
                  <c:v>0.46387283236995469</c:v>
                </c:pt>
                <c:pt idx="642">
                  <c:v>0.46459537572254855</c:v>
                </c:pt>
                <c:pt idx="643">
                  <c:v>0.46531791907515146</c:v>
                </c:pt>
                <c:pt idx="644">
                  <c:v>0.46604046242774588</c:v>
                </c:pt>
                <c:pt idx="645">
                  <c:v>0.4667630057803468</c:v>
                </c:pt>
                <c:pt idx="646">
                  <c:v>0.46748554913295698</c:v>
                </c:pt>
                <c:pt idx="647">
                  <c:v>0.46820809248554912</c:v>
                </c:pt>
                <c:pt idx="648">
                  <c:v>0.46893063583815031</c:v>
                </c:pt>
                <c:pt idx="649">
                  <c:v>0.46965317919075666</c:v>
                </c:pt>
                <c:pt idx="650">
                  <c:v>0.47037572254335258</c:v>
                </c:pt>
                <c:pt idx="651">
                  <c:v>0.47109826589596315</c:v>
                </c:pt>
                <c:pt idx="652">
                  <c:v>0.47182080924856667</c:v>
                </c:pt>
                <c:pt idx="653">
                  <c:v>0.47254335260115021</c:v>
                </c:pt>
                <c:pt idx="654">
                  <c:v>0.47326589595376312</c:v>
                </c:pt>
                <c:pt idx="655">
                  <c:v>0.47398843930636614</c:v>
                </c:pt>
                <c:pt idx="656">
                  <c:v>0.47471098265896478</c:v>
                </c:pt>
                <c:pt idx="657">
                  <c:v>0.47543352601156069</c:v>
                </c:pt>
                <c:pt idx="658">
                  <c:v>0.47615606936417126</c:v>
                </c:pt>
                <c:pt idx="659">
                  <c:v>0.47687861271676946</c:v>
                </c:pt>
                <c:pt idx="660">
                  <c:v>0.47760115606936415</c:v>
                </c:pt>
                <c:pt idx="661">
                  <c:v>0.47832369942197117</c:v>
                </c:pt>
                <c:pt idx="662">
                  <c:v>0.47904624277456648</c:v>
                </c:pt>
                <c:pt idx="663">
                  <c:v>0.47976878612717283</c:v>
                </c:pt>
                <c:pt idx="664">
                  <c:v>0.4804913294797688</c:v>
                </c:pt>
                <c:pt idx="665">
                  <c:v>0.48121387283237038</c:v>
                </c:pt>
                <c:pt idx="666">
                  <c:v>0.48193641618497746</c:v>
                </c:pt>
                <c:pt idx="667">
                  <c:v>0.48265895953757232</c:v>
                </c:pt>
                <c:pt idx="668">
                  <c:v>0.48338150289017923</c:v>
                </c:pt>
                <c:pt idx="669">
                  <c:v>0.48410404624277481</c:v>
                </c:pt>
                <c:pt idx="670">
                  <c:v>0.48482658959538577</c:v>
                </c:pt>
                <c:pt idx="671">
                  <c:v>0.48554913294797686</c:v>
                </c:pt>
                <c:pt idx="672">
                  <c:v>0.48627167630057838</c:v>
                </c:pt>
                <c:pt idx="673">
                  <c:v>0.48699421965317918</c:v>
                </c:pt>
                <c:pt idx="674">
                  <c:v>0.48771676300578903</c:v>
                </c:pt>
                <c:pt idx="675">
                  <c:v>0.48843930635838151</c:v>
                </c:pt>
                <c:pt idx="676">
                  <c:v>0.48916184971098281</c:v>
                </c:pt>
                <c:pt idx="677">
                  <c:v>0.48988439306359388</c:v>
                </c:pt>
                <c:pt idx="678">
                  <c:v>0.49060693641618475</c:v>
                </c:pt>
                <c:pt idx="679">
                  <c:v>0.49132947976879554</c:v>
                </c:pt>
                <c:pt idx="680">
                  <c:v>0.49205202312138735</c:v>
                </c:pt>
                <c:pt idx="681">
                  <c:v>0.49277456647398848</c:v>
                </c:pt>
                <c:pt idx="682">
                  <c:v>0.49349710982658962</c:v>
                </c:pt>
                <c:pt idx="683">
                  <c:v>0.49421965317919081</c:v>
                </c:pt>
                <c:pt idx="684">
                  <c:v>0.49494219653179189</c:v>
                </c:pt>
                <c:pt idx="685">
                  <c:v>0.49566473988439985</c:v>
                </c:pt>
                <c:pt idx="686">
                  <c:v>0.49638728323700593</c:v>
                </c:pt>
                <c:pt idx="687">
                  <c:v>0.49710982658959535</c:v>
                </c:pt>
                <c:pt idx="688">
                  <c:v>0.49783236994220853</c:v>
                </c:pt>
                <c:pt idx="689">
                  <c:v>0.4985549132948125</c:v>
                </c:pt>
                <c:pt idx="690">
                  <c:v>0.49927745664739875</c:v>
                </c:pt>
                <c:pt idx="691">
                  <c:v>0.5</c:v>
                </c:pt>
                <c:pt idx="692">
                  <c:v>0.50072254335260058</c:v>
                </c:pt>
                <c:pt idx="693">
                  <c:v>0.50144508670520227</c:v>
                </c:pt>
                <c:pt idx="694">
                  <c:v>0.50216763005780352</c:v>
                </c:pt>
                <c:pt idx="695">
                  <c:v>0.50289017341040465</c:v>
                </c:pt>
                <c:pt idx="696">
                  <c:v>0.50361271676300579</c:v>
                </c:pt>
                <c:pt idx="697">
                  <c:v>0.50433526011560659</c:v>
                </c:pt>
                <c:pt idx="698">
                  <c:v>0.50505780346820861</c:v>
                </c:pt>
                <c:pt idx="699">
                  <c:v>0.5057803468208093</c:v>
                </c:pt>
                <c:pt idx="700">
                  <c:v>0.50650289017341044</c:v>
                </c:pt>
                <c:pt idx="701">
                  <c:v>0.50722543352602334</c:v>
                </c:pt>
                <c:pt idx="702">
                  <c:v>0.50794797687861271</c:v>
                </c:pt>
                <c:pt idx="703">
                  <c:v>0.50867052023121351</c:v>
                </c:pt>
                <c:pt idx="704">
                  <c:v>0.50939306358381564</c:v>
                </c:pt>
                <c:pt idx="705">
                  <c:v>0.51011560693641622</c:v>
                </c:pt>
                <c:pt idx="706">
                  <c:v>0.51083815028901769</c:v>
                </c:pt>
                <c:pt idx="707">
                  <c:v>0.51156069364161849</c:v>
                </c:pt>
                <c:pt idx="708">
                  <c:v>0.51228323699421952</c:v>
                </c:pt>
                <c:pt idx="709">
                  <c:v>0.51300578034682076</c:v>
                </c:pt>
                <c:pt idx="710">
                  <c:v>0.51372832369943344</c:v>
                </c:pt>
                <c:pt idx="711">
                  <c:v>0.51445086705202259</c:v>
                </c:pt>
                <c:pt idx="712">
                  <c:v>0.51517341040462461</c:v>
                </c:pt>
                <c:pt idx="713">
                  <c:v>0.51589595375722541</c:v>
                </c:pt>
                <c:pt idx="714">
                  <c:v>0.51661849710983065</c:v>
                </c:pt>
                <c:pt idx="715">
                  <c:v>0.51734104046242779</c:v>
                </c:pt>
                <c:pt idx="716">
                  <c:v>0.51806358381501327</c:v>
                </c:pt>
                <c:pt idx="717">
                  <c:v>0.51878612716761663</c:v>
                </c:pt>
                <c:pt idx="718">
                  <c:v>0.5195086705202312</c:v>
                </c:pt>
                <c:pt idx="719">
                  <c:v>0.52023121387283233</c:v>
                </c:pt>
                <c:pt idx="720">
                  <c:v>0.52095375722543369</c:v>
                </c:pt>
                <c:pt idx="721">
                  <c:v>0.52167630057803471</c:v>
                </c:pt>
                <c:pt idx="722">
                  <c:v>0.52239884393063551</c:v>
                </c:pt>
                <c:pt idx="723">
                  <c:v>0.52312138728323698</c:v>
                </c:pt>
                <c:pt idx="724">
                  <c:v>0.52384393063584955</c:v>
                </c:pt>
                <c:pt idx="725">
                  <c:v>0.52456647398843859</c:v>
                </c:pt>
                <c:pt idx="726">
                  <c:v>0.52528901734104061</c:v>
                </c:pt>
                <c:pt idx="727">
                  <c:v>0.52601156069364152</c:v>
                </c:pt>
                <c:pt idx="728">
                  <c:v>0.52673410404623233</c:v>
                </c:pt>
                <c:pt idx="729">
                  <c:v>0.5274566473988439</c:v>
                </c:pt>
                <c:pt idx="730">
                  <c:v>0.52817919075144459</c:v>
                </c:pt>
                <c:pt idx="731">
                  <c:v>0.52890173410404662</c:v>
                </c:pt>
                <c:pt idx="732">
                  <c:v>0.52962427745664764</c:v>
                </c:pt>
                <c:pt idx="733">
                  <c:v>0.53034682080924656</c:v>
                </c:pt>
                <c:pt idx="734">
                  <c:v>0.53106936416184958</c:v>
                </c:pt>
                <c:pt idx="735">
                  <c:v>0.53179190751446415</c:v>
                </c:pt>
                <c:pt idx="736">
                  <c:v>0.53251445086703908</c:v>
                </c:pt>
                <c:pt idx="737">
                  <c:v>0.53323699421964188</c:v>
                </c:pt>
                <c:pt idx="738">
                  <c:v>0.53395953757225434</c:v>
                </c:pt>
                <c:pt idx="739">
                  <c:v>0.53468208092485547</c:v>
                </c:pt>
                <c:pt idx="740">
                  <c:v>0.5354046242774565</c:v>
                </c:pt>
                <c:pt idx="741">
                  <c:v>0.53612716763005752</c:v>
                </c:pt>
                <c:pt idx="742">
                  <c:v>0.53684971098265899</c:v>
                </c:pt>
                <c:pt idx="743">
                  <c:v>0.53757225433525957</c:v>
                </c:pt>
                <c:pt idx="744">
                  <c:v>0.5382947976878617</c:v>
                </c:pt>
                <c:pt idx="745">
                  <c:v>0.53901734104044907</c:v>
                </c:pt>
                <c:pt idx="746">
                  <c:v>0.53973988439306364</c:v>
                </c:pt>
                <c:pt idx="747">
                  <c:v>0.54046242774564568</c:v>
                </c:pt>
                <c:pt idx="748">
                  <c:v>0.54118497109826558</c:v>
                </c:pt>
                <c:pt idx="749">
                  <c:v>0.54190751445086704</c:v>
                </c:pt>
                <c:pt idx="750">
                  <c:v>0.54263005780346862</c:v>
                </c:pt>
                <c:pt idx="751">
                  <c:v>0.54335260115605799</c:v>
                </c:pt>
                <c:pt idx="752">
                  <c:v>0.54407514450868188</c:v>
                </c:pt>
                <c:pt idx="753">
                  <c:v>0.5447976878612717</c:v>
                </c:pt>
                <c:pt idx="754">
                  <c:v>0.54552023121388615</c:v>
                </c:pt>
                <c:pt idx="755">
                  <c:v>0.54624277456647463</c:v>
                </c:pt>
                <c:pt idx="756">
                  <c:v>0.54696531791907665</c:v>
                </c:pt>
                <c:pt idx="757">
                  <c:v>0.54768786127167635</c:v>
                </c:pt>
                <c:pt idx="758">
                  <c:v>0.5484104046242777</c:v>
                </c:pt>
                <c:pt idx="759">
                  <c:v>0.5491329479768785</c:v>
                </c:pt>
                <c:pt idx="760">
                  <c:v>0.54985549132949685</c:v>
                </c:pt>
                <c:pt idx="761">
                  <c:v>0.55057803468209132</c:v>
                </c:pt>
                <c:pt idx="762">
                  <c:v>0.55130057803468213</c:v>
                </c:pt>
                <c:pt idx="763">
                  <c:v>0.55202312138728327</c:v>
                </c:pt>
                <c:pt idx="764">
                  <c:v>0.55274566473989994</c:v>
                </c:pt>
                <c:pt idx="765">
                  <c:v>0.55346820809248554</c:v>
                </c:pt>
                <c:pt idx="766">
                  <c:v>0.55419075144509777</c:v>
                </c:pt>
                <c:pt idx="767">
                  <c:v>0.55491329479768758</c:v>
                </c:pt>
                <c:pt idx="768">
                  <c:v>0.55563583815030249</c:v>
                </c:pt>
                <c:pt idx="769">
                  <c:v>0.55635838150289019</c:v>
                </c:pt>
                <c:pt idx="770">
                  <c:v>0.55708092485549132</c:v>
                </c:pt>
                <c:pt idx="771">
                  <c:v>0.55780346820810423</c:v>
                </c:pt>
                <c:pt idx="772">
                  <c:v>0.5585260115606937</c:v>
                </c:pt>
                <c:pt idx="773">
                  <c:v>0.55924855491329484</c:v>
                </c:pt>
                <c:pt idx="774">
                  <c:v>0.55997109826590064</c:v>
                </c:pt>
                <c:pt idx="775">
                  <c:v>0.56069364161851698</c:v>
                </c:pt>
                <c:pt idx="776">
                  <c:v>0.56141618497108225</c:v>
                </c:pt>
                <c:pt idx="777">
                  <c:v>0.5621387283236996</c:v>
                </c:pt>
                <c:pt idx="778">
                  <c:v>0.56286127167630062</c:v>
                </c:pt>
                <c:pt idx="779">
                  <c:v>0.56358381502890176</c:v>
                </c:pt>
                <c:pt idx="780">
                  <c:v>0.56430635838150289</c:v>
                </c:pt>
                <c:pt idx="781">
                  <c:v>0.56502890173410403</c:v>
                </c:pt>
                <c:pt idx="782">
                  <c:v>0.56575144508670561</c:v>
                </c:pt>
                <c:pt idx="783">
                  <c:v>0.56647398843930641</c:v>
                </c:pt>
                <c:pt idx="784">
                  <c:v>0.56719653179189999</c:v>
                </c:pt>
                <c:pt idx="785">
                  <c:v>0.56791907514452034</c:v>
                </c:pt>
                <c:pt idx="786">
                  <c:v>0.56864161849713335</c:v>
                </c:pt>
                <c:pt idx="787">
                  <c:v>0.5693641618496974</c:v>
                </c:pt>
                <c:pt idx="788">
                  <c:v>0.57008670520230043</c:v>
                </c:pt>
                <c:pt idx="789">
                  <c:v>0.57080924855492265</c:v>
                </c:pt>
                <c:pt idx="790">
                  <c:v>0.57153179190751446</c:v>
                </c:pt>
                <c:pt idx="791">
                  <c:v>0.5722543352601156</c:v>
                </c:pt>
                <c:pt idx="792">
                  <c:v>0.57297687861271673</c:v>
                </c:pt>
                <c:pt idx="793">
                  <c:v>0.57369942196531865</c:v>
                </c:pt>
                <c:pt idx="794">
                  <c:v>0.57442196531791856</c:v>
                </c:pt>
                <c:pt idx="795">
                  <c:v>0.57514450867053291</c:v>
                </c:pt>
                <c:pt idx="796">
                  <c:v>0.57586705202313482</c:v>
                </c:pt>
                <c:pt idx="797">
                  <c:v>0.57658959537572252</c:v>
                </c:pt>
                <c:pt idx="798">
                  <c:v>0.577312138728313</c:v>
                </c:pt>
                <c:pt idx="799">
                  <c:v>0.5780346820809249</c:v>
                </c:pt>
                <c:pt idx="800">
                  <c:v>0.57875722543353936</c:v>
                </c:pt>
                <c:pt idx="801">
                  <c:v>0.57947976878612717</c:v>
                </c:pt>
                <c:pt idx="802">
                  <c:v>0.5802023121387283</c:v>
                </c:pt>
                <c:pt idx="803">
                  <c:v>0.58092485549132944</c:v>
                </c:pt>
                <c:pt idx="804">
                  <c:v>0.58164739884393057</c:v>
                </c:pt>
                <c:pt idx="805">
                  <c:v>0.58236994219653149</c:v>
                </c:pt>
                <c:pt idx="806">
                  <c:v>0.58309248554913296</c:v>
                </c:pt>
                <c:pt idx="807">
                  <c:v>0.58381502890172232</c:v>
                </c:pt>
                <c:pt idx="808">
                  <c:v>0.58453757225433456</c:v>
                </c:pt>
                <c:pt idx="809">
                  <c:v>0.58526011560692093</c:v>
                </c:pt>
                <c:pt idx="810">
                  <c:v>0.58598265895953749</c:v>
                </c:pt>
                <c:pt idx="811">
                  <c:v>0.58670520231213874</c:v>
                </c:pt>
                <c:pt idx="812">
                  <c:v>0.58742774566472911</c:v>
                </c:pt>
                <c:pt idx="813">
                  <c:v>0.58815028901732302</c:v>
                </c:pt>
                <c:pt idx="814">
                  <c:v>0.58887283236994215</c:v>
                </c:pt>
                <c:pt idx="815">
                  <c:v>0.58959537572253007</c:v>
                </c:pt>
                <c:pt idx="816">
                  <c:v>0.59031791907513287</c:v>
                </c:pt>
                <c:pt idx="817">
                  <c:v>0.59104046242774566</c:v>
                </c:pt>
                <c:pt idx="818">
                  <c:v>0.59176300578033036</c:v>
                </c:pt>
                <c:pt idx="819">
                  <c:v>0.59248554913292228</c:v>
                </c:pt>
                <c:pt idx="820">
                  <c:v>0.59320809248554962</c:v>
                </c:pt>
                <c:pt idx="821">
                  <c:v>0.59393063583815031</c:v>
                </c:pt>
                <c:pt idx="822">
                  <c:v>0.59465317919075056</c:v>
                </c:pt>
                <c:pt idx="823">
                  <c:v>0.59537572254335269</c:v>
                </c:pt>
                <c:pt idx="824">
                  <c:v>0.59609826589593928</c:v>
                </c:pt>
                <c:pt idx="825">
                  <c:v>0.59682080924855563</c:v>
                </c:pt>
                <c:pt idx="826">
                  <c:v>0.5975433526011561</c:v>
                </c:pt>
                <c:pt idx="827">
                  <c:v>0.59826589595375657</c:v>
                </c:pt>
                <c:pt idx="828">
                  <c:v>0.59898843930635837</c:v>
                </c:pt>
                <c:pt idx="829">
                  <c:v>0.5997109826589595</c:v>
                </c:pt>
                <c:pt idx="830">
                  <c:v>0.60043352601156053</c:v>
                </c:pt>
                <c:pt idx="831">
                  <c:v>0.60115606936416188</c:v>
                </c:pt>
                <c:pt idx="832">
                  <c:v>0.60187861271677934</c:v>
                </c:pt>
                <c:pt idx="833">
                  <c:v>0.60260115606938336</c:v>
                </c:pt>
                <c:pt idx="834">
                  <c:v>0.60332369942196529</c:v>
                </c:pt>
                <c:pt idx="835">
                  <c:v>0.60404624277456664</c:v>
                </c:pt>
                <c:pt idx="836">
                  <c:v>0.60476878612716767</c:v>
                </c:pt>
                <c:pt idx="837">
                  <c:v>0.6054913294797688</c:v>
                </c:pt>
                <c:pt idx="838">
                  <c:v>0.60621387283236949</c:v>
                </c:pt>
                <c:pt idx="839">
                  <c:v>0.60693641618498684</c:v>
                </c:pt>
                <c:pt idx="840">
                  <c:v>0.60765895953759086</c:v>
                </c:pt>
                <c:pt idx="841">
                  <c:v>0.60838150289018522</c:v>
                </c:pt>
                <c:pt idx="842">
                  <c:v>0.60910404624278802</c:v>
                </c:pt>
                <c:pt idx="843">
                  <c:v>0.60982658959537572</c:v>
                </c:pt>
                <c:pt idx="844">
                  <c:v>0.61054913294797764</c:v>
                </c:pt>
                <c:pt idx="845">
                  <c:v>0.61127167630060553</c:v>
                </c:pt>
                <c:pt idx="846">
                  <c:v>0.61199421965320711</c:v>
                </c:pt>
                <c:pt idx="847">
                  <c:v>0.6127167630057806</c:v>
                </c:pt>
                <c:pt idx="848">
                  <c:v>0.61343930635839661</c:v>
                </c:pt>
                <c:pt idx="849">
                  <c:v>0.61416184971098253</c:v>
                </c:pt>
                <c:pt idx="850">
                  <c:v>0.61488439306360065</c:v>
                </c:pt>
                <c:pt idx="851">
                  <c:v>0.61560693641620423</c:v>
                </c:pt>
                <c:pt idx="852">
                  <c:v>0.6163294797687997</c:v>
                </c:pt>
                <c:pt idx="853">
                  <c:v>0.61705202312138763</c:v>
                </c:pt>
                <c:pt idx="854">
                  <c:v>0.61777456647400708</c:v>
                </c:pt>
                <c:pt idx="855">
                  <c:v>0.61849710982658967</c:v>
                </c:pt>
                <c:pt idx="856">
                  <c:v>0.61921965317920769</c:v>
                </c:pt>
                <c:pt idx="857">
                  <c:v>0.6199421965318056</c:v>
                </c:pt>
                <c:pt idx="858">
                  <c:v>0.62066473988439363</c:v>
                </c:pt>
                <c:pt idx="859">
                  <c:v>0.62138728323699421</c:v>
                </c:pt>
                <c:pt idx="860">
                  <c:v>0.62210982658961944</c:v>
                </c:pt>
                <c:pt idx="861">
                  <c:v>0.62283236994219648</c:v>
                </c:pt>
                <c:pt idx="862">
                  <c:v>0.62355491329481272</c:v>
                </c:pt>
                <c:pt idx="863">
                  <c:v>0.62427745664741674</c:v>
                </c:pt>
                <c:pt idx="864">
                  <c:v>0.62500000000001055</c:v>
                </c:pt>
                <c:pt idx="865">
                  <c:v>0.62572254335260113</c:v>
                </c:pt>
                <c:pt idx="866">
                  <c:v>0.6264450867052026</c:v>
                </c:pt>
                <c:pt idx="867">
                  <c:v>0.62716763005780363</c:v>
                </c:pt>
                <c:pt idx="868">
                  <c:v>0.6278901734104233</c:v>
                </c:pt>
                <c:pt idx="869">
                  <c:v>0.62861271676301733</c:v>
                </c:pt>
                <c:pt idx="870">
                  <c:v>0.62933526011560692</c:v>
                </c:pt>
                <c:pt idx="871">
                  <c:v>0.63005780346822171</c:v>
                </c:pt>
                <c:pt idx="872">
                  <c:v>0.63078034682080963</c:v>
                </c:pt>
                <c:pt idx="873">
                  <c:v>0.63150289017341465</c:v>
                </c:pt>
                <c:pt idx="874">
                  <c:v>0.63222543352603466</c:v>
                </c:pt>
                <c:pt idx="875">
                  <c:v>0.63294797687862603</c:v>
                </c:pt>
                <c:pt idx="876">
                  <c:v>0.63367052023121384</c:v>
                </c:pt>
                <c:pt idx="877">
                  <c:v>0.63439306358383274</c:v>
                </c:pt>
                <c:pt idx="878">
                  <c:v>0.63511560693642666</c:v>
                </c:pt>
                <c:pt idx="879">
                  <c:v>0.63583815028902935</c:v>
                </c:pt>
                <c:pt idx="880">
                  <c:v>0.6365606936416186</c:v>
                </c:pt>
                <c:pt idx="881">
                  <c:v>0.63728323699421963</c:v>
                </c:pt>
                <c:pt idx="882">
                  <c:v>0.63800578034682165</c:v>
                </c:pt>
                <c:pt idx="883">
                  <c:v>0.63872832369944377</c:v>
                </c:pt>
                <c:pt idx="884">
                  <c:v>0.63945086705202314</c:v>
                </c:pt>
                <c:pt idx="885">
                  <c:v>0.64017341040463782</c:v>
                </c:pt>
                <c:pt idx="886">
                  <c:v>0.64089595375722563</c:v>
                </c:pt>
                <c:pt idx="887">
                  <c:v>0.64161849710984575</c:v>
                </c:pt>
                <c:pt idx="888">
                  <c:v>0.64234104046243945</c:v>
                </c:pt>
                <c:pt idx="889">
                  <c:v>0.64306358381502859</c:v>
                </c:pt>
                <c:pt idx="890">
                  <c:v>0.64378612716763006</c:v>
                </c:pt>
                <c:pt idx="891">
                  <c:v>0.64450867052023164</c:v>
                </c:pt>
                <c:pt idx="892">
                  <c:v>0.64523121387284277</c:v>
                </c:pt>
                <c:pt idx="893">
                  <c:v>0.64595375722544546</c:v>
                </c:pt>
                <c:pt idx="894">
                  <c:v>0.64667630057804804</c:v>
                </c:pt>
                <c:pt idx="895">
                  <c:v>0.64739884393063585</c:v>
                </c:pt>
                <c:pt idx="896">
                  <c:v>0.64812138728323765</c:v>
                </c:pt>
                <c:pt idx="897">
                  <c:v>0.64884393063585999</c:v>
                </c:pt>
                <c:pt idx="898">
                  <c:v>0.64956647398843925</c:v>
                </c:pt>
                <c:pt idx="899">
                  <c:v>0.65028901734105393</c:v>
                </c:pt>
                <c:pt idx="900">
                  <c:v>0.65101156069364163</c:v>
                </c:pt>
                <c:pt idx="901">
                  <c:v>0.65173410404624277</c:v>
                </c:pt>
                <c:pt idx="902">
                  <c:v>0.65245664739885556</c:v>
                </c:pt>
                <c:pt idx="903">
                  <c:v>0.65317919075144504</c:v>
                </c:pt>
                <c:pt idx="904">
                  <c:v>0.65390173410406094</c:v>
                </c:pt>
                <c:pt idx="905">
                  <c:v>0.65462427745666474</c:v>
                </c:pt>
                <c:pt idx="906">
                  <c:v>0.65534682080924855</c:v>
                </c:pt>
                <c:pt idx="907">
                  <c:v>0.65606936416184969</c:v>
                </c:pt>
                <c:pt idx="908">
                  <c:v>0.65679190751447647</c:v>
                </c:pt>
                <c:pt idx="909">
                  <c:v>0.65751445086705207</c:v>
                </c:pt>
                <c:pt idx="910">
                  <c:v>0.6582369942196532</c:v>
                </c:pt>
                <c:pt idx="911">
                  <c:v>0.65895953757226566</c:v>
                </c:pt>
                <c:pt idx="912">
                  <c:v>0.6596820809248557</c:v>
                </c:pt>
                <c:pt idx="913">
                  <c:v>0.66040462427745661</c:v>
                </c:pt>
                <c:pt idx="914">
                  <c:v>0.66112716763005785</c:v>
                </c:pt>
                <c:pt idx="915">
                  <c:v>0.66184971098266165</c:v>
                </c:pt>
                <c:pt idx="916">
                  <c:v>0.66257225433526012</c:v>
                </c:pt>
                <c:pt idx="917">
                  <c:v>0.66329479768787825</c:v>
                </c:pt>
                <c:pt idx="918">
                  <c:v>0.66401734104046239</c:v>
                </c:pt>
                <c:pt idx="919">
                  <c:v>0.66473988439308784</c:v>
                </c:pt>
                <c:pt idx="920">
                  <c:v>0.66546242774566156</c:v>
                </c:pt>
                <c:pt idx="921">
                  <c:v>0.66618497109826591</c:v>
                </c:pt>
                <c:pt idx="922">
                  <c:v>0.66690751445088836</c:v>
                </c:pt>
                <c:pt idx="923">
                  <c:v>0.66763005780349283</c:v>
                </c:pt>
                <c:pt idx="924">
                  <c:v>0.66835260115606931</c:v>
                </c:pt>
                <c:pt idx="925">
                  <c:v>0.66907514450869221</c:v>
                </c:pt>
                <c:pt idx="926">
                  <c:v>0.66979768786128446</c:v>
                </c:pt>
                <c:pt idx="927">
                  <c:v>0.67052023121389637</c:v>
                </c:pt>
                <c:pt idx="928">
                  <c:v>0.67124277456648973</c:v>
                </c:pt>
                <c:pt idx="929">
                  <c:v>0.67196531791909386</c:v>
                </c:pt>
                <c:pt idx="930">
                  <c:v>0.67268786127168811</c:v>
                </c:pt>
                <c:pt idx="931">
                  <c:v>0.67341040462429091</c:v>
                </c:pt>
                <c:pt idx="932">
                  <c:v>0.67413294797687862</c:v>
                </c:pt>
                <c:pt idx="933">
                  <c:v>0.67485549132950773</c:v>
                </c:pt>
                <c:pt idx="934">
                  <c:v>0.67557803468210076</c:v>
                </c:pt>
                <c:pt idx="935">
                  <c:v>0.6763005780346939</c:v>
                </c:pt>
                <c:pt idx="936">
                  <c:v>0.6770231213872836</c:v>
                </c:pt>
                <c:pt idx="937">
                  <c:v>0.67774566473990583</c:v>
                </c:pt>
                <c:pt idx="938">
                  <c:v>0.67846820809248565</c:v>
                </c:pt>
                <c:pt idx="939">
                  <c:v>0.67919075144510821</c:v>
                </c:pt>
                <c:pt idx="940">
                  <c:v>0.67991329479768781</c:v>
                </c:pt>
                <c:pt idx="941">
                  <c:v>0.68063583815030249</c:v>
                </c:pt>
                <c:pt idx="942">
                  <c:v>0.68135838150289019</c:v>
                </c:pt>
                <c:pt idx="943">
                  <c:v>0.68208092485549132</c:v>
                </c:pt>
                <c:pt idx="944">
                  <c:v>0.68280346820810423</c:v>
                </c:pt>
                <c:pt idx="945">
                  <c:v>0.6835260115606937</c:v>
                </c:pt>
                <c:pt idx="946">
                  <c:v>0.68424855491329484</c:v>
                </c:pt>
                <c:pt idx="947">
                  <c:v>0.68497109826590064</c:v>
                </c:pt>
                <c:pt idx="948">
                  <c:v>0.68569364161851698</c:v>
                </c:pt>
                <c:pt idx="949">
                  <c:v>0.68641618497108225</c:v>
                </c:pt>
                <c:pt idx="950">
                  <c:v>0.6871387283236996</c:v>
                </c:pt>
                <c:pt idx="951">
                  <c:v>0.68786127167630062</c:v>
                </c:pt>
                <c:pt idx="952">
                  <c:v>0.68858381502890176</c:v>
                </c:pt>
                <c:pt idx="953">
                  <c:v>0.68930635838150289</c:v>
                </c:pt>
                <c:pt idx="954">
                  <c:v>0.69002890173410403</c:v>
                </c:pt>
                <c:pt idx="955">
                  <c:v>0.69075144508670561</c:v>
                </c:pt>
                <c:pt idx="956">
                  <c:v>0.69147398843930641</c:v>
                </c:pt>
                <c:pt idx="957">
                  <c:v>0.69219653179189999</c:v>
                </c:pt>
                <c:pt idx="958">
                  <c:v>0.69291907514452034</c:v>
                </c:pt>
                <c:pt idx="959">
                  <c:v>0.69364161849713335</c:v>
                </c:pt>
                <c:pt idx="960">
                  <c:v>0.6943641618496974</c:v>
                </c:pt>
                <c:pt idx="961">
                  <c:v>0.69508670520230043</c:v>
                </c:pt>
                <c:pt idx="962">
                  <c:v>0.69580924855492265</c:v>
                </c:pt>
                <c:pt idx="963">
                  <c:v>0.69653179190751446</c:v>
                </c:pt>
                <c:pt idx="964">
                  <c:v>0.6972543352601156</c:v>
                </c:pt>
                <c:pt idx="965">
                  <c:v>0.69797687861271673</c:v>
                </c:pt>
                <c:pt idx="966">
                  <c:v>0.69869942196531865</c:v>
                </c:pt>
                <c:pt idx="967">
                  <c:v>0.69942196531791856</c:v>
                </c:pt>
                <c:pt idx="968">
                  <c:v>0.70014450867053291</c:v>
                </c:pt>
                <c:pt idx="969">
                  <c:v>0.70086705202313482</c:v>
                </c:pt>
                <c:pt idx="970">
                  <c:v>0.70158959537572252</c:v>
                </c:pt>
                <c:pt idx="971">
                  <c:v>0.702312138728313</c:v>
                </c:pt>
                <c:pt idx="972">
                  <c:v>0.7030346820809249</c:v>
                </c:pt>
                <c:pt idx="973">
                  <c:v>0.70375722543353936</c:v>
                </c:pt>
                <c:pt idx="974">
                  <c:v>0.70447976878612717</c:v>
                </c:pt>
                <c:pt idx="975">
                  <c:v>0.70520231213872864</c:v>
                </c:pt>
                <c:pt idx="976">
                  <c:v>0.70592485549133765</c:v>
                </c:pt>
                <c:pt idx="977">
                  <c:v>0.70664739884393069</c:v>
                </c:pt>
                <c:pt idx="978">
                  <c:v>0.70736994219653182</c:v>
                </c:pt>
                <c:pt idx="979">
                  <c:v>0.70809248554913362</c:v>
                </c:pt>
                <c:pt idx="980">
                  <c:v>0.70881502890173409</c:v>
                </c:pt>
                <c:pt idx="981">
                  <c:v>0.70953757225433522</c:v>
                </c:pt>
                <c:pt idx="982">
                  <c:v>0.71026011560693647</c:v>
                </c:pt>
                <c:pt idx="983">
                  <c:v>0.71098265895953761</c:v>
                </c:pt>
                <c:pt idx="984">
                  <c:v>0.71170520231215428</c:v>
                </c:pt>
                <c:pt idx="985">
                  <c:v>0.71242774566473988</c:v>
                </c:pt>
                <c:pt idx="986">
                  <c:v>0.71315028901734057</c:v>
                </c:pt>
                <c:pt idx="987">
                  <c:v>0.71387283236995558</c:v>
                </c:pt>
                <c:pt idx="988">
                  <c:v>0.71459537572254339</c:v>
                </c:pt>
                <c:pt idx="989">
                  <c:v>0.71531791907514453</c:v>
                </c:pt>
                <c:pt idx="990">
                  <c:v>0.71604046242775365</c:v>
                </c:pt>
                <c:pt idx="991">
                  <c:v>0.71676300578034657</c:v>
                </c:pt>
                <c:pt idx="992">
                  <c:v>0.71748554913293228</c:v>
                </c:pt>
                <c:pt idx="993">
                  <c:v>0.71820809248556461</c:v>
                </c:pt>
                <c:pt idx="994">
                  <c:v>0.71893063583815064</c:v>
                </c:pt>
                <c:pt idx="995">
                  <c:v>0.71965317919075145</c:v>
                </c:pt>
                <c:pt idx="996">
                  <c:v>0.72037572254336502</c:v>
                </c:pt>
                <c:pt idx="997">
                  <c:v>0.72109826589595349</c:v>
                </c:pt>
                <c:pt idx="998">
                  <c:v>0.72182080924857095</c:v>
                </c:pt>
                <c:pt idx="999">
                  <c:v>0.72254335260115665</c:v>
                </c:pt>
                <c:pt idx="1000">
                  <c:v>0.72326589595375723</c:v>
                </c:pt>
                <c:pt idx="1001">
                  <c:v>0.7239884393063587</c:v>
                </c:pt>
                <c:pt idx="1002">
                  <c:v>0.72471098265895961</c:v>
                </c:pt>
                <c:pt idx="1003">
                  <c:v>0.72543352601156053</c:v>
                </c:pt>
                <c:pt idx="1004">
                  <c:v>0.72615606936416188</c:v>
                </c:pt>
                <c:pt idx="1005">
                  <c:v>0.72687861271677934</c:v>
                </c:pt>
                <c:pt idx="1006">
                  <c:v>0.72760115606938336</c:v>
                </c:pt>
                <c:pt idx="1007">
                  <c:v>0.72832369942196529</c:v>
                </c:pt>
                <c:pt idx="1008">
                  <c:v>0.72904624277456664</c:v>
                </c:pt>
                <c:pt idx="1009">
                  <c:v>0.72976878612716767</c:v>
                </c:pt>
                <c:pt idx="1010">
                  <c:v>0.7304913294797688</c:v>
                </c:pt>
                <c:pt idx="1011">
                  <c:v>0.73121387283236949</c:v>
                </c:pt>
                <c:pt idx="1012">
                  <c:v>0.73193641618498684</c:v>
                </c:pt>
                <c:pt idx="1013">
                  <c:v>0.73265895953759086</c:v>
                </c:pt>
                <c:pt idx="1014">
                  <c:v>0.73338150289018522</c:v>
                </c:pt>
                <c:pt idx="1015">
                  <c:v>0.73410404624278802</c:v>
                </c:pt>
                <c:pt idx="1016">
                  <c:v>0.73482658959537572</c:v>
                </c:pt>
                <c:pt idx="1017">
                  <c:v>0.73554913294797764</c:v>
                </c:pt>
                <c:pt idx="1018">
                  <c:v>0.73627167630060553</c:v>
                </c:pt>
                <c:pt idx="1019">
                  <c:v>0.73699421965320711</c:v>
                </c:pt>
                <c:pt idx="1020">
                  <c:v>0.7377167630057806</c:v>
                </c:pt>
                <c:pt idx="1021">
                  <c:v>0.73843930635839661</c:v>
                </c:pt>
                <c:pt idx="1022">
                  <c:v>0.73916184971098253</c:v>
                </c:pt>
                <c:pt idx="1023">
                  <c:v>0.73988439306360065</c:v>
                </c:pt>
                <c:pt idx="1024">
                  <c:v>0.74060693641620423</c:v>
                </c:pt>
                <c:pt idx="1025">
                  <c:v>0.7413294797687997</c:v>
                </c:pt>
                <c:pt idx="1026">
                  <c:v>0.74205202312138763</c:v>
                </c:pt>
                <c:pt idx="1027">
                  <c:v>0.74277456647400708</c:v>
                </c:pt>
                <c:pt idx="1028">
                  <c:v>0.74349710982658967</c:v>
                </c:pt>
                <c:pt idx="1029">
                  <c:v>0.74421965317920769</c:v>
                </c:pt>
                <c:pt idx="1030">
                  <c:v>0.7449421965318056</c:v>
                </c:pt>
                <c:pt idx="1031">
                  <c:v>0.74566473988439363</c:v>
                </c:pt>
                <c:pt idx="1032">
                  <c:v>0.74638728323699421</c:v>
                </c:pt>
                <c:pt idx="1033">
                  <c:v>0.74710982658961944</c:v>
                </c:pt>
                <c:pt idx="1034">
                  <c:v>0.74783236994219648</c:v>
                </c:pt>
                <c:pt idx="1035">
                  <c:v>0.74855491329481272</c:v>
                </c:pt>
                <c:pt idx="1036">
                  <c:v>0.74927745664741674</c:v>
                </c:pt>
                <c:pt idx="1037">
                  <c:v>0.75000000000001055</c:v>
                </c:pt>
                <c:pt idx="1038">
                  <c:v>0.75072254335260113</c:v>
                </c:pt>
                <c:pt idx="1039">
                  <c:v>0.7514450867052026</c:v>
                </c:pt>
                <c:pt idx="1040">
                  <c:v>0.75216763005780363</c:v>
                </c:pt>
                <c:pt idx="1041">
                  <c:v>0.7528901734104233</c:v>
                </c:pt>
                <c:pt idx="1042">
                  <c:v>0.75361271676301733</c:v>
                </c:pt>
                <c:pt idx="1043">
                  <c:v>0.75433526011560692</c:v>
                </c:pt>
                <c:pt idx="1044">
                  <c:v>0.75505780346822171</c:v>
                </c:pt>
                <c:pt idx="1045">
                  <c:v>0.75578034682080963</c:v>
                </c:pt>
                <c:pt idx="1046">
                  <c:v>0.75650289017341465</c:v>
                </c:pt>
                <c:pt idx="1047">
                  <c:v>0.75722543352603466</c:v>
                </c:pt>
                <c:pt idx="1048">
                  <c:v>0.75794797687862603</c:v>
                </c:pt>
                <c:pt idx="1049">
                  <c:v>0.75867052023121384</c:v>
                </c:pt>
                <c:pt idx="1050">
                  <c:v>0.75939306358383274</c:v>
                </c:pt>
                <c:pt idx="1051">
                  <c:v>0.76011560693642666</c:v>
                </c:pt>
                <c:pt idx="1052">
                  <c:v>0.76083815028902935</c:v>
                </c:pt>
                <c:pt idx="1053">
                  <c:v>0.7615606936416186</c:v>
                </c:pt>
                <c:pt idx="1054">
                  <c:v>0.76228323699421963</c:v>
                </c:pt>
                <c:pt idx="1055">
                  <c:v>0.76300578034682165</c:v>
                </c:pt>
                <c:pt idx="1056">
                  <c:v>0.76372832369944377</c:v>
                </c:pt>
                <c:pt idx="1057">
                  <c:v>0.76445086705202314</c:v>
                </c:pt>
                <c:pt idx="1058">
                  <c:v>0.76517341040463782</c:v>
                </c:pt>
                <c:pt idx="1059">
                  <c:v>0.76589595375722563</c:v>
                </c:pt>
                <c:pt idx="1060">
                  <c:v>0.76661849710984575</c:v>
                </c:pt>
                <c:pt idx="1061">
                  <c:v>0.76734104046243945</c:v>
                </c:pt>
                <c:pt idx="1062">
                  <c:v>0.76806358381502859</c:v>
                </c:pt>
                <c:pt idx="1063">
                  <c:v>0.76878612716763006</c:v>
                </c:pt>
                <c:pt idx="1064">
                  <c:v>0.76950867052023164</c:v>
                </c:pt>
                <c:pt idx="1065">
                  <c:v>0.77023121387284277</c:v>
                </c:pt>
                <c:pt idx="1066">
                  <c:v>0.77095375722544546</c:v>
                </c:pt>
                <c:pt idx="1067">
                  <c:v>0.77167630057804804</c:v>
                </c:pt>
                <c:pt idx="1068">
                  <c:v>0.77239884393063585</c:v>
                </c:pt>
                <c:pt idx="1069">
                  <c:v>0.77312138728323765</c:v>
                </c:pt>
                <c:pt idx="1070">
                  <c:v>0.77384393063585999</c:v>
                </c:pt>
                <c:pt idx="1071">
                  <c:v>0.77456647398843925</c:v>
                </c:pt>
                <c:pt idx="1072">
                  <c:v>0.77528901734105393</c:v>
                </c:pt>
                <c:pt idx="1073">
                  <c:v>0.77601156069364163</c:v>
                </c:pt>
                <c:pt idx="1074">
                  <c:v>0.77673410404624277</c:v>
                </c:pt>
                <c:pt idx="1075">
                  <c:v>0.77745664739885556</c:v>
                </c:pt>
                <c:pt idx="1076">
                  <c:v>0.77817919075144504</c:v>
                </c:pt>
                <c:pt idx="1077">
                  <c:v>0.77890173410406094</c:v>
                </c:pt>
                <c:pt idx="1078">
                  <c:v>0.77962427745666474</c:v>
                </c:pt>
                <c:pt idx="1079">
                  <c:v>0.78034682080924656</c:v>
                </c:pt>
                <c:pt idx="1080">
                  <c:v>0.78106936416184958</c:v>
                </c:pt>
                <c:pt idx="1081">
                  <c:v>0.78179190751446415</c:v>
                </c:pt>
                <c:pt idx="1082">
                  <c:v>0.78251445086703908</c:v>
                </c:pt>
                <c:pt idx="1083">
                  <c:v>0.78323699421964188</c:v>
                </c:pt>
                <c:pt idx="1084">
                  <c:v>0.78395953757225434</c:v>
                </c:pt>
                <c:pt idx="1085">
                  <c:v>0.78468208092485547</c:v>
                </c:pt>
                <c:pt idx="1086">
                  <c:v>0.7854046242774565</c:v>
                </c:pt>
                <c:pt idx="1087">
                  <c:v>0.78612716763005752</c:v>
                </c:pt>
                <c:pt idx="1088">
                  <c:v>0.78684971098265899</c:v>
                </c:pt>
                <c:pt idx="1089">
                  <c:v>0.78757225433525957</c:v>
                </c:pt>
                <c:pt idx="1090">
                  <c:v>0.7882947976878617</c:v>
                </c:pt>
                <c:pt idx="1091">
                  <c:v>0.78901734104044907</c:v>
                </c:pt>
                <c:pt idx="1092">
                  <c:v>0.78973988439306364</c:v>
                </c:pt>
                <c:pt idx="1093">
                  <c:v>0.79046242774564568</c:v>
                </c:pt>
                <c:pt idx="1094">
                  <c:v>0.79118497109826558</c:v>
                </c:pt>
                <c:pt idx="1095">
                  <c:v>0.79190751445086704</c:v>
                </c:pt>
                <c:pt idx="1096">
                  <c:v>0.79263005780346862</c:v>
                </c:pt>
                <c:pt idx="1097">
                  <c:v>0.79335260115605799</c:v>
                </c:pt>
                <c:pt idx="1098">
                  <c:v>0.79407514450868188</c:v>
                </c:pt>
                <c:pt idx="1099">
                  <c:v>0.7947976878612717</c:v>
                </c:pt>
                <c:pt idx="1100">
                  <c:v>0.79552023121388615</c:v>
                </c:pt>
                <c:pt idx="1101">
                  <c:v>0.79624277456647463</c:v>
                </c:pt>
                <c:pt idx="1102">
                  <c:v>0.79696531791907665</c:v>
                </c:pt>
                <c:pt idx="1103">
                  <c:v>0.79768786127167635</c:v>
                </c:pt>
                <c:pt idx="1104">
                  <c:v>0.7984104046242777</c:v>
                </c:pt>
                <c:pt idx="1105">
                  <c:v>0.7991329479768785</c:v>
                </c:pt>
                <c:pt idx="1106">
                  <c:v>0.79985549132949685</c:v>
                </c:pt>
                <c:pt idx="1107">
                  <c:v>0.80057803468209132</c:v>
                </c:pt>
                <c:pt idx="1108">
                  <c:v>0.80130057803468213</c:v>
                </c:pt>
                <c:pt idx="1109">
                  <c:v>0.80202312138728327</c:v>
                </c:pt>
                <c:pt idx="1110">
                  <c:v>0.80274566473989994</c:v>
                </c:pt>
                <c:pt idx="1111">
                  <c:v>0.80346820809248554</c:v>
                </c:pt>
                <c:pt idx="1112">
                  <c:v>0.80419075144509777</c:v>
                </c:pt>
                <c:pt idx="1113">
                  <c:v>0.80491329479768758</c:v>
                </c:pt>
                <c:pt idx="1114">
                  <c:v>0.80563583815030249</c:v>
                </c:pt>
                <c:pt idx="1115">
                  <c:v>0.80635838150289019</c:v>
                </c:pt>
                <c:pt idx="1116">
                  <c:v>0.80708092485549132</c:v>
                </c:pt>
                <c:pt idx="1117">
                  <c:v>0.80780346820810423</c:v>
                </c:pt>
                <c:pt idx="1118">
                  <c:v>0.8085260115606937</c:v>
                </c:pt>
                <c:pt idx="1119">
                  <c:v>0.80924855491329484</c:v>
                </c:pt>
                <c:pt idx="1120">
                  <c:v>0.80997109826590064</c:v>
                </c:pt>
                <c:pt idx="1121">
                  <c:v>0.81069364161851698</c:v>
                </c:pt>
                <c:pt idx="1122">
                  <c:v>0.81141618497108225</c:v>
                </c:pt>
                <c:pt idx="1123">
                  <c:v>0.8121387283236996</c:v>
                </c:pt>
                <c:pt idx="1124">
                  <c:v>0.81286127167630062</c:v>
                </c:pt>
                <c:pt idx="1125">
                  <c:v>0.81358381502890176</c:v>
                </c:pt>
                <c:pt idx="1126">
                  <c:v>0.81430635838150289</c:v>
                </c:pt>
                <c:pt idx="1127">
                  <c:v>0.81502890173410403</c:v>
                </c:pt>
                <c:pt idx="1128">
                  <c:v>0.81575144508670561</c:v>
                </c:pt>
                <c:pt idx="1129">
                  <c:v>0.81647398843930641</c:v>
                </c:pt>
                <c:pt idx="1130">
                  <c:v>0.81719653179189999</c:v>
                </c:pt>
                <c:pt idx="1131">
                  <c:v>0.81791907514452034</c:v>
                </c:pt>
                <c:pt idx="1132">
                  <c:v>0.81864161849713335</c:v>
                </c:pt>
                <c:pt idx="1133">
                  <c:v>0.8193641618496974</c:v>
                </c:pt>
                <c:pt idx="1134">
                  <c:v>0.82008670520230043</c:v>
                </c:pt>
                <c:pt idx="1135">
                  <c:v>0.82080924855492265</c:v>
                </c:pt>
                <c:pt idx="1136">
                  <c:v>0.82153179190751446</c:v>
                </c:pt>
                <c:pt idx="1137">
                  <c:v>0.8222543352601156</c:v>
                </c:pt>
                <c:pt idx="1138">
                  <c:v>0.82297687861271673</c:v>
                </c:pt>
                <c:pt idx="1139">
                  <c:v>0.82369942196531865</c:v>
                </c:pt>
                <c:pt idx="1140">
                  <c:v>0.82442196531791856</c:v>
                </c:pt>
                <c:pt idx="1141">
                  <c:v>0.82514450867053291</c:v>
                </c:pt>
                <c:pt idx="1142">
                  <c:v>0.82586705202313482</c:v>
                </c:pt>
                <c:pt idx="1143">
                  <c:v>0.82658959537572252</c:v>
                </c:pt>
                <c:pt idx="1144">
                  <c:v>0.827312138728313</c:v>
                </c:pt>
                <c:pt idx="1145">
                  <c:v>0.8280346820809249</c:v>
                </c:pt>
                <c:pt idx="1146">
                  <c:v>0.82875722543353936</c:v>
                </c:pt>
                <c:pt idx="1147">
                  <c:v>0.82947976878612717</c:v>
                </c:pt>
                <c:pt idx="1148">
                  <c:v>0.83020231213872864</c:v>
                </c:pt>
                <c:pt idx="1149">
                  <c:v>0.83092485549133765</c:v>
                </c:pt>
                <c:pt idx="1150">
                  <c:v>0.83164739884393069</c:v>
                </c:pt>
                <c:pt idx="1151">
                  <c:v>0.83236994219653182</c:v>
                </c:pt>
                <c:pt idx="1152">
                  <c:v>0.83309248554913362</c:v>
                </c:pt>
                <c:pt idx="1153">
                  <c:v>0.83381502890173409</c:v>
                </c:pt>
                <c:pt idx="1154">
                  <c:v>0.83453757225433522</c:v>
                </c:pt>
                <c:pt idx="1155">
                  <c:v>0.83526011560693647</c:v>
                </c:pt>
                <c:pt idx="1156">
                  <c:v>0.83598265895953761</c:v>
                </c:pt>
                <c:pt idx="1157">
                  <c:v>0.83670520231215428</c:v>
                </c:pt>
                <c:pt idx="1158">
                  <c:v>0.83742774566473988</c:v>
                </c:pt>
                <c:pt idx="1159">
                  <c:v>0.83815028901734057</c:v>
                </c:pt>
                <c:pt idx="1160">
                  <c:v>0.83887283236995558</c:v>
                </c:pt>
                <c:pt idx="1161">
                  <c:v>0.83959537572254339</c:v>
                </c:pt>
                <c:pt idx="1162">
                  <c:v>0.84031791907514453</c:v>
                </c:pt>
                <c:pt idx="1163">
                  <c:v>0.84104046242775365</c:v>
                </c:pt>
                <c:pt idx="1164">
                  <c:v>0.84176300578034657</c:v>
                </c:pt>
                <c:pt idx="1165">
                  <c:v>0.84248554913293228</c:v>
                </c:pt>
                <c:pt idx="1166">
                  <c:v>0.84320809248556461</c:v>
                </c:pt>
                <c:pt idx="1167">
                  <c:v>0.84393063583815064</c:v>
                </c:pt>
                <c:pt idx="1168">
                  <c:v>0.84465317919075145</c:v>
                </c:pt>
                <c:pt idx="1169">
                  <c:v>0.84537572254336502</c:v>
                </c:pt>
                <c:pt idx="1170">
                  <c:v>0.84609826589595349</c:v>
                </c:pt>
                <c:pt idx="1171">
                  <c:v>0.84682080924857095</c:v>
                </c:pt>
                <c:pt idx="1172">
                  <c:v>0.84754335260115665</c:v>
                </c:pt>
                <c:pt idx="1173">
                  <c:v>0.84826589595375723</c:v>
                </c:pt>
                <c:pt idx="1174">
                  <c:v>0.8489884393063587</c:v>
                </c:pt>
                <c:pt idx="1175">
                  <c:v>0.84971098265895961</c:v>
                </c:pt>
                <c:pt idx="1176">
                  <c:v>0.85043352601156053</c:v>
                </c:pt>
                <c:pt idx="1177">
                  <c:v>0.85115606936416188</c:v>
                </c:pt>
                <c:pt idx="1178">
                  <c:v>0.85187861271677934</c:v>
                </c:pt>
                <c:pt idx="1179">
                  <c:v>0.85260115606938336</c:v>
                </c:pt>
                <c:pt idx="1180">
                  <c:v>0.85332369942196529</c:v>
                </c:pt>
                <c:pt idx="1181">
                  <c:v>0.85404624277456664</c:v>
                </c:pt>
                <c:pt idx="1182">
                  <c:v>0.85476878612716767</c:v>
                </c:pt>
                <c:pt idx="1183">
                  <c:v>0.8554913294797688</c:v>
                </c:pt>
                <c:pt idx="1184">
                  <c:v>0.85621387283236949</c:v>
                </c:pt>
                <c:pt idx="1185">
                  <c:v>0.85693641618498684</c:v>
                </c:pt>
                <c:pt idx="1186">
                  <c:v>0.85765895953759086</c:v>
                </c:pt>
                <c:pt idx="1187">
                  <c:v>0.85838150289018522</c:v>
                </c:pt>
                <c:pt idx="1188">
                  <c:v>0.85910404624278802</c:v>
                </c:pt>
                <c:pt idx="1189">
                  <c:v>0.85982658959537572</c:v>
                </c:pt>
                <c:pt idx="1190">
                  <c:v>0.86054913294797764</c:v>
                </c:pt>
                <c:pt idx="1191">
                  <c:v>0.86127167630060553</c:v>
                </c:pt>
                <c:pt idx="1192">
                  <c:v>0.86199421965320711</c:v>
                </c:pt>
                <c:pt idx="1193">
                  <c:v>0.8627167630057806</c:v>
                </c:pt>
                <c:pt idx="1194">
                  <c:v>0.86343930635839661</c:v>
                </c:pt>
                <c:pt idx="1195">
                  <c:v>0.86416184971098253</c:v>
                </c:pt>
                <c:pt idx="1196">
                  <c:v>0.86488439306360065</c:v>
                </c:pt>
                <c:pt idx="1197">
                  <c:v>0.86560693641620423</c:v>
                </c:pt>
                <c:pt idx="1198">
                  <c:v>0.8663294797687997</c:v>
                </c:pt>
                <c:pt idx="1199">
                  <c:v>0.86705202312138763</c:v>
                </c:pt>
                <c:pt idx="1200">
                  <c:v>0.86777456647400708</c:v>
                </c:pt>
                <c:pt idx="1201">
                  <c:v>0.86849710982658967</c:v>
                </c:pt>
                <c:pt idx="1202">
                  <c:v>0.86921965317920769</c:v>
                </c:pt>
                <c:pt idx="1203">
                  <c:v>0.8699421965318056</c:v>
                </c:pt>
                <c:pt idx="1204">
                  <c:v>0.87066473988439363</c:v>
                </c:pt>
                <c:pt idx="1205">
                  <c:v>0.87138728323699421</c:v>
                </c:pt>
                <c:pt idx="1206">
                  <c:v>0.87210982658961944</c:v>
                </c:pt>
                <c:pt idx="1207">
                  <c:v>0.87283236994219648</c:v>
                </c:pt>
                <c:pt idx="1208">
                  <c:v>0.87355491329481272</c:v>
                </c:pt>
                <c:pt idx="1209">
                  <c:v>0.87427745664741674</c:v>
                </c:pt>
                <c:pt idx="1210">
                  <c:v>0.87500000000001055</c:v>
                </c:pt>
                <c:pt idx="1211">
                  <c:v>0.87572254335260113</c:v>
                </c:pt>
                <c:pt idx="1212">
                  <c:v>0.8764450867052026</c:v>
                </c:pt>
                <c:pt idx="1213">
                  <c:v>0.87716763005780363</c:v>
                </c:pt>
                <c:pt idx="1214">
                  <c:v>0.8778901734104233</c:v>
                </c:pt>
                <c:pt idx="1215">
                  <c:v>0.87861271676301733</c:v>
                </c:pt>
                <c:pt idx="1216">
                  <c:v>0.87933526011560692</c:v>
                </c:pt>
                <c:pt idx="1217">
                  <c:v>0.88005780346820861</c:v>
                </c:pt>
                <c:pt idx="1218">
                  <c:v>0.8807803468208093</c:v>
                </c:pt>
                <c:pt idx="1219">
                  <c:v>0.88150289017341044</c:v>
                </c:pt>
                <c:pt idx="1220">
                  <c:v>0.88222543352602334</c:v>
                </c:pt>
                <c:pt idx="1221">
                  <c:v>0.88294797687861271</c:v>
                </c:pt>
                <c:pt idx="1222">
                  <c:v>0.88367052023121351</c:v>
                </c:pt>
                <c:pt idx="1223">
                  <c:v>0.88439306358381564</c:v>
                </c:pt>
                <c:pt idx="1224">
                  <c:v>0.88511560693641622</c:v>
                </c:pt>
                <c:pt idx="1225">
                  <c:v>0.88583815028901769</c:v>
                </c:pt>
                <c:pt idx="1226">
                  <c:v>0.88656069364161849</c:v>
                </c:pt>
                <c:pt idx="1227">
                  <c:v>0.88728323699421952</c:v>
                </c:pt>
                <c:pt idx="1228">
                  <c:v>0.88800578034682076</c:v>
                </c:pt>
                <c:pt idx="1229">
                  <c:v>0.88872832369943344</c:v>
                </c:pt>
                <c:pt idx="1230">
                  <c:v>0.88945086705202259</c:v>
                </c:pt>
                <c:pt idx="1231">
                  <c:v>0.89017341040462461</c:v>
                </c:pt>
                <c:pt idx="1232">
                  <c:v>0.89089595375722541</c:v>
                </c:pt>
                <c:pt idx="1233">
                  <c:v>0.89161849710983065</c:v>
                </c:pt>
                <c:pt idx="1234">
                  <c:v>0.89234104046242779</c:v>
                </c:pt>
                <c:pt idx="1235">
                  <c:v>0.89306358381501327</c:v>
                </c:pt>
                <c:pt idx="1236">
                  <c:v>0.89378612716761663</c:v>
                </c:pt>
                <c:pt idx="1237">
                  <c:v>0.8945086705202312</c:v>
                </c:pt>
                <c:pt idx="1238">
                  <c:v>0.89523121387283233</c:v>
                </c:pt>
                <c:pt idx="1239">
                  <c:v>0.89595375722543369</c:v>
                </c:pt>
                <c:pt idx="1240">
                  <c:v>0.89667630057803471</c:v>
                </c:pt>
                <c:pt idx="1241">
                  <c:v>0.89739884393063551</c:v>
                </c:pt>
                <c:pt idx="1242">
                  <c:v>0.89812138728323698</c:v>
                </c:pt>
                <c:pt idx="1243">
                  <c:v>0.89884393063584955</c:v>
                </c:pt>
                <c:pt idx="1244">
                  <c:v>0.89956647398843859</c:v>
                </c:pt>
                <c:pt idx="1245">
                  <c:v>0.90028901734104061</c:v>
                </c:pt>
                <c:pt idx="1246">
                  <c:v>0.90101156069364152</c:v>
                </c:pt>
                <c:pt idx="1247">
                  <c:v>0.90173410404623233</c:v>
                </c:pt>
                <c:pt idx="1248">
                  <c:v>0.9024566473988439</c:v>
                </c:pt>
                <c:pt idx="1249">
                  <c:v>0.90317919075144459</c:v>
                </c:pt>
                <c:pt idx="1250">
                  <c:v>0.90390173410404662</c:v>
                </c:pt>
                <c:pt idx="1251">
                  <c:v>0.90462427745664764</c:v>
                </c:pt>
                <c:pt idx="1252">
                  <c:v>0.90534682080924656</c:v>
                </c:pt>
                <c:pt idx="1253">
                  <c:v>0.90606936416184958</c:v>
                </c:pt>
                <c:pt idx="1254">
                  <c:v>0.90679190751446415</c:v>
                </c:pt>
                <c:pt idx="1255">
                  <c:v>0.90751445086703908</c:v>
                </c:pt>
                <c:pt idx="1256">
                  <c:v>0.90823699421964188</c:v>
                </c:pt>
                <c:pt idx="1257">
                  <c:v>0.90895953757225434</c:v>
                </c:pt>
                <c:pt idx="1258">
                  <c:v>0.90968208092485547</c:v>
                </c:pt>
                <c:pt idx="1259">
                  <c:v>0.9104046242774565</c:v>
                </c:pt>
                <c:pt idx="1260">
                  <c:v>0.91112716763005752</c:v>
                </c:pt>
                <c:pt idx="1261">
                  <c:v>0.91184971098265899</c:v>
                </c:pt>
                <c:pt idx="1262">
                  <c:v>0.91257225433525957</c:v>
                </c:pt>
                <c:pt idx="1263">
                  <c:v>0.9132947976878617</c:v>
                </c:pt>
                <c:pt idx="1264">
                  <c:v>0.91401734104044907</c:v>
                </c:pt>
                <c:pt idx="1265">
                  <c:v>0.91473988439306364</c:v>
                </c:pt>
                <c:pt idx="1266">
                  <c:v>0.91546242774564568</c:v>
                </c:pt>
                <c:pt idx="1267">
                  <c:v>0.91618497109826558</c:v>
                </c:pt>
                <c:pt idx="1268">
                  <c:v>0.91690751445086704</c:v>
                </c:pt>
                <c:pt idx="1269">
                  <c:v>0.91763005780346862</c:v>
                </c:pt>
                <c:pt idx="1270">
                  <c:v>0.91835260115605799</c:v>
                </c:pt>
                <c:pt idx="1271">
                  <c:v>0.91907514450868188</c:v>
                </c:pt>
                <c:pt idx="1272">
                  <c:v>0.9197976878612717</c:v>
                </c:pt>
                <c:pt idx="1273">
                  <c:v>0.92052023121388615</c:v>
                </c:pt>
                <c:pt idx="1274">
                  <c:v>0.92124277456647463</c:v>
                </c:pt>
                <c:pt idx="1275">
                  <c:v>0.92196531791907665</c:v>
                </c:pt>
                <c:pt idx="1276">
                  <c:v>0.92268786127167635</c:v>
                </c:pt>
                <c:pt idx="1277">
                  <c:v>0.9234104046242777</c:v>
                </c:pt>
                <c:pt idx="1278">
                  <c:v>0.9241329479768785</c:v>
                </c:pt>
                <c:pt idx="1279">
                  <c:v>0.92485549132949685</c:v>
                </c:pt>
                <c:pt idx="1280">
                  <c:v>0.92557803468209132</c:v>
                </c:pt>
                <c:pt idx="1281">
                  <c:v>0.92630057803468213</c:v>
                </c:pt>
                <c:pt idx="1282">
                  <c:v>0.92702312138728327</c:v>
                </c:pt>
                <c:pt idx="1283">
                  <c:v>0.92774566473989994</c:v>
                </c:pt>
                <c:pt idx="1284">
                  <c:v>0.92846820809248554</c:v>
                </c:pt>
                <c:pt idx="1285">
                  <c:v>0.92919075144509777</c:v>
                </c:pt>
                <c:pt idx="1286">
                  <c:v>0.92991329479768758</c:v>
                </c:pt>
                <c:pt idx="1287">
                  <c:v>0.93063583815030249</c:v>
                </c:pt>
                <c:pt idx="1288">
                  <c:v>0.93135838150289019</c:v>
                </c:pt>
                <c:pt idx="1289">
                  <c:v>0.93208092485549132</c:v>
                </c:pt>
                <c:pt idx="1290">
                  <c:v>0.93280346820810423</c:v>
                </c:pt>
                <c:pt idx="1291">
                  <c:v>0.9335260115606937</c:v>
                </c:pt>
                <c:pt idx="1292">
                  <c:v>0.93424855491329484</c:v>
                </c:pt>
                <c:pt idx="1293">
                  <c:v>0.93497109826590064</c:v>
                </c:pt>
                <c:pt idx="1294">
                  <c:v>0.93569364161851698</c:v>
                </c:pt>
                <c:pt idx="1295">
                  <c:v>0.93641618497108225</c:v>
                </c:pt>
                <c:pt idx="1296">
                  <c:v>0.9371387283236996</c:v>
                </c:pt>
                <c:pt idx="1297">
                  <c:v>0.93786127167630062</c:v>
                </c:pt>
                <c:pt idx="1298">
                  <c:v>0.93858381502890176</c:v>
                </c:pt>
                <c:pt idx="1299">
                  <c:v>0.93930635838150289</c:v>
                </c:pt>
                <c:pt idx="1300">
                  <c:v>0.94002890173410403</c:v>
                </c:pt>
                <c:pt idx="1301">
                  <c:v>0.94075144508670561</c:v>
                </c:pt>
                <c:pt idx="1302">
                  <c:v>0.94147398843930641</c:v>
                </c:pt>
                <c:pt idx="1303">
                  <c:v>0.94219653179189999</c:v>
                </c:pt>
                <c:pt idx="1304">
                  <c:v>0.94291907514452034</c:v>
                </c:pt>
                <c:pt idx="1305">
                  <c:v>0.94364161849713335</c:v>
                </c:pt>
                <c:pt idx="1306">
                  <c:v>0.9443641618496974</c:v>
                </c:pt>
                <c:pt idx="1307">
                  <c:v>0.94508670520230043</c:v>
                </c:pt>
                <c:pt idx="1308">
                  <c:v>0.94580924855492265</c:v>
                </c:pt>
                <c:pt idx="1309">
                  <c:v>0.94653179190751446</c:v>
                </c:pt>
                <c:pt idx="1310">
                  <c:v>0.9472543352601156</c:v>
                </c:pt>
                <c:pt idx="1311">
                  <c:v>0.94797687861271673</c:v>
                </c:pt>
                <c:pt idx="1312">
                  <c:v>0.94869942196531865</c:v>
                </c:pt>
                <c:pt idx="1313">
                  <c:v>0.94942196531791856</c:v>
                </c:pt>
                <c:pt idx="1314">
                  <c:v>0.95014450867053291</c:v>
                </c:pt>
                <c:pt idx="1315">
                  <c:v>0.95086705202313482</c:v>
                </c:pt>
                <c:pt idx="1316">
                  <c:v>0.95158959537572252</c:v>
                </c:pt>
                <c:pt idx="1317">
                  <c:v>0.952312138728313</c:v>
                </c:pt>
                <c:pt idx="1318">
                  <c:v>0.9530346820809249</c:v>
                </c:pt>
                <c:pt idx="1319">
                  <c:v>0.95375722543353936</c:v>
                </c:pt>
                <c:pt idx="1320">
                  <c:v>0.95447976878612717</c:v>
                </c:pt>
                <c:pt idx="1321">
                  <c:v>0.95520231213872864</c:v>
                </c:pt>
                <c:pt idx="1322">
                  <c:v>0.95592485549133765</c:v>
                </c:pt>
                <c:pt idx="1323">
                  <c:v>0.95664739884393069</c:v>
                </c:pt>
                <c:pt idx="1324">
                  <c:v>0.95736994219653182</c:v>
                </c:pt>
                <c:pt idx="1325">
                  <c:v>0.95809248554913362</c:v>
                </c:pt>
                <c:pt idx="1326">
                  <c:v>0.95881502890173409</c:v>
                </c:pt>
                <c:pt idx="1327">
                  <c:v>0.95953757225433522</c:v>
                </c:pt>
                <c:pt idx="1328">
                  <c:v>0.96026011560693647</c:v>
                </c:pt>
                <c:pt idx="1329">
                  <c:v>0.96098265895953761</c:v>
                </c:pt>
                <c:pt idx="1330">
                  <c:v>0.96170520231215428</c:v>
                </c:pt>
                <c:pt idx="1331">
                  <c:v>0.96242774566473988</c:v>
                </c:pt>
                <c:pt idx="1332">
                  <c:v>0.96315028901734057</c:v>
                </c:pt>
                <c:pt idx="1333">
                  <c:v>0.96387283236995558</c:v>
                </c:pt>
                <c:pt idx="1334">
                  <c:v>0.96459537572254339</c:v>
                </c:pt>
                <c:pt idx="1335">
                  <c:v>0.96531791907514453</c:v>
                </c:pt>
                <c:pt idx="1336">
                  <c:v>0.96604046242775365</c:v>
                </c:pt>
                <c:pt idx="1337">
                  <c:v>0.96676300578034657</c:v>
                </c:pt>
                <c:pt idx="1338">
                  <c:v>0.96748554913293228</c:v>
                </c:pt>
                <c:pt idx="1339">
                  <c:v>0.96820809248556461</c:v>
                </c:pt>
                <c:pt idx="1340">
                  <c:v>0.96893063583815064</c:v>
                </c:pt>
                <c:pt idx="1341">
                  <c:v>0.96965317919075145</c:v>
                </c:pt>
                <c:pt idx="1342">
                  <c:v>0.97037572254336502</c:v>
                </c:pt>
                <c:pt idx="1343">
                  <c:v>0.97109826589595349</c:v>
                </c:pt>
                <c:pt idx="1344">
                  <c:v>0.97182080924857095</c:v>
                </c:pt>
                <c:pt idx="1345">
                  <c:v>0.97254335260115665</c:v>
                </c:pt>
                <c:pt idx="1346">
                  <c:v>0.97326589595375723</c:v>
                </c:pt>
                <c:pt idx="1347">
                  <c:v>0.9739884393063587</c:v>
                </c:pt>
                <c:pt idx="1348">
                  <c:v>0.97471098265895961</c:v>
                </c:pt>
                <c:pt idx="1349">
                  <c:v>0.97543352601156053</c:v>
                </c:pt>
                <c:pt idx="1350">
                  <c:v>0.97615606936416188</c:v>
                </c:pt>
                <c:pt idx="1351">
                  <c:v>0.97687861271677934</c:v>
                </c:pt>
                <c:pt idx="1352">
                  <c:v>0.97760115606938336</c:v>
                </c:pt>
                <c:pt idx="1353">
                  <c:v>0.97832369942196529</c:v>
                </c:pt>
                <c:pt idx="1354">
                  <c:v>0.97904624277456664</c:v>
                </c:pt>
                <c:pt idx="1355">
                  <c:v>0.97976878612716767</c:v>
                </c:pt>
                <c:pt idx="1356">
                  <c:v>0.98049132947976858</c:v>
                </c:pt>
                <c:pt idx="1357">
                  <c:v>0.98121387283235539</c:v>
                </c:pt>
                <c:pt idx="1358">
                  <c:v>0.98193641618497163</c:v>
                </c:pt>
                <c:pt idx="1359">
                  <c:v>0.98265895953757265</c:v>
                </c:pt>
                <c:pt idx="1360">
                  <c:v>0.98338150289017345</c:v>
                </c:pt>
                <c:pt idx="1361">
                  <c:v>0.9841040462427747</c:v>
                </c:pt>
                <c:pt idx="1362">
                  <c:v>0.9848265895953755</c:v>
                </c:pt>
                <c:pt idx="1363">
                  <c:v>0.98554913294797686</c:v>
                </c:pt>
                <c:pt idx="1364">
                  <c:v>0.98627167630059742</c:v>
                </c:pt>
                <c:pt idx="1365">
                  <c:v>0.98699421965320133</c:v>
                </c:pt>
                <c:pt idx="1366">
                  <c:v>0.98771676300578037</c:v>
                </c:pt>
                <c:pt idx="1367">
                  <c:v>0.98843930635838162</c:v>
                </c:pt>
                <c:pt idx="1368">
                  <c:v>0.98916184971097088</c:v>
                </c:pt>
                <c:pt idx="1369">
                  <c:v>0.98988439306359433</c:v>
                </c:pt>
                <c:pt idx="1370">
                  <c:v>0.99060693641619724</c:v>
                </c:pt>
                <c:pt idx="1371">
                  <c:v>0.9913294797687866</c:v>
                </c:pt>
                <c:pt idx="1372">
                  <c:v>0.99205202312138729</c:v>
                </c:pt>
                <c:pt idx="1373">
                  <c:v>0.99277456647398865</c:v>
                </c:pt>
                <c:pt idx="1374">
                  <c:v>0.99349710982658956</c:v>
                </c:pt>
                <c:pt idx="1375">
                  <c:v>0.99421965317920002</c:v>
                </c:pt>
                <c:pt idx="1376">
                  <c:v>0.99494219653179194</c:v>
                </c:pt>
                <c:pt idx="1377">
                  <c:v>0.99566473988439308</c:v>
                </c:pt>
                <c:pt idx="1378">
                  <c:v>0.99638728323698456</c:v>
                </c:pt>
                <c:pt idx="1379">
                  <c:v>0.99710982658960945</c:v>
                </c:pt>
                <c:pt idx="1380">
                  <c:v>0.99783236994218105</c:v>
                </c:pt>
                <c:pt idx="1381">
                  <c:v>0.99855491329479773</c:v>
                </c:pt>
                <c:pt idx="1382">
                  <c:v>0.99927745664739964</c:v>
                </c:pt>
                <c:pt idx="1383">
                  <c:v>1</c:v>
                </c:pt>
              </c:numCache>
            </c:numRef>
          </c:cat>
          <c:val>
            <c:numRef>
              <c:f>'Berthelot PN'!$C$2:$C$1356</c:f>
              <c:numCache>
                <c:formatCode>General</c:formatCode>
                <c:ptCount val="1355"/>
                <c:pt idx="34">
                  <c:v>10.7</c:v>
                </c:pt>
                <c:pt idx="70">
                  <c:v>10.1</c:v>
                </c:pt>
                <c:pt idx="100">
                  <c:v>9.9</c:v>
                </c:pt>
                <c:pt idx="118">
                  <c:v>9.6</c:v>
                </c:pt>
                <c:pt idx="154">
                  <c:v>9.8000000000000007</c:v>
                </c:pt>
                <c:pt idx="184">
                  <c:v>9.4</c:v>
                </c:pt>
                <c:pt idx="238">
                  <c:v>8.9</c:v>
                </c:pt>
                <c:pt idx="376">
                  <c:v>9.4</c:v>
                </c:pt>
                <c:pt idx="418">
                  <c:v>8.8000000000000007</c:v>
                </c:pt>
                <c:pt idx="622">
                  <c:v>10.1</c:v>
                </c:pt>
                <c:pt idx="736">
                  <c:v>9</c:v>
                </c:pt>
                <c:pt idx="844">
                  <c:v>10.8</c:v>
                </c:pt>
                <c:pt idx="934">
                  <c:v>12.2</c:v>
                </c:pt>
                <c:pt idx="1060">
                  <c:v>14</c:v>
                </c:pt>
                <c:pt idx="1324">
                  <c:v>19.8</c:v>
                </c:pt>
                <c:pt idx="1354">
                  <c:v>19.7</c:v>
                </c:pt>
              </c:numCache>
            </c:numRef>
          </c:val>
        </c:ser>
        <c:ser>
          <c:idx val="2"/>
          <c:order val="2"/>
          <c:tx>
            <c:strRef>
              <c:f>'Berthelot PN'!$F$1</c:f>
              <c:strCache>
                <c:ptCount val="1"/>
                <c:pt idx="0">
                  <c:v>Pression (bars)</c:v>
                </c:pt>
              </c:strCache>
            </c:strRef>
          </c:tx>
          <c:spPr>
            <a:ln>
              <a:solidFill>
                <a:srgbClr val="EEECE1">
                  <a:lumMod val="75000"/>
                </a:srgbClr>
              </a:solidFill>
            </a:ln>
          </c:spPr>
          <c:marker>
            <c:symbol val="none"/>
          </c:marker>
          <c:cat>
            <c:numRef>
              <c:f>'Berthelot PN'!$E$2:$E$1385</c:f>
              <c:numCache>
                <c:formatCode>General</c:formatCode>
                <c:ptCount val="1384"/>
                <c:pt idx="0">
                  <c:v>7.2254335260115614E-4</c:v>
                </c:pt>
                <c:pt idx="1">
                  <c:v>1.4450867052023121E-3</c:v>
                </c:pt>
                <c:pt idx="2">
                  <c:v>2.167630057803566E-3</c:v>
                </c:pt>
                <c:pt idx="3">
                  <c:v>2.8901734104046241E-3</c:v>
                </c:pt>
                <c:pt idx="4">
                  <c:v>3.6127167630057811E-3</c:v>
                </c:pt>
                <c:pt idx="5">
                  <c:v>4.3352601156070947E-3</c:v>
                </c:pt>
                <c:pt idx="6">
                  <c:v>5.0578034682080926E-3</c:v>
                </c:pt>
                <c:pt idx="7">
                  <c:v>5.7803468208092734E-3</c:v>
                </c:pt>
                <c:pt idx="8">
                  <c:v>6.5028901734104074E-3</c:v>
                </c:pt>
                <c:pt idx="9">
                  <c:v>7.2254335260115614E-3</c:v>
                </c:pt>
                <c:pt idx="10">
                  <c:v>7.9479768786127163E-3</c:v>
                </c:pt>
                <c:pt idx="11">
                  <c:v>8.670520231213872E-3</c:v>
                </c:pt>
                <c:pt idx="12">
                  <c:v>9.3930635838150294E-3</c:v>
                </c:pt>
                <c:pt idx="13">
                  <c:v>1.0115606936416178E-2</c:v>
                </c:pt>
                <c:pt idx="14">
                  <c:v>1.0838150289017773E-2</c:v>
                </c:pt>
                <c:pt idx="15">
                  <c:v>1.1560693641618866E-2</c:v>
                </c:pt>
                <c:pt idx="16">
                  <c:v>1.2283236994219654E-2</c:v>
                </c:pt>
                <c:pt idx="17">
                  <c:v>1.3005780346821072E-2</c:v>
                </c:pt>
                <c:pt idx="18">
                  <c:v>1.3728323699422349E-2</c:v>
                </c:pt>
                <c:pt idx="19">
                  <c:v>1.4450867052023119E-2</c:v>
                </c:pt>
                <c:pt idx="20">
                  <c:v>1.5173410404624277E-2</c:v>
                </c:pt>
                <c:pt idx="21">
                  <c:v>1.5895953757225433E-2</c:v>
                </c:pt>
                <c:pt idx="22">
                  <c:v>1.6618497109826588E-2</c:v>
                </c:pt>
                <c:pt idx="23">
                  <c:v>1.7341040462427744E-2</c:v>
                </c:pt>
                <c:pt idx="24">
                  <c:v>1.8063583815028941E-2</c:v>
                </c:pt>
                <c:pt idx="25">
                  <c:v>1.8786127167630493E-2</c:v>
                </c:pt>
                <c:pt idx="26">
                  <c:v>1.9508670520231221E-2</c:v>
                </c:pt>
                <c:pt idx="27">
                  <c:v>2.0231213872832852E-2</c:v>
                </c:pt>
                <c:pt idx="28">
                  <c:v>2.0953757225433602E-2</c:v>
                </c:pt>
                <c:pt idx="29">
                  <c:v>2.1676300578035559E-2</c:v>
                </c:pt>
                <c:pt idx="30">
                  <c:v>2.2398843930635837E-2</c:v>
                </c:pt>
                <c:pt idx="31">
                  <c:v>2.3121387283236993E-2</c:v>
                </c:pt>
                <c:pt idx="32">
                  <c:v>2.3843930635838152E-2</c:v>
                </c:pt>
                <c:pt idx="33">
                  <c:v>2.4566473988439308E-2</c:v>
                </c:pt>
                <c:pt idx="34">
                  <c:v>2.5289017341040491E-2</c:v>
                </c:pt>
                <c:pt idx="35">
                  <c:v>2.6011560693641619E-2</c:v>
                </c:pt>
                <c:pt idx="36">
                  <c:v>2.6734104046242775E-2</c:v>
                </c:pt>
                <c:pt idx="37">
                  <c:v>2.7456647398844052E-2</c:v>
                </c:pt>
                <c:pt idx="38">
                  <c:v>2.817919075144509E-2</c:v>
                </c:pt>
                <c:pt idx="39">
                  <c:v>2.8901734104046239E-2</c:v>
                </c:pt>
                <c:pt idx="40">
                  <c:v>2.9624277456647412E-2</c:v>
                </c:pt>
                <c:pt idx="41">
                  <c:v>3.0346820809248554E-2</c:v>
                </c:pt>
                <c:pt idx="42">
                  <c:v>3.1069364161849806E-2</c:v>
                </c:pt>
                <c:pt idx="43">
                  <c:v>3.1791907514451836E-2</c:v>
                </c:pt>
                <c:pt idx="44">
                  <c:v>3.2514450867052021E-2</c:v>
                </c:pt>
                <c:pt idx="45">
                  <c:v>3.3236994219653211E-2</c:v>
                </c:pt>
                <c:pt idx="46">
                  <c:v>3.3959537572254415E-2</c:v>
                </c:pt>
                <c:pt idx="47">
                  <c:v>3.4682080924855488E-2</c:v>
                </c:pt>
                <c:pt idx="48">
                  <c:v>3.5404624277456651E-2</c:v>
                </c:pt>
                <c:pt idx="49">
                  <c:v>3.6127167630057806E-2</c:v>
                </c:pt>
                <c:pt idx="50">
                  <c:v>3.684971098266019E-2</c:v>
                </c:pt>
                <c:pt idx="51">
                  <c:v>3.7572254335260118E-2</c:v>
                </c:pt>
                <c:pt idx="52">
                  <c:v>3.8294797687861412E-2</c:v>
                </c:pt>
                <c:pt idx="53">
                  <c:v>3.9017341040462436E-2</c:v>
                </c:pt>
                <c:pt idx="54">
                  <c:v>3.9739884393063585E-2</c:v>
                </c:pt>
                <c:pt idx="55">
                  <c:v>4.0462427745664914E-2</c:v>
                </c:pt>
                <c:pt idx="56">
                  <c:v>4.1184971098265896E-2</c:v>
                </c:pt>
                <c:pt idx="57">
                  <c:v>4.1907514450867052E-2</c:v>
                </c:pt>
                <c:pt idx="58">
                  <c:v>4.2630057803468333E-2</c:v>
                </c:pt>
                <c:pt idx="59">
                  <c:v>4.3352601156070793E-2</c:v>
                </c:pt>
                <c:pt idx="60">
                  <c:v>4.4075144508670457E-2</c:v>
                </c:pt>
                <c:pt idx="61">
                  <c:v>4.4797687861273812E-2</c:v>
                </c:pt>
                <c:pt idx="62">
                  <c:v>4.552023121387283E-2</c:v>
                </c:pt>
                <c:pt idx="63">
                  <c:v>4.6242774566473945E-2</c:v>
                </c:pt>
                <c:pt idx="64">
                  <c:v>4.6965317919075163E-2</c:v>
                </c:pt>
                <c:pt idx="65">
                  <c:v>4.7687861271676311E-2</c:v>
                </c:pt>
                <c:pt idx="66">
                  <c:v>4.8410404624277474E-2</c:v>
                </c:pt>
                <c:pt idx="67">
                  <c:v>4.9132947976879032E-2</c:v>
                </c:pt>
                <c:pt idx="68">
                  <c:v>4.9855491329479834E-2</c:v>
                </c:pt>
                <c:pt idx="69">
                  <c:v>5.0578034682080907E-2</c:v>
                </c:pt>
                <c:pt idx="70">
                  <c:v>5.1300578034682083E-2</c:v>
                </c:pt>
                <c:pt idx="71">
                  <c:v>5.2023121387283384E-2</c:v>
                </c:pt>
                <c:pt idx="72">
                  <c:v>5.2745664739884394E-2</c:v>
                </c:pt>
                <c:pt idx="73">
                  <c:v>5.346820809248555E-2</c:v>
                </c:pt>
                <c:pt idx="74">
                  <c:v>5.4190751445087434E-2</c:v>
                </c:pt>
                <c:pt idx="75">
                  <c:v>5.4913294797689124E-2</c:v>
                </c:pt>
                <c:pt idx="76">
                  <c:v>5.5635838150288996E-2</c:v>
                </c:pt>
                <c:pt idx="77">
                  <c:v>5.6358381502890173E-2</c:v>
                </c:pt>
                <c:pt idx="78">
                  <c:v>5.7080924855493605E-2</c:v>
                </c:pt>
                <c:pt idx="79">
                  <c:v>5.7803468208092484E-2</c:v>
                </c:pt>
                <c:pt idx="80">
                  <c:v>5.8526011560693703E-2</c:v>
                </c:pt>
                <c:pt idx="81">
                  <c:v>5.9248554913294803E-2</c:v>
                </c:pt>
                <c:pt idx="82">
                  <c:v>5.9971098265895945E-2</c:v>
                </c:pt>
                <c:pt idx="83">
                  <c:v>6.0693641618497114E-2</c:v>
                </c:pt>
                <c:pt idx="84">
                  <c:v>6.1416184971099033E-2</c:v>
                </c:pt>
                <c:pt idx="85">
                  <c:v>6.2138728323699419E-2</c:v>
                </c:pt>
                <c:pt idx="86">
                  <c:v>6.2861271676300581E-2</c:v>
                </c:pt>
                <c:pt idx="87">
                  <c:v>6.358381502890173E-2</c:v>
                </c:pt>
                <c:pt idx="88">
                  <c:v>6.4306358381502893E-2</c:v>
                </c:pt>
                <c:pt idx="89">
                  <c:v>6.5028901734104042E-2</c:v>
                </c:pt>
                <c:pt idx="90">
                  <c:v>6.5751445086705204E-2</c:v>
                </c:pt>
                <c:pt idx="91">
                  <c:v>6.6473988439306422E-2</c:v>
                </c:pt>
                <c:pt idx="92">
                  <c:v>6.7196531791907904E-2</c:v>
                </c:pt>
                <c:pt idx="93">
                  <c:v>6.7919075144508734E-2</c:v>
                </c:pt>
                <c:pt idx="94">
                  <c:v>6.8641618497109785E-2</c:v>
                </c:pt>
                <c:pt idx="95">
                  <c:v>6.9364161849713307E-2</c:v>
                </c:pt>
                <c:pt idx="96">
                  <c:v>7.0086705202312138E-2</c:v>
                </c:pt>
                <c:pt idx="97">
                  <c:v>7.0809248554913301E-2</c:v>
                </c:pt>
                <c:pt idx="98">
                  <c:v>7.1531791907514491E-2</c:v>
                </c:pt>
                <c:pt idx="99">
                  <c:v>7.2254335260115612E-2</c:v>
                </c:pt>
                <c:pt idx="100">
                  <c:v>7.2976878612716789E-2</c:v>
                </c:pt>
                <c:pt idx="101">
                  <c:v>7.3699421965317924E-2</c:v>
                </c:pt>
                <c:pt idx="102">
                  <c:v>7.4421965317919073E-2</c:v>
                </c:pt>
                <c:pt idx="103">
                  <c:v>7.5144508670520235E-2</c:v>
                </c:pt>
                <c:pt idx="104">
                  <c:v>7.5867052023122022E-2</c:v>
                </c:pt>
                <c:pt idx="105">
                  <c:v>7.6589595375722547E-2</c:v>
                </c:pt>
                <c:pt idx="106">
                  <c:v>7.7312138728324514E-2</c:v>
                </c:pt>
                <c:pt idx="107">
                  <c:v>7.8034682080924872E-2</c:v>
                </c:pt>
                <c:pt idx="108">
                  <c:v>7.8757225433526534E-2</c:v>
                </c:pt>
                <c:pt idx="109">
                  <c:v>7.947976878612717E-2</c:v>
                </c:pt>
                <c:pt idx="110">
                  <c:v>8.0202312138728318E-2</c:v>
                </c:pt>
                <c:pt idx="111">
                  <c:v>8.0924855491332076E-2</c:v>
                </c:pt>
                <c:pt idx="112">
                  <c:v>8.1647398843930727E-2</c:v>
                </c:pt>
                <c:pt idx="113">
                  <c:v>8.2369942196531792E-2</c:v>
                </c:pt>
                <c:pt idx="114">
                  <c:v>8.3092485549133246E-2</c:v>
                </c:pt>
                <c:pt idx="115">
                  <c:v>8.3815028901734298E-2</c:v>
                </c:pt>
                <c:pt idx="116">
                  <c:v>8.4537572254335266E-2</c:v>
                </c:pt>
                <c:pt idx="117">
                  <c:v>8.5260115606936443E-2</c:v>
                </c:pt>
                <c:pt idx="118">
                  <c:v>8.598265895953755E-2</c:v>
                </c:pt>
                <c:pt idx="119">
                  <c:v>8.6705202312138713E-2</c:v>
                </c:pt>
                <c:pt idx="120">
                  <c:v>8.7427745664739945E-2</c:v>
                </c:pt>
                <c:pt idx="121">
                  <c:v>8.8150289017341038E-2</c:v>
                </c:pt>
                <c:pt idx="122">
                  <c:v>8.8872832369944227E-2</c:v>
                </c:pt>
                <c:pt idx="123">
                  <c:v>8.9595375722547083E-2</c:v>
                </c:pt>
                <c:pt idx="124">
                  <c:v>9.0317919075144484E-2</c:v>
                </c:pt>
                <c:pt idx="125">
                  <c:v>9.1040462427745661E-2</c:v>
                </c:pt>
                <c:pt idx="126">
                  <c:v>9.1763005780347046E-2</c:v>
                </c:pt>
                <c:pt idx="127">
                  <c:v>9.2485549132947972E-2</c:v>
                </c:pt>
                <c:pt idx="128">
                  <c:v>9.3208092485550745E-2</c:v>
                </c:pt>
                <c:pt idx="129">
                  <c:v>9.3930635838150298E-2</c:v>
                </c:pt>
                <c:pt idx="130">
                  <c:v>9.4653179190751766E-2</c:v>
                </c:pt>
                <c:pt idx="131">
                  <c:v>9.5375722543352706E-2</c:v>
                </c:pt>
                <c:pt idx="132">
                  <c:v>9.6098265895953758E-2</c:v>
                </c:pt>
                <c:pt idx="133">
                  <c:v>9.6820809248554948E-2</c:v>
                </c:pt>
                <c:pt idx="134">
                  <c:v>9.7543352601156097E-2</c:v>
                </c:pt>
                <c:pt idx="135">
                  <c:v>9.8265895953760826E-2</c:v>
                </c:pt>
                <c:pt idx="136">
                  <c:v>9.8988439306358394E-2</c:v>
                </c:pt>
                <c:pt idx="137">
                  <c:v>9.9710982658959543E-2</c:v>
                </c:pt>
                <c:pt idx="138">
                  <c:v>0.10043352601156069</c:v>
                </c:pt>
                <c:pt idx="139">
                  <c:v>0.10115606936416185</c:v>
                </c:pt>
                <c:pt idx="140">
                  <c:v>0.10187861271676298</c:v>
                </c:pt>
                <c:pt idx="141">
                  <c:v>0.10260115606936417</c:v>
                </c:pt>
                <c:pt idx="142">
                  <c:v>0.10332369942196552</c:v>
                </c:pt>
                <c:pt idx="143">
                  <c:v>0.10404624277456812</c:v>
                </c:pt>
                <c:pt idx="144">
                  <c:v>0.10476878612716763</c:v>
                </c:pt>
                <c:pt idx="145">
                  <c:v>0.10549132947976878</c:v>
                </c:pt>
                <c:pt idx="146">
                  <c:v>0.10621387283236999</c:v>
                </c:pt>
                <c:pt idx="147">
                  <c:v>0.1069364161849711</c:v>
                </c:pt>
                <c:pt idx="148">
                  <c:v>0.10765895953757225</c:v>
                </c:pt>
                <c:pt idx="149">
                  <c:v>0.10838150289017341</c:v>
                </c:pt>
                <c:pt idx="150">
                  <c:v>0.10910404624277616</c:v>
                </c:pt>
                <c:pt idx="151">
                  <c:v>0.10982658959537571</c:v>
                </c:pt>
                <c:pt idx="152">
                  <c:v>0.11054913294797687</c:v>
                </c:pt>
                <c:pt idx="153">
                  <c:v>0.11127167630057803</c:v>
                </c:pt>
                <c:pt idx="154">
                  <c:v>0.11199421965317929</c:v>
                </c:pt>
                <c:pt idx="155">
                  <c:v>0.11271676300578062</c:v>
                </c:pt>
                <c:pt idx="156">
                  <c:v>0.11343930635838151</c:v>
                </c:pt>
                <c:pt idx="157">
                  <c:v>0.11416184971098425</c:v>
                </c:pt>
                <c:pt idx="158">
                  <c:v>0.11488439306358382</c:v>
                </c:pt>
                <c:pt idx="159">
                  <c:v>0.11560693641618711</c:v>
                </c:pt>
                <c:pt idx="160">
                  <c:v>0.11632947976878613</c:v>
                </c:pt>
                <c:pt idx="161">
                  <c:v>0.11705202312138728</c:v>
                </c:pt>
                <c:pt idx="162">
                  <c:v>0.11777456647399109</c:v>
                </c:pt>
                <c:pt idx="163">
                  <c:v>0.11849710982659002</c:v>
                </c:pt>
                <c:pt idx="164">
                  <c:v>0.11921965317919075</c:v>
                </c:pt>
                <c:pt idx="165">
                  <c:v>0.1199421965317919</c:v>
                </c:pt>
                <c:pt idx="166">
                  <c:v>0.12066473988439309</c:v>
                </c:pt>
                <c:pt idx="167">
                  <c:v>0.12138728323699421</c:v>
                </c:pt>
                <c:pt idx="168">
                  <c:v>0.12210982658959539</c:v>
                </c:pt>
                <c:pt idx="169">
                  <c:v>0.12283236994219653</c:v>
                </c:pt>
                <c:pt idx="170">
                  <c:v>0.12355491329479588</c:v>
                </c:pt>
                <c:pt idx="171">
                  <c:v>0.12427745664739884</c:v>
                </c:pt>
                <c:pt idx="172">
                  <c:v>0.125</c:v>
                </c:pt>
                <c:pt idx="173">
                  <c:v>0.12572254335260116</c:v>
                </c:pt>
                <c:pt idx="174">
                  <c:v>0.12644508670520657</c:v>
                </c:pt>
                <c:pt idx="175">
                  <c:v>0.12716763005780346</c:v>
                </c:pt>
                <c:pt idx="176">
                  <c:v>0.12789017341040471</c:v>
                </c:pt>
                <c:pt idx="177">
                  <c:v>0.12861271676300567</c:v>
                </c:pt>
                <c:pt idx="178">
                  <c:v>0.12933526011560695</c:v>
                </c:pt>
                <c:pt idx="179">
                  <c:v>0.13005780346820808</c:v>
                </c:pt>
                <c:pt idx="180">
                  <c:v>0.13078034682080941</c:v>
                </c:pt>
                <c:pt idx="181">
                  <c:v>0.13150289017341041</c:v>
                </c:pt>
                <c:pt idx="182">
                  <c:v>0.13222543352601529</c:v>
                </c:pt>
                <c:pt idx="183">
                  <c:v>0.13294797687861271</c:v>
                </c:pt>
                <c:pt idx="184">
                  <c:v>0.13367052023120962</c:v>
                </c:pt>
                <c:pt idx="185">
                  <c:v>0.13439306358381503</c:v>
                </c:pt>
                <c:pt idx="186">
                  <c:v>0.13511560693641619</c:v>
                </c:pt>
                <c:pt idx="187">
                  <c:v>0.13583815028901733</c:v>
                </c:pt>
                <c:pt idx="188">
                  <c:v>0.13656069364161838</c:v>
                </c:pt>
                <c:pt idx="189">
                  <c:v>0.13728323699421971</c:v>
                </c:pt>
                <c:pt idx="190">
                  <c:v>0.13800578034682426</c:v>
                </c:pt>
                <c:pt idx="191">
                  <c:v>0.13872832369942506</c:v>
                </c:pt>
                <c:pt idx="192">
                  <c:v>0.13945086705202589</c:v>
                </c:pt>
                <c:pt idx="193">
                  <c:v>0.14017341040462428</c:v>
                </c:pt>
                <c:pt idx="194">
                  <c:v>0.14089595375722996</c:v>
                </c:pt>
                <c:pt idx="195">
                  <c:v>0.14161849710983088</c:v>
                </c:pt>
                <c:pt idx="196">
                  <c:v>0.14234104046243384</c:v>
                </c:pt>
                <c:pt idx="197">
                  <c:v>0.14306358381503223</c:v>
                </c:pt>
                <c:pt idx="198">
                  <c:v>0.14378612716763323</c:v>
                </c:pt>
                <c:pt idx="199">
                  <c:v>0.14450867052023394</c:v>
                </c:pt>
                <c:pt idx="200">
                  <c:v>0.14523121387283708</c:v>
                </c:pt>
                <c:pt idx="201">
                  <c:v>0.14595375722543374</c:v>
                </c:pt>
                <c:pt idx="202">
                  <c:v>0.14667630057803471</c:v>
                </c:pt>
                <c:pt idx="203">
                  <c:v>0.1473988439306359</c:v>
                </c:pt>
                <c:pt idx="204">
                  <c:v>0.14812138728323698</c:v>
                </c:pt>
                <c:pt idx="205">
                  <c:v>0.14884393063584128</c:v>
                </c:pt>
                <c:pt idx="206">
                  <c:v>0.14956647398844194</c:v>
                </c:pt>
                <c:pt idx="207">
                  <c:v>0.15028901734104091</c:v>
                </c:pt>
                <c:pt idx="208">
                  <c:v>0.15101156069364161</c:v>
                </c:pt>
                <c:pt idx="209">
                  <c:v>0.15173410404624699</c:v>
                </c:pt>
                <c:pt idx="210">
                  <c:v>0.15245664739884393</c:v>
                </c:pt>
                <c:pt idx="211">
                  <c:v>0.15317919075144834</c:v>
                </c:pt>
                <c:pt idx="212">
                  <c:v>0.15390173410404934</c:v>
                </c:pt>
                <c:pt idx="213">
                  <c:v>0.15462427745664739</c:v>
                </c:pt>
                <c:pt idx="214">
                  <c:v>0.15534682080924891</c:v>
                </c:pt>
                <c:pt idx="215">
                  <c:v>0.15606936416185413</c:v>
                </c:pt>
                <c:pt idx="216">
                  <c:v>0.15679190751445501</c:v>
                </c:pt>
                <c:pt idx="217">
                  <c:v>0.15751445086705806</c:v>
                </c:pt>
                <c:pt idx="218">
                  <c:v>0.1582369942196532</c:v>
                </c:pt>
                <c:pt idx="219">
                  <c:v>0.15895953757225981</c:v>
                </c:pt>
                <c:pt idx="220">
                  <c:v>0.1596820809248555</c:v>
                </c:pt>
                <c:pt idx="221">
                  <c:v>0.16040462427745664</c:v>
                </c:pt>
                <c:pt idx="222">
                  <c:v>0.16112716763005483</c:v>
                </c:pt>
                <c:pt idx="223">
                  <c:v>0.16184971098265888</c:v>
                </c:pt>
                <c:pt idx="224">
                  <c:v>0.16257225433526021</c:v>
                </c:pt>
                <c:pt idx="225">
                  <c:v>0.16329479768786437</c:v>
                </c:pt>
                <c:pt idx="226">
                  <c:v>0.16401734104046786</c:v>
                </c:pt>
                <c:pt idx="227">
                  <c:v>0.16473988439306494</c:v>
                </c:pt>
                <c:pt idx="228">
                  <c:v>0.16546242774566491</c:v>
                </c:pt>
                <c:pt idx="229">
                  <c:v>0.16618497109826588</c:v>
                </c:pt>
                <c:pt idx="230">
                  <c:v>0.16690751445086704</c:v>
                </c:pt>
                <c:pt idx="231">
                  <c:v>0.16763005780346821</c:v>
                </c:pt>
                <c:pt idx="232">
                  <c:v>0.1683526011560694</c:v>
                </c:pt>
                <c:pt idx="233">
                  <c:v>0.16907514450867053</c:v>
                </c:pt>
                <c:pt idx="234">
                  <c:v>0.16979768786127675</c:v>
                </c:pt>
                <c:pt idx="235">
                  <c:v>0.17052023121387283</c:v>
                </c:pt>
                <c:pt idx="236">
                  <c:v>0.17124277456647827</c:v>
                </c:pt>
                <c:pt idx="237">
                  <c:v>0.17196531791907521</c:v>
                </c:pt>
                <c:pt idx="238">
                  <c:v>0.17268786127167618</c:v>
                </c:pt>
                <c:pt idx="239">
                  <c:v>0.17341040462428056</c:v>
                </c:pt>
                <c:pt idx="240">
                  <c:v>0.17413294797687864</c:v>
                </c:pt>
                <c:pt idx="241">
                  <c:v>0.17485549132948044</c:v>
                </c:pt>
                <c:pt idx="242">
                  <c:v>0.17557803468208091</c:v>
                </c:pt>
                <c:pt idx="243">
                  <c:v>0.176300578034679</c:v>
                </c:pt>
                <c:pt idx="244">
                  <c:v>0.17702312138728324</c:v>
                </c:pt>
                <c:pt idx="245">
                  <c:v>0.1777456647398844</c:v>
                </c:pt>
                <c:pt idx="246">
                  <c:v>0.17846820809249189</c:v>
                </c:pt>
                <c:pt idx="247">
                  <c:v>0.1791907514450867</c:v>
                </c:pt>
                <c:pt idx="248">
                  <c:v>0.17991329479769455</c:v>
                </c:pt>
                <c:pt idx="249">
                  <c:v>0.18063583815028941</c:v>
                </c:pt>
                <c:pt idx="250">
                  <c:v>0.1813583815028969</c:v>
                </c:pt>
                <c:pt idx="251">
                  <c:v>0.18208092485549518</c:v>
                </c:pt>
                <c:pt idx="252">
                  <c:v>0.18280346820809248</c:v>
                </c:pt>
                <c:pt idx="253">
                  <c:v>0.18352601156069678</c:v>
                </c:pt>
                <c:pt idx="254">
                  <c:v>0.18424855491329761</c:v>
                </c:pt>
                <c:pt idx="255">
                  <c:v>0.18497109826589594</c:v>
                </c:pt>
                <c:pt idx="256">
                  <c:v>0.18569364161849741</c:v>
                </c:pt>
                <c:pt idx="257">
                  <c:v>0.18641618497110496</c:v>
                </c:pt>
                <c:pt idx="258">
                  <c:v>0.18713872832369938</c:v>
                </c:pt>
                <c:pt idx="259">
                  <c:v>0.18786127167630412</c:v>
                </c:pt>
                <c:pt idx="260">
                  <c:v>0.18858381502890173</c:v>
                </c:pt>
                <c:pt idx="261">
                  <c:v>0.18930635838150564</c:v>
                </c:pt>
                <c:pt idx="262">
                  <c:v>0.19002890173410406</c:v>
                </c:pt>
                <c:pt idx="263">
                  <c:v>0.19075144508670541</c:v>
                </c:pt>
                <c:pt idx="264">
                  <c:v>0.19147398843930641</c:v>
                </c:pt>
                <c:pt idx="265">
                  <c:v>0.19219653179190754</c:v>
                </c:pt>
                <c:pt idx="266">
                  <c:v>0.19291907514450871</c:v>
                </c:pt>
                <c:pt idx="267">
                  <c:v>0.19364161849710981</c:v>
                </c:pt>
                <c:pt idx="268">
                  <c:v>0.19436416184971098</c:v>
                </c:pt>
                <c:pt idx="269">
                  <c:v>0.19508670520231214</c:v>
                </c:pt>
                <c:pt idx="270">
                  <c:v>0.19580924855491341</c:v>
                </c:pt>
                <c:pt idx="271">
                  <c:v>0.19653179190751438</c:v>
                </c:pt>
                <c:pt idx="272">
                  <c:v>0.19725433526011571</c:v>
                </c:pt>
                <c:pt idx="273">
                  <c:v>0.19797687861271668</c:v>
                </c:pt>
                <c:pt idx="274">
                  <c:v>0.19869942196531792</c:v>
                </c:pt>
                <c:pt idx="275">
                  <c:v>0.19942196531791909</c:v>
                </c:pt>
                <c:pt idx="276">
                  <c:v>0.20014450867052022</c:v>
                </c:pt>
                <c:pt idx="277">
                  <c:v>0.20086705202312141</c:v>
                </c:pt>
                <c:pt idx="278">
                  <c:v>0.20158959537572271</c:v>
                </c:pt>
                <c:pt idx="279">
                  <c:v>0.20231213872832729</c:v>
                </c:pt>
                <c:pt idx="280">
                  <c:v>0.20303468208092823</c:v>
                </c:pt>
                <c:pt idx="281">
                  <c:v>0.20375722543352601</c:v>
                </c:pt>
                <c:pt idx="282">
                  <c:v>0.20447976878612995</c:v>
                </c:pt>
                <c:pt idx="283">
                  <c:v>0.20520231213872844</c:v>
                </c:pt>
                <c:pt idx="284">
                  <c:v>0.20592485549133399</c:v>
                </c:pt>
                <c:pt idx="285">
                  <c:v>0.20664739884393493</c:v>
                </c:pt>
                <c:pt idx="286">
                  <c:v>0.20736994219653543</c:v>
                </c:pt>
                <c:pt idx="287">
                  <c:v>0.20809248554913881</c:v>
                </c:pt>
                <c:pt idx="288">
                  <c:v>0.2088150289017342</c:v>
                </c:pt>
                <c:pt idx="289">
                  <c:v>0.20953757225433525</c:v>
                </c:pt>
                <c:pt idx="290">
                  <c:v>0.21026011560693644</c:v>
                </c:pt>
                <c:pt idx="291">
                  <c:v>0.21098265895953758</c:v>
                </c:pt>
                <c:pt idx="292">
                  <c:v>0.21170520231214299</c:v>
                </c:pt>
                <c:pt idx="293">
                  <c:v>0.2124277456647399</c:v>
                </c:pt>
                <c:pt idx="294">
                  <c:v>0.21315028901734434</c:v>
                </c:pt>
                <c:pt idx="295">
                  <c:v>0.2138728323699422</c:v>
                </c:pt>
                <c:pt idx="296">
                  <c:v>0.21459537572254594</c:v>
                </c:pt>
                <c:pt idx="297">
                  <c:v>0.21531791907514491</c:v>
                </c:pt>
                <c:pt idx="298">
                  <c:v>0.21604046242775013</c:v>
                </c:pt>
                <c:pt idx="299">
                  <c:v>0.21676300578035101</c:v>
                </c:pt>
                <c:pt idx="300">
                  <c:v>0.21748554913295157</c:v>
                </c:pt>
                <c:pt idx="301">
                  <c:v>0.21820809248555234</c:v>
                </c:pt>
                <c:pt idx="302">
                  <c:v>0.21893063583815334</c:v>
                </c:pt>
                <c:pt idx="303">
                  <c:v>0.21965317919075145</c:v>
                </c:pt>
                <c:pt idx="304">
                  <c:v>0.22037572254335167</c:v>
                </c:pt>
                <c:pt idx="305">
                  <c:v>0.22109826589595374</c:v>
                </c:pt>
                <c:pt idx="306">
                  <c:v>0.22182080924854905</c:v>
                </c:pt>
                <c:pt idx="307">
                  <c:v>0.22254335260115621</c:v>
                </c:pt>
                <c:pt idx="308">
                  <c:v>0.22326589595375718</c:v>
                </c:pt>
                <c:pt idx="309">
                  <c:v>0.22398843930636259</c:v>
                </c:pt>
                <c:pt idx="310">
                  <c:v>0.22471098265895953</c:v>
                </c:pt>
                <c:pt idx="311">
                  <c:v>0.22543352601156069</c:v>
                </c:pt>
                <c:pt idx="312">
                  <c:v>0.22615606936416185</c:v>
                </c:pt>
                <c:pt idx="313">
                  <c:v>0.22687861271676302</c:v>
                </c:pt>
                <c:pt idx="314">
                  <c:v>0.22760115606936421</c:v>
                </c:pt>
                <c:pt idx="315">
                  <c:v>0.22832369942196531</c:v>
                </c:pt>
                <c:pt idx="316">
                  <c:v>0.22904624277456945</c:v>
                </c:pt>
                <c:pt idx="317">
                  <c:v>0.22976878612717269</c:v>
                </c:pt>
                <c:pt idx="318">
                  <c:v>0.23049132947976891</c:v>
                </c:pt>
                <c:pt idx="319">
                  <c:v>0.23121387283237427</c:v>
                </c:pt>
                <c:pt idx="320">
                  <c:v>0.23193641618497507</c:v>
                </c:pt>
                <c:pt idx="321">
                  <c:v>0.23265895953757226</c:v>
                </c:pt>
                <c:pt idx="322">
                  <c:v>0.2333815028901734</c:v>
                </c:pt>
                <c:pt idx="323">
                  <c:v>0.23410404624277456</c:v>
                </c:pt>
                <c:pt idx="324">
                  <c:v>0.23482658959537644</c:v>
                </c:pt>
                <c:pt idx="325">
                  <c:v>0.23554913294798158</c:v>
                </c:pt>
                <c:pt idx="326">
                  <c:v>0.23627167630057497</c:v>
                </c:pt>
                <c:pt idx="327">
                  <c:v>0.23699421965317921</c:v>
                </c:pt>
                <c:pt idx="328">
                  <c:v>0.2377167630057804</c:v>
                </c:pt>
                <c:pt idx="329">
                  <c:v>0.23843930635838462</c:v>
                </c:pt>
                <c:pt idx="330">
                  <c:v>0.2391618497109827</c:v>
                </c:pt>
                <c:pt idx="331">
                  <c:v>0.23988439306358381</c:v>
                </c:pt>
                <c:pt idx="332">
                  <c:v>0.24060693641618541</c:v>
                </c:pt>
                <c:pt idx="333">
                  <c:v>0.24132947976878613</c:v>
                </c:pt>
                <c:pt idx="334">
                  <c:v>0.24205202312138729</c:v>
                </c:pt>
                <c:pt idx="335">
                  <c:v>0.24277456647398837</c:v>
                </c:pt>
                <c:pt idx="336">
                  <c:v>0.24349710982659512</c:v>
                </c:pt>
                <c:pt idx="337">
                  <c:v>0.24421965317919603</c:v>
                </c:pt>
                <c:pt idx="338">
                  <c:v>0.24494219653179972</c:v>
                </c:pt>
                <c:pt idx="339">
                  <c:v>0.24566473988439777</c:v>
                </c:pt>
                <c:pt idx="340">
                  <c:v>0.24638728323699846</c:v>
                </c:pt>
                <c:pt idx="341">
                  <c:v>0.2471098265895954</c:v>
                </c:pt>
                <c:pt idx="342">
                  <c:v>0.24783236994220009</c:v>
                </c:pt>
                <c:pt idx="343">
                  <c:v>0.2485549132947977</c:v>
                </c:pt>
                <c:pt idx="344">
                  <c:v>0.24927745664740408</c:v>
                </c:pt>
                <c:pt idx="345">
                  <c:v>0.25</c:v>
                </c:pt>
                <c:pt idx="346">
                  <c:v>0.25072254335260791</c:v>
                </c:pt>
                <c:pt idx="347">
                  <c:v>0.25144508670520233</c:v>
                </c:pt>
                <c:pt idx="348">
                  <c:v>0.25216763005780346</c:v>
                </c:pt>
                <c:pt idx="349">
                  <c:v>0.25289017341040482</c:v>
                </c:pt>
                <c:pt idx="350">
                  <c:v>0.25361271676300584</c:v>
                </c:pt>
                <c:pt idx="351">
                  <c:v>0.25433526011560692</c:v>
                </c:pt>
                <c:pt idx="352">
                  <c:v>0.25505780346820811</c:v>
                </c:pt>
                <c:pt idx="353">
                  <c:v>0.2557803468208093</c:v>
                </c:pt>
                <c:pt idx="354">
                  <c:v>0.25650289017341038</c:v>
                </c:pt>
                <c:pt idx="355">
                  <c:v>0.25722543352601129</c:v>
                </c:pt>
                <c:pt idx="356">
                  <c:v>0.25794797687861282</c:v>
                </c:pt>
                <c:pt idx="357">
                  <c:v>0.2586705202312139</c:v>
                </c:pt>
                <c:pt idx="358">
                  <c:v>0.25939306358381531</c:v>
                </c:pt>
                <c:pt idx="359">
                  <c:v>0.26011560693641617</c:v>
                </c:pt>
                <c:pt idx="360">
                  <c:v>0.26083815028901736</c:v>
                </c:pt>
                <c:pt idx="361">
                  <c:v>0.26156069364161882</c:v>
                </c:pt>
                <c:pt idx="362">
                  <c:v>0.26228323699421968</c:v>
                </c:pt>
                <c:pt idx="363">
                  <c:v>0.26300578034682082</c:v>
                </c:pt>
                <c:pt idx="364">
                  <c:v>0.26372832369942778</c:v>
                </c:pt>
                <c:pt idx="365">
                  <c:v>0.26445086705203091</c:v>
                </c:pt>
                <c:pt idx="366">
                  <c:v>0.26517341040462428</c:v>
                </c:pt>
                <c:pt idx="367">
                  <c:v>0.26589595375722541</c:v>
                </c:pt>
                <c:pt idx="368">
                  <c:v>0.26661849710983593</c:v>
                </c:pt>
                <c:pt idx="369">
                  <c:v>0.26734104046242774</c:v>
                </c:pt>
                <c:pt idx="370">
                  <c:v>0.26806358381502898</c:v>
                </c:pt>
                <c:pt idx="371">
                  <c:v>0.26878612716763584</c:v>
                </c:pt>
                <c:pt idx="372">
                  <c:v>0.26950867052023131</c:v>
                </c:pt>
                <c:pt idx="373">
                  <c:v>0.27023121387283239</c:v>
                </c:pt>
                <c:pt idx="374">
                  <c:v>0.27095375722543352</c:v>
                </c:pt>
                <c:pt idx="375">
                  <c:v>0.27167630057803466</c:v>
                </c:pt>
                <c:pt idx="376">
                  <c:v>0.27239884393064351</c:v>
                </c:pt>
                <c:pt idx="377">
                  <c:v>0.27312138728323698</c:v>
                </c:pt>
                <c:pt idx="378">
                  <c:v>0.27384393063583817</c:v>
                </c:pt>
                <c:pt idx="379">
                  <c:v>0.27456647398845058</c:v>
                </c:pt>
                <c:pt idx="380">
                  <c:v>0.27528901734104338</c:v>
                </c:pt>
                <c:pt idx="381">
                  <c:v>0.27601156069364841</c:v>
                </c:pt>
                <c:pt idx="382">
                  <c:v>0.27673410404624277</c:v>
                </c:pt>
                <c:pt idx="383">
                  <c:v>0.27745664739885562</c:v>
                </c:pt>
                <c:pt idx="384">
                  <c:v>0.27817919075144532</c:v>
                </c:pt>
                <c:pt idx="385">
                  <c:v>0.27890173410405195</c:v>
                </c:pt>
                <c:pt idx="386">
                  <c:v>0.27962427745665497</c:v>
                </c:pt>
                <c:pt idx="387">
                  <c:v>0.28034682080925827</c:v>
                </c:pt>
                <c:pt idx="388">
                  <c:v>0.28106936416185641</c:v>
                </c:pt>
                <c:pt idx="389">
                  <c:v>0.28179190751445088</c:v>
                </c:pt>
                <c:pt idx="390">
                  <c:v>0.2825144508670579</c:v>
                </c:pt>
                <c:pt idx="391">
                  <c:v>0.28323699421966136</c:v>
                </c:pt>
                <c:pt idx="392">
                  <c:v>0.28395953757225995</c:v>
                </c:pt>
                <c:pt idx="393">
                  <c:v>0.28468208092486735</c:v>
                </c:pt>
                <c:pt idx="394">
                  <c:v>0.28540462427746627</c:v>
                </c:pt>
                <c:pt idx="395">
                  <c:v>0.28612716763006446</c:v>
                </c:pt>
                <c:pt idx="396">
                  <c:v>0.28684971098266837</c:v>
                </c:pt>
                <c:pt idx="397">
                  <c:v>0.28757225433526601</c:v>
                </c:pt>
                <c:pt idx="398">
                  <c:v>0.28829479768786936</c:v>
                </c:pt>
                <c:pt idx="399">
                  <c:v>0.28901734104046806</c:v>
                </c:pt>
                <c:pt idx="400">
                  <c:v>0.28973988439306358</c:v>
                </c:pt>
                <c:pt idx="401">
                  <c:v>0.29046242774567438</c:v>
                </c:pt>
                <c:pt idx="402">
                  <c:v>0.29118497109827768</c:v>
                </c:pt>
                <c:pt idx="403">
                  <c:v>0.29190751445086732</c:v>
                </c:pt>
                <c:pt idx="404">
                  <c:v>0.29263005780346835</c:v>
                </c:pt>
                <c:pt idx="405">
                  <c:v>0.29335260115607736</c:v>
                </c:pt>
                <c:pt idx="406">
                  <c:v>0.29407514450867051</c:v>
                </c:pt>
                <c:pt idx="407">
                  <c:v>0.29479768786127181</c:v>
                </c:pt>
                <c:pt idx="408">
                  <c:v>0.29552023121388238</c:v>
                </c:pt>
                <c:pt idx="409">
                  <c:v>0.29624277456647397</c:v>
                </c:pt>
                <c:pt idx="410">
                  <c:v>0.29696531791908454</c:v>
                </c:pt>
                <c:pt idx="411">
                  <c:v>0.297687861271688</c:v>
                </c:pt>
                <c:pt idx="412">
                  <c:v>0.29841040462428542</c:v>
                </c:pt>
                <c:pt idx="413">
                  <c:v>0.29913294797688411</c:v>
                </c:pt>
                <c:pt idx="414">
                  <c:v>0.29985549132949157</c:v>
                </c:pt>
                <c:pt idx="415">
                  <c:v>0.30057803468208188</c:v>
                </c:pt>
                <c:pt idx="416">
                  <c:v>0.30130057803469379</c:v>
                </c:pt>
                <c:pt idx="417">
                  <c:v>0.30202312138729254</c:v>
                </c:pt>
                <c:pt idx="418">
                  <c:v>0.30274566473989023</c:v>
                </c:pt>
                <c:pt idx="419">
                  <c:v>0.30346820809249342</c:v>
                </c:pt>
                <c:pt idx="420">
                  <c:v>0.30419075144508678</c:v>
                </c:pt>
                <c:pt idx="421">
                  <c:v>0.30491329479769508</c:v>
                </c:pt>
                <c:pt idx="422">
                  <c:v>0.305635838150289</c:v>
                </c:pt>
                <c:pt idx="423">
                  <c:v>0.30635838150290196</c:v>
                </c:pt>
                <c:pt idx="424">
                  <c:v>0.30708092485550065</c:v>
                </c:pt>
                <c:pt idx="425">
                  <c:v>0.3078034682080984</c:v>
                </c:pt>
                <c:pt idx="426">
                  <c:v>0.30852601156070147</c:v>
                </c:pt>
                <c:pt idx="427">
                  <c:v>0.30924855491329478</c:v>
                </c:pt>
                <c:pt idx="428">
                  <c:v>0.30997109826590324</c:v>
                </c:pt>
                <c:pt idx="429">
                  <c:v>0.31069364161849711</c:v>
                </c:pt>
                <c:pt idx="430">
                  <c:v>0.31141618497110496</c:v>
                </c:pt>
                <c:pt idx="431">
                  <c:v>0.31213872832369982</c:v>
                </c:pt>
                <c:pt idx="432">
                  <c:v>0.31286127167630645</c:v>
                </c:pt>
                <c:pt idx="433">
                  <c:v>0.31358381502890953</c:v>
                </c:pt>
                <c:pt idx="434">
                  <c:v>0.31430635838150828</c:v>
                </c:pt>
                <c:pt idx="435">
                  <c:v>0.3150289017341158</c:v>
                </c:pt>
                <c:pt idx="436">
                  <c:v>0.31575144508670522</c:v>
                </c:pt>
                <c:pt idx="437">
                  <c:v>0.31647398843931301</c:v>
                </c:pt>
                <c:pt idx="438">
                  <c:v>0.31719653179190782</c:v>
                </c:pt>
                <c:pt idx="439">
                  <c:v>0.31791907514452028</c:v>
                </c:pt>
                <c:pt idx="440">
                  <c:v>0.31864161849710976</c:v>
                </c:pt>
                <c:pt idx="441">
                  <c:v>0.3193641618497266</c:v>
                </c:pt>
                <c:pt idx="442">
                  <c:v>0.32008670520232391</c:v>
                </c:pt>
                <c:pt idx="443">
                  <c:v>0.32080924855491338</c:v>
                </c:pt>
                <c:pt idx="444">
                  <c:v>0.32153179190752113</c:v>
                </c:pt>
                <c:pt idx="445">
                  <c:v>0.32225433526011582</c:v>
                </c:pt>
                <c:pt idx="446">
                  <c:v>0.32297687861272839</c:v>
                </c:pt>
                <c:pt idx="447">
                  <c:v>0.32369942196531792</c:v>
                </c:pt>
                <c:pt idx="448">
                  <c:v>0.32442196531793477</c:v>
                </c:pt>
                <c:pt idx="449">
                  <c:v>0.3251445086705203</c:v>
                </c:pt>
                <c:pt idx="450">
                  <c:v>0.32586705202312133</c:v>
                </c:pt>
                <c:pt idx="451">
                  <c:v>0.32658959537573429</c:v>
                </c:pt>
                <c:pt idx="452">
                  <c:v>0.32731213872832382</c:v>
                </c:pt>
                <c:pt idx="453">
                  <c:v>0.32803468208093067</c:v>
                </c:pt>
                <c:pt idx="454">
                  <c:v>0.32875722543352603</c:v>
                </c:pt>
                <c:pt idx="455">
                  <c:v>0.32947976878613244</c:v>
                </c:pt>
                <c:pt idx="456">
                  <c:v>0.3302023121387283</c:v>
                </c:pt>
                <c:pt idx="457">
                  <c:v>0.33092485549132988</c:v>
                </c:pt>
                <c:pt idx="458">
                  <c:v>0.3316473988439308</c:v>
                </c:pt>
                <c:pt idx="459">
                  <c:v>0.33236994219653182</c:v>
                </c:pt>
                <c:pt idx="460">
                  <c:v>0.33309248554913884</c:v>
                </c:pt>
                <c:pt idx="461">
                  <c:v>0.33381502890173431</c:v>
                </c:pt>
                <c:pt idx="462">
                  <c:v>0.334537572254341</c:v>
                </c:pt>
                <c:pt idx="463">
                  <c:v>0.33526011560693642</c:v>
                </c:pt>
                <c:pt idx="464">
                  <c:v>0.33598265895955143</c:v>
                </c:pt>
                <c:pt idx="465">
                  <c:v>0.3367052023121388</c:v>
                </c:pt>
                <c:pt idx="466">
                  <c:v>0.33742774566475409</c:v>
                </c:pt>
                <c:pt idx="467">
                  <c:v>0.3381502890173525</c:v>
                </c:pt>
                <c:pt idx="468">
                  <c:v>0.33887283236996046</c:v>
                </c:pt>
                <c:pt idx="469">
                  <c:v>0.33959537572255355</c:v>
                </c:pt>
                <c:pt idx="470">
                  <c:v>0.34031791907515146</c:v>
                </c:pt>
                <c:pt idx="471">
                  <c:v>0.34104046242774588</c:v>
                </c:pt>
                <c:pt idx="472">
                  <c:v>0.3417630057803468</c:v>
                </c:pt>
                <c:pt idx="473">
                  <c:v>0.34248554913295698</c:v>
                </c:pt>
                <c:pt idx="474">
                  <c:v>0.34320809248554912</c:v>
                </c:pt>
                <c:pt idx="475">
                  <c:v>0.34393063583815031</c:v>
                </c:pt>
                <c:pt idx="476">
                  <c:v>0.34465317919075666</c:v>
                </c:pt>
                <c:pt idx="477">
                  <c:v>0.34537572254335258</c:v>
                </c:pt>
                <c:pt idx="478">
                  <c:v>0.34609826589596315</c:v>
                </c:pt>
                <c:pt idx="479">
                  <c:v>0.34682080924856667</c:v>
                </c:pt>
                <c:pt idx="480">
                  <c:v>0.34754335260115021</c:v>
                </c:pt>
                <c:pt idx="481">
                  <c:v>0.34826589595376312</c:v>
                </c:pt>
                <c:pt idx="482">
                  <c:v>0.34898843930636614</c:v>
                </c:pt>
                <c:pt idx="483">
                  <c:v>0.34971098265896478</c:v>
                </c:pt>
                <c:pt idx="484">
                  <c:v>0.35043352601156069</c:v>
                </c:pt>
                <c:pt idx="485">
                  <c:v>0.35115606936417126</c:v>
                </c:pt>
                <c:pt idx="486">
                  <c:v>0.35187861271676946</c:v>
                </c:pt>
                <c:pt idx="487">
                  <c:v>0.35260115606936415</c:v>
                </c:pt>
                <c:pt idx="488">
                  <c:v>0.35332369942197117</c:v>
                </c:pt>
                <c:pt idx="489">
                  <c:v>0.35404624277456648</c:v>
                </c:pt>
                <c:pt idx="490">
                  <c:v>0.35476878612717283</c:v>
                </c:pt>
                <c:pt idx="491">
                  <c:v>0.3554913294797688</c:v>
                </c:pt>
                <c:pt idx="492">
                  <c:v>0.35621387283237038</c:v>
                </c:pt>
                <c:pt idx="493">
                  <c:v>0.35693641618497746</c:v>
                </c:pt>
                <c:pt idx="494">
                  <c:v>0.35765895953757232</c:v>
                </c:pt>
                <c:pt idx="495">
                  <c:v>0.35838150289017923</c:v>
                </c:pt>
                <c:pt idx="496">
                  <c:v>0.35910404624277481</c:v>
                </c:pt>
                <c:pt idx="497">
                  <c:v>0.35982658959538577</c:v>
                </c:pt>
                <c:pt idx="498">
                  <c:v>0.36054913294797686</c:v>
                </c:pt>
                <c:pt idx="499">
                  <c:v>0.36127167630057838</c:v>
                </c:pt>
                <c:pt idx="500">
                  <c:v>0.36199421965317918</c:v>
                </c:pt>
                <c:pt idx="501">
                  <c:v>0.36271676300578903</c:v>
                </c:pt>
                <c:pt idx="502">
                  <c:v>0.36343930635838151</c:v>
                </c:pt>
                <c:pt idx="503">
                  <c:v>0.36416184971098281</c:v>
                </c:pt>
                <c:pt idx="504">
                  <c:v>0.36488439306359388</c:v>
                </c:pt>
                <c:pt idx="505">
                  <c:v>0.36560693641618475</c:v>
                </c:pt>
                <c:pt idx="506">
                  <c:v>0.36632947976879554</c:v>
                </c:pt>
                <c:pt idx="507">
                  <c:v>0.36705202312138735</c:v>
                </c:pt>
                <c:pt idx="508">
                  <c:v>0.36777456647398848</c:v>
                </c:pt>
                <c:pt idx="509">
                  <c:v>0.36849710982658962</c:v>
                </c:pt>
                <c:pt idx="510">
                  <c:v>0.36921965317919081</c:v>
                </c:pt>
                <c:pt idx="511">
                  <c:v>0.36994219653179189</c:v>
                </c:pt>
                <c:pt idx="512">
                  <c:v>0.37066473988439985</c:v>
                </c:pt>
                <c:pt idx="513">
                  <c:v>0.37138728323700593</c:v>
                </c:pt>
                <c:pt idx="514">
                  <c:v>0.37210982658959535</c:v>
                </c:pt>
                <c:pt idx="515">
                  <c:v>0.37283236994220853</c:v>
                </c:pt>
                <c:pt idx="516">
                  <c:v>0.3735549132948125</c:v>
                </c:pt>
                <c:pt idx="517">
                  <c:v>0.37427745664739875</c:v>
                </c:pt>
                <c:pt idx="518">
                  <c:v>0.37500000000000488</c:v>
                </c:pt>
                <c:pt idx="519">
                  <c:v>0.37572254335261296</c:v>
                </c:pt>
                <c:pt idx="520">
                  <c:v>0.37644508670520238</c:v>
                </c:pt>
                <c:pt idx="521">
                  <c:v>0.37716763005780962</c:v>
                </c:pt>
                <c:pt idx="522">
                  <c:v>0.37789017341041314</c:v>
                </c:pt>
                <c:pt idx="523">
                  <c:v>0.37861271676301167</c:v>
                </c:pt>
                <c:pt idx="524">
                  <c:v>0.37933526011561475</c:v>
                </c:pt>
                <c:pt idx="525">
                  <c:v>0.38005780346821288</c:v>
                </c:pt>
                <c:pt idx="526">
                  <c:v>0.38078034682081596</c:v>
                </c:pt>
                <c:pt idx="527">
                  <c:v>0.38150289017341976</c:v>
                </c:pt>
                <c:pt idx="528">
                  <c:v>0.38222543352601157</c:v>
                </c:pt>
                <c:pt idx="529">
                  <c:v>0.38294797687862114</c:v>
                </c:pt>
                <c:pt idx="530">
                  <c:v>0.38367052023121972</c:v>
                </c:pt>
                <c:pt idx="531">
                  <c:v>0.38439306358382291</c:v>
                </c:pt>
                <c:pt idx="532">
                  <c:v>0.38511560693642038</c:v>
                </c:pt>
                <c:pt idx="533">
                  <c:v>0.38583815028902402</c:v>
                </c:pt>
                <c:pt idx="534">
                  <c:v>0.38656069364162787</c:v>
                </c:pt>
                <c:pt idx="535">
                  <c:v>0.38728323699422573</c:v>
                </c:pt>
                <c:pt idx="536">
                  <c:v>0.38800578034682914</c:v>
                </c:pt>
                <c:pt idx="537">
                  <c:v>0.38872832369943294</c:v>
                </c:pt>
                <c:pt idx="538">
                  <c:v>0.38945086705203508</c:v>
                </c:pt>
                <c:pt idx="539">
                  <c:v>0.39017341040462838</c:v>
                </c:pt>
                <c:pt idx="540">
                  <c:v>0.39089595375723207</c:v>
                </c:pt>
                <c:pt idx="541">
                  <c:v>0.39161849710984264</c:v>
                </c:pt>
                <c:pt idx="542">
                  <c:v>0.39234104046242785</c:v>
                </c:pt>
                <c:pt idx="543">
                  <c:v>0.39306358381503737</c:v>
                </c:pt>
                <c:pt idx="544">
                  <c:v>0.3937861271676415</c:v>
                </c:pt>
                <c:pt idx="545">
                  <c:v>0.39450867052023891</c:v>
                </c:pt>
                <c:pt idx="546">
                  <c:v>0.39523121387283588</c:v>
                </c:pt>
                <c:pt idx="547">
                  <c:v>0.39595375722544046</c:v>
                </c:pt>
                <c:pt idx="548">
                  <c:v>0.39667630057803482</c:v>
                </c:pt>
                <c:pt idx="549">
                  <c:v>0.39739884393065017</c:v>
                </c:pt>
                <c:pt idx="550">
                  <c:v>0.39812138728324886</c:v>
                </c:pt>
                <c:pt idx="551">
                  <c:v>0.3988439306358475</c:v>
                </c:pt>
                <c:pt idx="552">
                  <c:v>0.39956647398845668</c:v>
                </c:pt>
                <c:pt idx="553">
                  <c:v>0.40028901734104338</c:v>
                </c:pt>
                <c:pt idx="554">
                  <c:v>0.40101156069364841</c:v>
                </c:pt>
                <c:pt idx="555">
                  <c:v>0.40173410404624277</c:v>
                </c:pt>
                <c:pt idx="556">
                  <c:v>0.40245664739885562</c:v>
                </c:pt>
                <c:pt idx="557">
                  <c:v>0.40317919075144532</c:v>
                </c:pt>
                <c:pt idx="558">
                  <c:v>0.40390173410405195</c:v>
                </c:pt>
                <c:pt idx="559">
                  <c:v>0.40462427745665497</c:v>
                </c:pt>
                <c:pt idx="560">
                  <c:v>0.40534682080925827</c:v>
                </c:pt>
                <c:pt idx="561">
                  <c:v>0.40606936416185641</c:v>
                </c:pt>
                <c:pt idx="562">
                  <c:v>0.40679190751445088</c:v>
                </c:pt>
                <c:pt idx="563">
                  <c:v>0.4075144508670579</c:v>
                </c:pt>
                <c:pt idx="564">
                  <c:v>0.40823699421966136</c:v>
                </c:pt>
                <c:pt idx="565">
                  <c:v>0.40895953757225995</c:v>
                </c:pt>
                <c:pt idx="566">
                  <c:v>0.40968208092486735</c:v>
                </c:pt>
                <c:pt idx="567">
                  <c:v>0.41040462427746627</c:v>
                </c:pt>
                <c:pt idx="568">
                  <c:v>0.41112716763006446</c:v>
                </c:pt>
                <c:pt idx="569">
                  <c:v>0.41184971098266837</c:v>
                </c:pt>
                <c:pt idx="570">
                  <c:v>0.41257225433526601</c:v>
                </c:pt>
                <c:pt idx="571">
                  <c:v>0.41329479768786936</c:v>
                </c:pt>
                <c:pt idx="572">
                  <c:v>0.41401734104046806</c:v>
                </c:pt>
                <c:pt idx="573">
                  <c:v>0.41473988439306358</c:v>
                </c:pt>
                <c:pt idx="574">
                  <c:v>0.41546242774567438</c:v>
                </c:pt>
                <c:pt idx="575">
                  <c:v>0.41618497109827768</c:v>
                </c:pt>
                <c:pt idx="576">
                  <c:v>0.41690751445086732</c:v>
                </c:pt>
                <c:pt idx="577">
                  <c:v>0.41763005780346835</c:v>
                </c:pt>
                <c:pt idx="578">
                  <c:v>0.41835260115607736</c:v>
                </c:pt>
                <c:pt idx="579">
                  <c:v>0.41907514450867051</c:v>
                </c:pt>
                <c:pt idx="580">
                  <c:v>0.41979768786127181</c:v>
                </c:pt>
                <c:pt idx="581">
                  <c:v>0.42052023121388238</c:v>
                </c:pt>
                <c:pt idx="582">
                  <c:v>0.42124277456647397</c:v>
                </c:pt>
                <c:pt idx="583">
                  <c:v>0.42196531791908454</c:v>
                </c:pt>
                <c:pt idx="584">
                  <c:v>0.422687861271688</c:v>
                </c:pt>
                <c:pt idx="585">
                  <c:v>0.42341040462428542</c:v>
                </c:pt>
                <c:pt idx="586">
                  <c:v>0.42413294797688411</c:v>
                </c:pt>
                <c:pt idx="587">
                  <c:v>0.42485549132949157</c:v>
                </c:pt>
                <c:pt idx="588">
                  <c:v>0.42557803468208188</c:v>
                </c:pt>
                <c:pt idx="589">
                  <c:v>0.42630057803469379</c:v>
                </c:pt>
                <c:pt idx="590">
                  <c:v>0.42702312138729254</c:v>
                </c:pt>
                <c:pt idx="591">
                  <c:v>0.42774566473989023</c:v>
                </c:pt>
                <c:pt idx="592">
                  <c:v>0.42846820809249342</c:v>
                </c:pt>
                <c:pt idx="593">
                  <c:v>0.42919075144508678</c:v>
                </c:pt>
                <c:pt idx="594">
                  <c:v>0.42991329479769508</c:v>
                </c:pt>
                <c:pt idx="595">
                  <c:v>0.430635838150289</c:v>
                </c:pt>
                <c:pt idx="596">
                  <c:v>0.43135838150290196</c:v>
                </c:pt>
                <c:pt idx="597">
                  <c:v>0.43208092485550065</c:v>
                </c:pt>
                <c:pt idx="598">
                  <c:v>0.4328034682080984</c:v>
                </c:pt>
                <c:pt idx="599">
                  <c:v>0.43352601156070147</c:v>
                </c:pt>
                <c:pt idx="600">
                  <c:v>0.43424855491329478</c:v>
                </c:pt>
                <c:pt idx="601">
                  <c:v>0.43497109826590324</c:v>
                </c:pt>
                <c:pt idx="602">
                  <c:v>0.43569364161849711</c:v>
                </c:pt>
                <c:pt idx="603">
                  <c:v>0.43641618497110496</c:v>
                </c:pt>
                <c:pt idx="604">
                  <c:v>0.43713872832369982</c:v>
                </c:pt>
                <c:pt idx="605">
                  <c:v>0.43786127167630645</c:v>
                </c:pt>
                <c:pt idx="606">
                  <c:v>0.43858381502890953</c:v>
                </c:pt>
                <c:pt idx="607">
                  <c:v>0.43930635838150828</c:v>
                </c:pt>
                <c:pt idx="608">
                  <c:v>0.44002890173411124</c:v>
                </c:pt>
                <c:pt idx="609">
                  <c:v>0.44075144508669994</c:v>
                </c:pt>
                <c:pt idx="610">
                  <c:v>0.44147398843930635</c:v>
                </c:pt>
                <c:pt idx="611">
                  <c:v>0.44219653179190749</c:v>
                </c:pt>
                <c:pt idx="612">
                  <c:v>0.44291907514451456</c:v>
                </c:pt>
                <c:pt idx="613">
                  <c:v>0.4436416184971031</c:v>
                </c:pt>
                <c:pt idx="614">
                  <c:v>0.44436416184972144</c:v>
                </c:pt>
                <c:pt idx="615">
                  <c:v>0.44508670520231924</c:v>
                </c:pt>
                <c:pt idx="616">
                  <c:v>0.44580924855491327</c:v>
                </c:pt>
                <c:pt idx="617">
                  <c:v>0.44653179190751446</c:v>
                </c:pt>
                <c:pt idx="618">
                  <c:v>0.4472543352601156</c:v>
                </c:pt>
                <c:pt idx="619">
                  <c:v>0.44797687861272267</c:v>
                </c:pt>
                <c:pt idx="620">
                  <c:v>0.44869942196531776</c:v>
                </c:pt>
                <c:pt idx="621">
                  <c:v>0.44942196531792938</c:v>
                </c:pt>
                <c:pt idx="622">
                  <c:v>0.45014450867052025</c:v>
                </c:pt>
                <c:pt idx="623">
                  <c:v>0.450867052023116</c:v>
                </c:pt>
                <c:pt idx="624">
                  <c:v>0.45158959537572918</c:v>
                </c:pt>
                <c:pt idx="625">
                  <c:v>0.45231213872832371</c:v>
                </c:pt>
                <c:pt idx="626">
                  <c:v>0.45303468208092484</c:v>
                </c:pt>
                <c:pt idx="627">
                  <c:v>0.45375722543351926</c:v>
                </c:pt>
                <c:pt idx="628">
                  <c:v>0.45447976878612717</c:v>
                </c:pt>
                <c:pt idx="629">
                  <c:v>0.45520231213872825</c:v>
                </c:pt>
                <c:pt idx="630">
                  <c:v>0.45592485549132949</c:v>
                </c:pt>
                <c:pt idx="631">
                  <c:v>0.45664739884393063</c:v>
                </c:pt>
                <c:pt idx="632">
                  <c:v>0.45736994219653176</c:v>
                </c:pt>
                <c:pt idx="633">
                  <c:v>0.45809248554913296</c:v>
                </c:pt>
                <c:pt idx="634">
                  <c:v>0.45881502890173409</c:v>
                </c:pt>
                <c:pt idx="635">
                  <c:v>0.45953757225433528</c:v>
                </c:pt>
                <c:pt idx="636">
                  <c:v>0.46026011560693625</c:v>
                </c:pt>
                <c:pt idx="637">
                  <c:v>0.46098265895953788</c:v>
                </c:pt>
                <c:pt idx="638">
                  <c:v>0.46170520231213874</c:v>
                </c:pt>
                <c:pt idx="639">
                  <c:v>0.46242774566473988</c:v>
                </c:pt>
                <c:pt idx="640">
                  <c:v>0.46315028901734695</c:v>
                </c:pt>
                <c:pt idx="641">
                  <c:v>0.46387283236995469</c:v>
                </c:pt>
                <c:pt idx="642">
                  <c:v>0.46459537572254855</c:v>
                </c:pt>
                <c:pt idx="643">
                  <c:v>0.46531791907515146</c:v>
                </c:pt>
                <c:pt idx="644">
                  <c:v>0.46604046242774588</c:v>
                </c:pt>
                <c:pt idx="645">
                  <c:v>0.4667630057803468</c:v>
                </c:pt>
                <c:pt idx="646">
                  <c:v>0.46748554913295698</c:v>
                </c:pt>
                <c:pt idx="647">
                  <c:v>0.46820809248554912</c:v>
                </c:pt>
                <c:pt idx="648">
                  <c:v>0.46893063583815031</c:v>
                </c:pt>
                <c:pt idx="649">
                  <c:v>0.46965317919075666</c:v>
                </c:pt>
                <c:pt idx="650">
                  <c:v>0.47037572254335258</c:v>
                </c:pt>
                <c:pt idx="651">
                  <c:v>0.47109826589596315</c:v>
                </c:pt>
                <c:pt idx="652">
                  <c:v>0.47182080924856667</c:v>
                </c:pt>
                <c:pt idx="653">
                  <c:v>0.47254335260115021</c:v>
                </c:pt>
                <c:pt idx="654">
                  <c:v>0.47326589595376312</c:v>
                </c:pt>
                <c:pt idx="655">
                  <c:v>0.47398843930636614</c:v>
                </c:pt>
                <c:pt idx="656">
                  <c:v>0.47471098265896478</c:v>
                </c:pt>
                <c:pt idx="657">
                  <c:v>0.47543352601156069</c:v>
                </c:pt>
                <c:pt idx="658">
                  <c:v>0.47615606936417126</c:v>
                </c:pt>
                <c:pt idx="659">
                  <c:v>0.47687861271676946</c:v>
                </c:pt>
                <c:pt idx="660">
                  <c:v>0.47760115606936415</c:v>
                </c:pt>
                <c:pt idx="661">
                  <c:v>0.47832369942197117</c:v>
                </c:pt>
                <c:pt idx="662">
                  <c:v>0.47904624277456648</c:v>
                </c:pt>
                <c:pt idx="663">
                  <c:v>0.47976878612717283</c:v>
                </c:pt>
                <c:pt idx="664">
                  <c:v>0.4804913294797688</c:v>
                </c:pt>
                <c:pt idx="665">
                  <c:v>0.48121387283237038</c:v>
                </c:pt>
                <c:pt idx="666">
                  <c:v>0.48193641618497746</c:v>
                </c:pt>
                <c:pt idx="667">
                  <c:v>0.48265895953757232</c:v>
                </c:pt>
                <c:pt idx="668">
                  <c:v>0.48338150289017923</c:v>
                </c:pt>
                <c:pt idx="669">
                  <c:v>0.48410404624277481</c:v>
                </c:pt>
                <c:pt idx="670">
                  <c:v>0.48482658959538577</c:v>
                </c:pt>
                <c:pt idx="671">
                  <c:v>0.48554913294797686</c:v>
                </c:pt>
                <c:pt idx="672">
                  <c:v>0.48627167630057838</c:v>
                </c:pt>
                <c:pt idx="673">
                  <c:v>0.48699421965317918</c:v>
                </c:pt>
                <c:pt idx="674">
                  <c:v>0.48771676300578903</c:v>
                </c:pt>
                <c:pt idx="675">
                  <c:v>0.48843930635838151</c:v>
                </c:pt>
                <c:pt idx="676">
                  <c:v>0.48916184971098281</c:v>
                </c:pt>
                <c:pt idx="677">
                  <c:v>0.48988439306359388</c:v>
                </c:pt>
                <c:pt idx="678">
                  <c:v>0.49060693641618475</c:v>
                </c:pt>
                <c:pt idx="679">
                  <c:v>0.49132947976879554</c:v>
                </c:pt>
                <c:pt idx="680">
                  <c:v>0.49205202312138735</c:v>
                </c:pt>
                <c:pt idx="681">
                  <c:v>0.49277456647398848</c:v>
                </c:pt>
                <c:pt idx="682">
                  <c:v>0.49349710982658962</c:v>
                </c:pt>
                <c:pt idx="683">
                  <c:v>0.49421965317919081</c:v>
                </c:pt>
                <c:pt idx="684">
                  <c:v>0.49494219653179189</c:v>
                </c:pt>
                <c:pt idx="685">
                  <c:v>0.49566473988439985</c:v>
                </c:pt>
                <c:pt idx="686">
                  <c:v>0.49638728323700593</c:v>
                </c:pt>
                <c:pt idx="687">
                  <c:v>0.49710982658959535</c:v>
                </c:pt>
                <c:pt idx="688">
                  <c:v>0.49783236994220853</c:v>
                </c:pt>
                <c:pt idx="689">
                  <c:v>0.4985549132948125</c:v>
                </c:pt>
                <c:pt idx="690">
                  <c:v>0.49927745664739875</c:v>
                </c:pt>
                <c:pt idx="691">
                  <c:v>0.5</c:v>
                </c:pt>
                <c:pt idx="692">
                  <c:v>0.50072254335260058</c:v>
                </c:pt>
                <c:pt idx="693">
                  <c:v>0.50144508670520227</c:v>
                </c:pt>
                <c:pt idx="694">
                  <c:v>0.50216763005780352</c:v>
                </c:pt>
                <c:pt idx="695">
                  <c:v>0.50289017341040465</c:v>
                </c:pt>
                <c:pt idx="696">
                  <c:v>0.50361271676300579</c:v>
                </c:pt>
                <c:pt idx="697">
                  <c:v>0.50433526011560659</c:v>
                </c:pt>
                <c:pt idx="698">
                  <c:v>0.50505780346820861</c:v>
                </c:pt>
                <c:pt idx="699">
                  <c:v>0.5057803468208093</c:v>
                </c:pt>
                <c:pt idx="700">
                  <c:v>0.50650289017341044</c:v>
                </c:pt>
                <c:pt idx="701">
                  <c:v>0.50722543352602334</c:v>
                </c:pt>
                <c:pt idx="702">
                  <c:v>0.50794797687861271</c:v>
                </c:pt>
                <c:pt idx="703">
                  <c:v>0.50867052023121351</c:v>
                </c:pt>
                <c:pt idx="704">
                  <c:v>0.50939306358381564</c:v>
                </c:pt>
                <c:pt idx="705">
                  <c:v>0.51011560693641622</c:v>
                </c:pt>
                <c:pt idx="706">
                  <c:v>0.51083815028901769</c:v>
                </c:pt>
                <c:pt idx="707">
                  <c:v>0.51156069364161849</c:v>
                </c:pt>
                <c:pt idx="708">
                  <c:v>0.51228323699421952</c:v>
                </c:pt>
                <c:pt idx="709">
                  <c:v>0.51300578034682076</c:v>
                </c:pt>
                <c:pt idx="710">
                  <c:v>0.51372832369943344</c:v>
                </c:pt>
                <c:pt idx="711">
                  <c:v>0.51445086705202259</c:v>
                </c:pt>
                <c:pt idx="712">
                  <c:v>0.51517341040462461</c:v>
                </c:pt>
                <c:pt idx="713">
                  <c:v>0.51589595375722541</c:v>
                </c:pt>
                <c:pt idx="714">
                  <c:v>0.51661849710983065</c:v>
                </c:pt>
                <c:pt idx="715">
                  <c:v>0.51734104046242779</c:v>
                </c:pt>
                <c:pt idx="716">
                  <c:v>0.51806358381501327</c:v>
                </c:pt>
                <c:pt idx="717">
                  <c:v>0.51878612716761663</c:v>
                </c:pt>
                <c:pt idx="718">
                  <c:v>0.5195086705202312</c:v>
                </c:pt>
                <c:pt idx="719">
                  <c:v>0.52023121387283233</c:v>
                </c:pt>
                <c:pt idx="720">
                  <c:v>0.52095375722543369</c:v>
                </c:pt>
                <c:pt idx="721">
                  <c:v>0.52167630057803471</c:v>
                </c:pt>
                <c:pt idx="722">
                  <c:v>0.52239884393063551</c:v>
                </c:pt>
                <c:pt idx="723">
                  <c:v>0.52312138728323698</c:v>
                </c:pt>
                <c:pt idx="724">
                  <c:v>0.52384393063584955</c:v>
                </c:pt>
                <c:pt idx="725">
                  <c:v>0.52456647398843859</c:v>
                </c:pt>
                <c:pt idx="726">
                  <c:v>0.52528901734104061</c:v>
                </c:pt>
                <c:pt idx="727">
                  <c:v>0.52601156069364152</c:v>
                </c:pt>
                <c:pt idx="728">
                  <c:v>0.52673410404623233</c:v>
                </c:pt>
                <c:pt idx="729">
                  <c:v>0.5274566473988439</c:v>
                </c:pt>
                <c:pt idx="730">
                  <c:v>0.52817919075144459</c:v>
                </c:pt>
                <c:pt idx="731">
                  <c:v>0.52890173410404662</c:v>
                </c:pt>
                <c:pt idx="732">
                  <c:v>0.52962427745664764</c:v>
                </c:pt>
                <c:pt idx="733">
                  <c:v>0.53034682080924656</c:v>
                </c:pt>
                <c:pt idx="734">
                  <c:v>0.53106936416184958</c:v>
                </c:pt>
                <c:pt idx="735">
                  <c:v>0.53179190751446415</c:v>
                </c:pt>
                <c:pt idx="736">
                  <c:v>0.53251445086703908</c:v>
                </c:pt>
                <c:pt idx="737">
                  <c:v>0.53323699421964188</c:v>
                </c:pt>
                <c:pt idx="738">
                  <c:v>0.53395953757225434</c:v>
                </c:pt>
                <c:pt idx="739">
                  <c:v>0.53468208092485547</c:v>
                </c:pt>
                <c:pt idx="740">
                  <c:v>0.5354046242774565</c:v>
                </c:pt>
                <c:pt idx="741">
                  <c:v>0.53612716763005752</c:v>
                </c:pt>
                <c:pt idx="742">
                  <c:v>0.53684971098265899</c:v>
                </c:pt>
                <c:pt idx="743">
                  <c:v>0.53757225433525957</c:v>
                </c:pt>
                <c:pt idx="744">
                  <c:v>0.5382947976878617</c:v>
                </c:pt>
                <c:pt idx="745">
                  <c:v>0.53901734104044907</c:v>
                </c:pt>
                <c:pt idx="746">
                  <c:v>0.53973988439306364</c:v>
                </c:pt>
                <c:pt idx="747">
                  <c:v>0.54046242774564568</c:v>
                </c:pt>
                <c:pt idx="748">
                  <c:v>0.54118497109826558</c:v>
                </c:pt>
                <c:pt idx="749">
                  <c:v>0.54190751445086704</c:v>
                </c:pt>
                <c:pt idx="750">
                  <c:v>0.54263005780346862</c:v>
                </c:pt>
                <c:pt idx="751">
                  <c:v>0.54335260115605799</c:v>
                </c:pt>
                <c:pt idx="752">
                  <c:v>0.54407514450868188</c:v>
                </c:pt>
                <c:pt idx="753">
                  <c:v>0.5447976878612717</c:v>
                </c:pt>
                <c:pt idx="754">
                  <c:v>0.54552023121388615</c:v>
                </c:pt>
                <c:pt idx="755">
                  <c:v>0.54624277456647463</c:v>
                </c:pt>
                <c:pt idx="756">
                  <c:v>0.54696531791907665</c:v>
                </c:pt>
                <c:pt idx="757">
                  <c:v>0.54768786127167635</c:v>
                </c:pt>
                <c:pt idx="758">
                  <c:v>0.5484104046242777</c:v>
                </c:pt>
                <c:pt idx="759">
                  <c:v>0.5491329479768785</c:v>
                </c:pt>
                <c:pt idx="760">
                  <c:v>0.54985549132949685</c:v>
                </c:pt>
                <c:pt idx="761">
                  <c:v>0.55057803468209132</c:v>
                </c:pt>
                <c:pt idx="762">
                  <c:v>0.55130057803468213</c:v>
                </c:pt>
                <c:pt idx="763">
                  <c:v>0.55202312138728327</c:v>
                </c:pt>
                <c:pt idx="764">
                  <c:v>0.55274566473989994</c:v>
                </c:pt>
                <c:pt idx="765">
                  <c:v>0.55346820809248554</c:v>
                </c:pt>
                <c:pt idx="766">
                  <c:v>0.55419075144509777</c:v>
                </c:pt>
                <c:pt idx="767">
                  <c:v>0.55491329479768758</c:v>
                </c:pt>
                <c:pt idx="768">
                  <c:v>0.55563583815030249</c:v>
                </c:pt>
                <c:pt idx="769">
                  <c:v>0.55635838150289019</c:v>
                </c:pt>
                <c:pt idx="770">
                  <c:v>0.55708092485549132</c:v>
                </c:pt>
                <c:pt idx="771">
                  <c:v>0.55780346820810423</c:v>
                </c:pt>
                <c:pt idx="772">
                  <c:v>0.5585260115606937</c:v>
                </c:pt>
                <c:pt idx="773">
                  <c:v>0.55924855491329484</c:v>
                </c:pt>
                <c:pt idx="774">
                  <c:v>0.55997109826590064</c:v>
                </c:pt>
                <c:pt idx="775">
                  <c:v>0.56069364161851698</c:v>
                </c:pt>
                <c:pt idx="776">
                  <c:v>0.56141618497108225</c:v>
                </c:pt>
                <c:pt idx="777">
                  <c:v>0.5621387283236996</c:v>
                </c:pt>
                <c:pt idx="778">
                  <c:v>0.56286127167630062</c:v>
                </c:pt>
                <c:pt idx="779">
                  <c:v>0.56358381502890176</c:v>
                </c:pt>
                <c:pt idx="780">
                  <c:v>0.56430635838150289</c:v>
                </c:pt>
                <c:pt idx="781">
                  <c:v>0.56502890173410403</c:v>
                </c:pt>
                <c:pt idx="782">
                  <c:v>0.56575144508670561</c:v>
                </c:pt>
                <c:pt idx="783">
                  <c:v>0.56647398843930641</c:v>
                </c:pt>
                <c:pt idx="784">
                  <c:v>0.56719653179189999</c:v>
                </c:pt>
                <c:pt idx="785">
                  <c:v>0.56791907514452034</c:v>
                </c:pt>
                <c:pt idx="786">
                  <c:v>0.56864161849713335</c:v>
                </c:pt>
                <c:pt idx="787">
                  <c:v>0.5693641618496974</c:v>
                </c:pt>
                <c:pt idx="788">
                  <c:v>0.57008670520230043</c:v>
                </c:pt>
                <c:pt idx="789">
                  <c:v>0.57080924855492265</c:v>
                </c:pt>
                <c:pt idx="790">
                  <c:v>0.57153179190751446</c:v>
                </c:pt>
                <c:pt idx="791">
                  <c:v>0.5722543352601156</c:v>
                </c:pt>
                <c:pt idx="792">
                  <c:v>0.57297687861271673</c:v>
                </c:pt>
                <c:pt idx="793">
                  <c:v>0.57369942196531865</c:v>
                </c:pt>
                <c:pt idx="794">
                  <c:v>0.57442196531791856</c:v>
                </c:pt>
                <c:pt idx="795">
                  <c:v>0.57514450867053291</c:v>
                </c:pt>
                <c:pt idx="796">
                  <c:v>0.57586705202313482</c:v>
                </c:pt>
                <c:pt idx="797">
                  <c:v>0.57658959537572252</c:v>
                </c:pt>
                <c:pt idx="798">
                  <c:v>0.577312138728313</c:v>
                </c:pt>
                <c:pt idx="799">
                  <c:v>0.5780346820809249</c:v>
                </c:pt>
                <c:pt idx="800">
                  <c:v>0.57875722543353936</c:v>
                </c:pt>
                <c:pt idx="801">
                  <c:v>0.57947976878612717</c:v>
                </c:pt>
                <c:pt idx="802">
                  <c:v>0.5802023121387283</c:v>
                </c:pt>
                <c:pt idx="803">
                  <c:v>0.58092485549132944</c:v>
                </c:pt>
                <c:pt idx="804">
                  <c:v>0.58164739884393057</c:v>
                </c:pt>
                <c:pt idx="805">
                  <c:v>0.58236994219653149</c:v>
                </c:pt>
                <c:pt idx="806">
                  <c:v>0.58309248554913296</c:v>
                </c:pt>
                <c:pt idx="807">
                  <c:v>0.58381502890172232</c:v>
                </c:pt>
                <c:pt idx="808">
                  <c:v>0.58453757225433456</c:v>
                </c:pt>
                <c:pt idx="809">
                  <c:v>0.58526011560692093</c:v>
                </c:pt>
                <c:pt idx="810">
                  <c:v>0.58598265895953749</c:v>
                </c:pt>
                <c:pt idx="811">
                  <c:v>0.58670520231213874</c:v>
                </c:pt>
                <c:pt idx="812">
                  <c:v>0.58742774566472911</c:v>
                </c:pt>
                <c:pt idx="813">
                  <c:v>0.58815028901732302</c:v>
                </c:pt>
                <c:pt idx="814">
                  <c:v>0.58887283236994215</c:v>
                </c:pt>
                <c:pt idx="815">
                  <c:v>0.58959537572253007</c:v>
                </c:pt>
                <c:pt idx="816">
                  <c:v>0.59031791907513287</c:v>
                </c:pt>
                <c:pt idx="817">
                  <c:v>0.59104046242774566</c:v>
                </c:pt>
                <c:pt idx="818">
                  <c:v>0.59176300578033036</c:v>
                </c:pt>
                <c:pt idx="819">
                  <c:v>0.59248554913292228</c:v>
                </c:pt>
                <c:pt idx="820">
                  <c:v>0.59320809248554962</c:v>
                </c:pt>
                <c:pt idx="821">
                  <c:v>0.59393063583815031</c:v>
                </c:pt>
                <c:pt idx="822">
                  <c:v>0.59465317919075056</c:v>
                </c:pt>
                <c:pt idx="823">
                  <c:v>0.59537572254335269</c:v>
                </c:pt>
                <c:pt idx="824">
                  <c:v>0.59609826589593928</c:v>
                </c:pt>
                <c:pt idx="825">
                  <c:v>0.59682080924855563</c:v>
                </c:pt>
                <c:pt idx="826">
                  <c:v>0.5975433526011561</c:v>
                </c:pt>
                <c:pt idx="827">
                  <c:v>0.59826589595375657</c:v>
                </c:pt>
                <c:pt idx="828">
                  <c:v>0.59898843930635837</c:v>
                </c:pt>
                <c:pt idx="829">
                  <c:v>0.5997109826589595</c:v>
                </c:pt>
                <c:pt idx="830">
                  <c:v>0.60043352601156053</c:v>
                </c:pt>
                <c:pt idx="831">
                  <c:v>0.60115606936416188</c:v>
                </c:pt>
                <c:pt idx="832">
                  <c:v>0.60187861271677934</c:v>
                </c:pt>
                <c:pt idx="833">
                  <c:v>0.60260115606938336</c:v>
                </c:pt>
                <c:pt idx="834">
                  <c:v>0.60332369942196529</c:v>
                </c:pt>
                <c:pt idx="835">
                  <c:v>0.60404624277456664</c:v>
                </c:pt>
                <c:pt idx="836">
                  <c:v>0.60476878612716767</c:v>
                </c:pt>
                <c:pt idx="837">
                  <c:v>0.6054913294797688</c:v>
                </c:pt>
                <c:pt idx="838">
                  <c:v>0.60621387283236949</c:v>
                </c:pt>
                <c:pt idx="839">
                  <c:v>0.60693641618498684</c:v>
                </c:pt>
                <c:pt idx="840">
                  <c:v>0.60765895953759086</c:v>
                </c:pt>
                <c:pt idx="841">
                  <c:v>0.60838150289018522</c:v>
                </c:pt>
                <c:pt idx="842">
                  <c:v>0.60910404624278802</c:v>
                </c:pt>
                <c:pt idx="843">
                  <c:v>0.60982658959537572</c:v>
                </c:pt>
                <c:pt idx="844">
                  <c:v>0.61054913294797764</c:v>
                </c:pt>
                <c:pt idx="845">
                  <c:v>0.61127167630060553</c:v>
                </c:pt>
                <c:pt idx="846">
                  <c:v>0.61199421965320711</c:v>
                </c:pt>
                <c:pt idx="847">
                  <c:v>0.6127167630057806</c:v>
                </c:pt>
                <c:pt idx="848">
                  <c:v>0.61343930635839661</c:v>
                </c:pt>
                <c:pt idx="849">
                  <c:v>0.61416184971098253</c:v>
                </c:pt>
                <c:pt idx="850">
                  <c:v>0.61488439306360065</c:v>
                </c:pt>
                <c:pt idx="851">
                  <c:v>0.61560693641620423</c:v>
                </c:pt>
                <c:pt idx="852">
                  <c:v>0.6163294797687997</c:v>
                </c:pt>
                <c:pt idx="853">
                  <c:v>0.61705202312138763</c:v>
                </c:pt>
                <c:pt idx="854">
                  <c:v>0.61777456647400708</c:v>
                </c:pt>
                <c:pt idx="855">
                  <c:v>0.61849710982658967</c:v>
                </c:pt>
                <c:pt idx="856">
                  <c:v>0.61921965317920769</c:v>
                </c:pt>
                <c:pt idx="857">
                  <c:v>0.6199421965318056</c:v>
                </c:pt>
                <c:pt idx="858">
                  <c:v>0.62066473988439363</c:v>
                </c:pt>
                <c:pt idx="859">
                  <c:v>0.62138728323699421</c:v>
                </c:pt>
                <c:pt idx="860">
                  <c:v>0.62210982658961944</c:v>
                </c:pt>
                <c:pt idx="861">
                  <c:v>0.62283236994219648</c:v>
                </c:pt>
                <c:pt idx="862">
                  <c:v>0.62355491329481272</c:v>
                </c:pt>
                <c:pt idx="863">
                  <c:v>0.62427745664741674</c:v>
                </c:pt>
                <c:pt idx="864">
                  <c:v>0.62500000000001055</c:v>
                </c:pt>
                <c:pt idx="865">
                  <c:v>0.62572254335260113</c:v>
                </c:pt>
                <c:pt idx="866">
                  <c:v>0.6264450867052026</c:v>
                </c:pt>
                <c:pt idx="867">
                  <c:v>0.62716763005780363</c:v>
                </c:pt>
                <c:pt idx="868">
                  <c:v>0.6278901734104233</c:v>
                </c:pt>
                <c:pt idx="869">
                  <c:v>0.62861271676301733</c:v>
                </c:pt>
                <c:pt idx="870">
                  <c:v>0.62933526011560692</c:v>
                </c:pt>
                <c:pt idx="871">
                  <c:v>0.63005780346822171</c:v>
                </c:pt>
                <c:pt idx="872">
                  <c:v>0.63078034682080963</c:v>
                </c:pt>
                <c:pt idx="873">
                  <c:v>0.63150289017341465</c:v>
                </c:pt>
                <c:pt idx="874">
                  <c:v>0.63222543352603466</c:v>
                </c:pt>
                <c:pt idx="875">
                  <c:v>0.63294797687862603</c:v>
                </c:pt>
                <c:pt idx="876">
                  <c:v>0.63367052023121384</c:v>
                </c:pt>
                <c:pt idx="877">
                  <c:v>0.63439306358383274</c:v>
                </c:pt>
                <c:pt idx="878">
                  <c:v>0.63511560693642666</c:v>
                </c:pt>
                <c:pt idx="879">
                  <c:v>0.63583815028902935</c:v>
                </c:pt>
                <c:pt idx="880">
                  <c:v>0.6365606936416186</c:v>
                </c:pt>
                <c:pt idx="881">
                  <c:v>0.63728323699421963</c:v>
                </c:pt>
                <c:pt idx="882">
                  <c:v>0.63800578034682165</c:v>
                </c:pt>
                <c:pt idx="883">
                  <c:v>0.63872832369944377</c:v>
                </c:pt>
                <c:pt idx="884">
                  <c:v>0.63945086705202314</c:v>
                </c:pt>
                <c:pt idx="885">
                  <c:v>0.64017341040463782</c:v>
                </c:pt>
                <c:pt idx="886">
                  <c:v>0.64089595375722563</c:v>
                </c:pt>
                <c:pt idx="887">
                  <c:v>0.64161849710984575</c:v>
                </c:pt>
                <c:pt idx="888">
                  <c:v>0.64234104046243945</c:v>
                </c:pt>
                <c:pt idx="889">
                  <c:v>0.64306358381502859</c:v>
                </c:pt>
                <c:pt idx="890">
                  <c:v>0.64378612716763006</c:v>
                </c:pt>
                <c:pt idx="891">
                  <c:v>0.64450867052023164</c:v>
                </c:pt>
                <c:pt idx="892">
                  <c:v>0.64523121387284277</c:v>
                </c:pt>
                <c:pt idx="893">
                  <c:v>0.64595375722544546</c:v>
                </c:pt>
                <c:pt idx="894">
                  <c:v>0.64667630057804804</c:v>
                </c:pt>
                <c:pt idx="895">
                  <c:v>0.64739884393063585</c:v>
                </c:pt>
                <c:pt idx="896">
                  <c:v>0.64812138728323765</c:v>
                </c:pt>
                <c:pt idx="897">
                  <c:v>0.64884393063585999</c:v>
                </c:pt>
                <c:pt idx="898">
                  <c:v>0.64956647398843925</c:v>
                </c:pt>
                <c:pt idx="899">
                  <c:v>0.65028901734105393</c:v>
                </c:pt>
                <c:pt idx="900">
                  <c:v>0.65101156069364163</c:v>
                </c:pt>
                <c:pt idx="901">
                  <c:v>0.65173410404624277</c:v>
                </c:pt>
                <c:pt idx="902">
                  <c:v>0.65245664739885556</c:v>
                </c:pt>
                <c:pt idx="903">
                  <c:v>0.65317919075144504</c:v>
                </c:pt>
                <c:pt idx="904">
                  <c:v>0.65390173410406094</c:v>
                </c:pt>
                <c:pt idx="905">
                  <c:v>0.65462427745666474</c:v>
                </c:pt>
                <c:pt idx="906">
                  <c:v>0.65534682080924855</c:v>
                </c:pt>
                <c:pt idx="907">
                  <c:v>0.65606936416184969</c:v>
                </c:pt>
                <c:pt idx="908">
                  <c:v>0.65679190751447647</c:v>
                </c:pt>
                <c:pt idx="909">
                  <c:v>0.65751445086705207</c:v>
                </c:pt>
                <c:pt idx="910">
                  <c:v>0.6582369942196532</c:v>
                </c:pt>
                <c:pt idx="911">
                  <c:v>0.65895953757226566</c:v>
                </c:pt>
                <c:pt idx="912">
                  <c:v>0.6596820809248557</c:v>
                </c:pt>
                <c:pt idx="913">
                  <c:v>0.66040462427745661</c:v>
                </c:pt>
                <c:pt idx="914">
                  <c:v>0.66112716763005785</c:v>
                </c:pt>
                <c:pt idx="915">
                  <c:v>0.66184971098266165</c:v>
                </c:pt>
                <c:pt idx="916">
                  <c:v>0.66257225433526012</c:v>
                </c:pt>
                <c:pt idx="917">
                  <c:v>0.66329479768787825</c:v>
                </c:pt>
                <c:pt idx="918">
                  <c:v>0.66401734104046239</c:v>
                </c:pt>
                <c:pt idx="919">
                  <c:v>0.66473988439308784</c:v>
                </c:pt>
                <c:pt idx="920">
                  <c:v>0.66546242774566156</c:v>
                </c:pt>
                <c:pt idx="921">
                  <c:v>0.66618497109826591</c:v>
                </c:pt>
                <c:pt idx="922">
                  <c:v>0.66690751445088836</c:v>
                </c:pt>
                <c:pt idx="923">
                  <c:v>0.66763005780349283</c:v>
                </c:pt>
                <c:pt idx="924">
                  <c:v>0.66835260115606931</c:v>
                </c:pt>
                <c:pt idx="925">
                  <c:v>0.66907514450869221</c:v>
                </c:pt>
                <c:pt idx="926">
                  <c:v>0.66979768786128446</c:v>
                </c:pt>
                <c:pt idx="927">
                  <c:v>0.67052023121389637</c:v>
                </c:pt>
                <c:pt idx="928">
                  <c:v>0.67124277456648973</c:v>
                </c:pt>
                <c:pt idx="929">
                  <c:v>0.67196531791909386</c:v>
                </c:pt>
                <c:pt idx="930">
                  <c:v>0.67268786127168811</c:v>
                </c:pt>
                <c:pt idx="931">
                  <c:v>0.67341040462429091</c:v>
                </c:pt>
                <c:pt idx="932">
                  <c:v>0.67413294797687862</c:v>
                </c:pt>
                <c:pt idx="933">
                  <c:v>0.67485549132950773</c:v>
                </c:pt>
                <c:pt idx="934">
                  <c:v>0.67557803468210076</c:v>
                </c:pt>
                <c:pt idx="935">
                  <c:v>0.6763005780346939</c:v>
                </c:pt>
                <c:pt idx="936">
                  <c:v>0.6770231213872836</c:v>
                </c:pt>
                <c:pt idx="937">
                  <c:v>0.67774566473990583</c:v>
                </c:pt>
                <c:pt idx="938">
                  <c:v>0.67846820809248565</c:v>
                </c:pt>
                <c:pt idx="939">
                  <c:v>0.67919075144510821</c:v>
                </c:pt>
                <c:pt idx="940">
                  <c:v>0.67991329479768781</c:v>
                </c:pt>
                <c:pt idx="941">
                  <c:v>0.68063583815030249</c:v>
                </c:pt>
                <c:pt idx="942">
                  <c:v>0.68135838150289019</c:v>
                </c:pt>
                <c:pt idx="943">
                  <c:v>0.68208092485549132</c:v>
                </c:pt>
                <c:pt idx="944">
                  <c:v>0.68280346820810423</c:v>
                </c:pt>
                <c:pt idx="945">
                  <c:v>0.6835260115606937</c:v>
                </c:pt>
                <c:pt idx="946">
                  <c:v>0.68424855491329484</c:v>
                </c:pt>
                <c:pt idx="947">
                  <c:v>0.68497109826590064</c:v>
                </c:pt>
                <c:pt idx="948">
                  <c:v>0.68569364161851698</c:v>
                </c:pt>
                <c:pt idx="949">
                  <c:v>0.68641618497108225</c:v>
                </c:pt>
                <c:pt idx="950">
                  <c:v>0.6871387283236996</c:v>
                </c:pt>
                <c:pt idx="951">
                  <c:v>0.68786127167630062</c:v>
                </c:pt>
                <c:pt idx="952">
                  <c:v>0.68858381502890176</c:v>
                </c:pt>
                <c:pt idx="953">
                  <c:v>0.68930635838150289</c:v>
                </c:pt>
                <c:pt idx="954">
                  <c:v>0.69002890173410403</c:v>
                </c:pt>
                <c:pt idx="955">
                  <c:v>0.69075144508670561</c:v>
                </c:pt>
                <c:pt idx="956">
                  <c:v>0.69147398843930641</c:v>
                </c:pt>
                <c:pt idx="957">
                  <c:v>0.69219653179189999</c:v>
                </c:pt>
                <c:pt idx="958">
                  <c:v>0.69291907514452034</c:v>
                </c:pt>
                <c:pt idx="959">
                  <c:v>0.69364161849713335</c:v>
                </c:pt>
                <c:pt idx="960">
                  <c:v>0.6943641618496974</c:v>
                </c:pt>
                <c:pt idx="961">
                  <c:v>0.69508670520230043</c:v>
                </c:pt>
                <c:pt idx="962">
                  <c:v>0.69580924855492265</c:v>
                </c:pt>
                <c:pt idx="963">
                  <c:v>0.69653179190751446</c:v>
                </c:pt>
                <c:pt idx="964">
                  <c:v>0.6972543352601156</c:v>
                </c:pt>
                <c:pt idx="965">
                  <c:v>0.69797687861271673</c:v>
                </c:pt>
                <c:pt idx="966">
                  <c:v>0.69869942196531865</c:v>
                </c:pt>
                <c:pt idx="967">
                  <c:v>0.69942196531791856</c:v>
                </c:pt>
                <c:pt idx="968">
                  <c:v>0.70014450867053291</c:v>
                </c:pt>
                <c:pt idx="969">
                  <c:v>0.70086705202313482</c:v>
                </c:pt>
                <c:pt idx="970">
                  <c:v>0.70158959537572252</c:v>
                </c:pt>
                <c:pt idx="971">
                  <c:v>0.702312138728313</c:v>
                </c:pt>
                <c:pt idx="972">
                  <c:v>0.7030346820809249</c:v>
                </c:pt>
                <c:pt idx="973">
                  <c:v>0.70375722543353936</c:v>
                </c:pt>
                <c:pt idx="974">
                  <c:v>0.70447976878612717</c:v>
                </c:pt>
                <c:pt idx="975">
                  <c:v>0.70520231213872864</c:v>
                </c:pt>
                <c:pt idx="976">
                  <c:v>0.70592485549133765</c:v>
                </c:pt>
                <c:pt idx="977">
                  <c:v>0.70664739884393069</c:v>
                </c:pt>
                <c:pt idx="978">
                  <c:v>0.70736994219653182</c:v>
                </c:pt>
                <c:pt idx="979">
                  <c:v>0.70809248554913362</c:v>
                </c:pt>
                <c:pt idx="980">
                  <c:v>0.70881502890173409</c:v>
                </c:pt>
                <c:pt idx="981">
                  <c:v>0.70953757225433522</c:v>
                </c:pt>
                <c:pt idx="982">
                  <c:v>0.71026011560693647</c:v>
                </c:pt>
                <c:pt idx="983">
                  <c:v>0.71098265895953761</c:v>
                </c:pt>
                <c:pt idx="984">
                  <c:v>0.71170520231215428</c:v>
                </c:pt>
                <c:pt idx="985">
                  <c:v>0.71242774566473988</c:v>
                </c:pt>
                <c:pt idx="986">
                  <c:v>0.71315028901734057</c:v>
                </c:pt>
                <c:pt idx="987">
                  <c:v>0.71387283236995558</c:v>
                </c:pt>
                <c:pt idx="988">
                  <c:v>0.71459537572254339</c:v>
                </c:pt>
                <c:pt idx="989">
                  <c:v>0.71531791907514453</c:v>
                </c:pt>
                <c:pt idx="990">
                  <c:v>0.71604046242775365</c:v>
                </c:pt>
                <c:pt idx="991">
                  <c:v>0.71676300578034657</c:v>
                </c:pt>
                <c:pt idx="992">
                  <c:v>0.71748554913293228</c:v>
                </c:pt>
                <c:pt idx="993">
                  <c:v>0.71820809248556461</c:v>
                </c:pt>
                <c:pt idx="994">
                  <c:v>0.71893063583815064</c:v>
                </c:pt>
                <c:pt idx="995">
                  <c:v>0.71965317919075145</c:v>
                </c:pt>
                <c:pt idx="996">
                  <c:v>0.72037572254336502</c:v>
                </c:pt>
                <c:pt idx="997">
                  <c:v>0.72109826589595349</c:v>
                </c:pt>
                <c:pt idx="998">
                  <c:v>0.72182080924857095</c:v>
                </c:pt>
                <c:pt idx="999">
                  <c:v>0.72254335260115665</c:v>
                </c:pt>
                <c:pt idx="1000">
                  <c:v>0.72326589595375723</c:v>
                </c:pt>
                <c:pt idx="1001">
                  <c:v>0.7239884393063587</c:v>
                </c:pt>
                <c:pt idx="1002">
                  <c:v>0.72471098265895961</c:v>
                </c:pt>
                <c:pt idx="1003">
                  <c:v>0.72543352601156053</c:v>
                </c:pt>
                <c:pt idx="1004">
                  <c:v>0.72615606936416188</c:v>
                </c:pt>
                <c:pt idx="1005">
                  <c:v>0.72687861271677934</c:v>
                </c:pt>
                <c:pt idx="1006">
                  <c:v>0.72760115606938336</c:v>
                </c:pt>
                <c:pt idx="1007">
                  <c:v>0.72832369942196529</c:v>
                </c:pt>
                <c:pt idx="1008">
                  <c:v>0.72904624277456664</c:v>
                </c:pt>
                <c:pt idx="1009">
                  <c:v>0.72976878612716767</c:v>
                </c:pt>
                <c:pt idx="1010">
                  <c:v>0.7304913294797688</c:v>
                </c:pt>
                <c:pt idx="1011">
                  <c:v>0.73121387283236949</c:v>
                </c:pt>
                <c:pt idx="1012">
                  <c:v>0.73193641618498684</c:v>
                </c:pt>
                <c:pt idx="1013">
                  <c:v>0.73265895953759086</c:v>
                </c:pt>
                <c:pt idx="1014">
                  <c:v>0.73338150289018522</c:v>
                </c:pt>
                <c:pt idx="1015">
                  <c:v>0.73410404624278802</c:v>
                </c:pt>
                <c:pt idx="1016">
                  <c:v>0.73482658959537572</c:v>
                </c:pt>
                <c:pt idx="1017">
                  <c:v>0.73554913294797764</c:v>
                </c:pt>
                <c:pt idx="1018">
                  <c:v>0.73627167630060553</c:v>
                </c:pt>
                <c:pt idx="1019">
                  <c:v>0.73699421965320711</c:v>
                </c:pt>
                <c:pt idx="1020">
                  <c:v>0.7377167630057806</c:v>
                </c:pt>
                <c:pt idx="1021">
                  <c:v>0.73843930635839661</c:v>
                </c:pt>
                <c:pt idx="1022">
                  <c:v>0.73916184971098253</c:v>
                </c:pt>
                <c:pt idx="1023">
                  <c:v>0.73988439306360065</c:v>
                </c:pt>
                <c:pt idx="1024">
                  <c:v>0.74060693641620423</c:v>
                </c:pt>
                <c:pt idx="1025">
                  <c:v>0.7413294797687997</c:v>
                </c:pt>
                <c:pt idx="1026">
                  <c:v>0.74205202312138763</c:v>
                </c:pt>
                <c:pt idx="1027">
                  <c:v>0.74277456647400708</c:v>
                </c:pt>
                <c:pt idx="1028">
                  <c:v>0.74349710982658967</c:v>
                </c:pt>
                <c:pt idx="1029">
                  <c:v>0.74421965317920769</c:v>
                </c:pt>
                <c:pt idx="1030">
                  <c:v>0.7449421965318056</c:v>
                </c:pt>
                <c:pt idx="1031">
                  <c:v>0.74566473988439363</c:v>
                </c:pt>
                <c:pt idx="1032">
                  <c:v>0.74638728323699421</c:v>
                </c:pt>
                <c:pt idx="1033">
                  <c:v>0.74710982658961944</c:v>
                </c:pt>
                <c:pt idx="1034">
                  <c:v>0.74783236994219648</c:v>
                </c:pt>
                <c:pt idx="1035">
                  <c:v>0.74855491329481272</c:v>
                </c:pt>
                <c:pt idx="1036">
                  <c:v>0.74927745664741674</c:v>
                </c:pt>
                <c:pt idx="1037">
                  <c:v>0.75000000000001055</c:v>
                </c:pt>
                <c:pt idx="1038">
                  <c:v>0.75072254335260113</c:v>
                </c:pt>
                <c:pt idx="1039">
                  <c:v>0.7514450867052026</c:v>
                </c:pt>
                <c:pt idx="1040">
                  <c:v>0.75216763005780363</c:v>
                </c:pt>
                <c:pt idx="1041">
                  <c:v>0.7528901734104233</c:v>
                </c:pt>
                <c:pt idx="1042">
                  <c:v>0.75361271676301733</c:v>
                </c:pt>
                <c:pt idx="1043">
                  <c:v>0.75433526011560692</c:v>
                </c:pt>
                <c:pt idx="1044">
                  <c:v>0.75505780346822171</c:v>
                </c:pt>
                <c:pt idx="1045">
                  <c:v>0.75578034682080963</c:v>
                </c:pt>
                <c:pt idx="1046">
                  <c:v>0.75650289017341465</c:v>
                </c:pt>
                <c:pt idx="1047">
                  <c:v>0.75722543352603466</c:v>
                </c:pt>
                <c:pt idx="1048">
                  <c:v>0.75794797687862603</c:v>
                </c:pt>
                <c:pt idx="1049">
                  <c:v>0.75867052023121384</c:v>
                </c:pt>
                <c:pt idx="1050">
                  <c:v>0.75939306358383274</c:v>
                </c:pt>
                <c:pt idx="1051">
                  <c:v>0.76011560693642666</c:v>
                </c:pt>
                <c:pt idx="1052">
                  <c:v>0.76083815028902935</c:v>
                </c:pt>
                <c:pt idx="1053">
                  <c:v>0.7615606936416186</c:v>
                </c:pt>
                <c:pt idx="1054">
                  <c:v>0.76228323699421963</c:v>
                </c:pt>
                <c:pt idx="1055">
                  <c:v>0.76300578034682165</c:v>
                </c:pt>
                <c:pt idx="1056">
                  <c:v>0.76372832369944377</c:v>
                </c:pt>
                <c:pt idx="1057">
                  <c:v>0.76445086705202314</c:v>
                </c:pt>
                <c:pt idx="1058">
                  <c:v>0.76517341040463782</c:v>
                </c:pt>
                <c:pt idx="1059">
                  <c:v>0.76589595375722563</c:v>
                </c:pt>
                <c:pt idx="1060">
                  <c:v>0.76661849710984575</c:v>
                </c:pt>
                <c:pt idx="1061">
                  <c:v>0.76734104046243945</c:v>
                </c:pt>
                <c:pt idx="1062">
                  <c:v>0.76806358381502859</c:v>
                </c:pt>
                <c:pt idx="1063">
                  <c:v>0.76878612716763006</c:v>
                </c:pt>
                <c:pt idx="1064">
                  <c:v>0.76950867052023164</c:v>
                </c:pt>
                <c:pt idx="1065">
                  <c:v>0.77023121387284277</c:v>
                </c:pt>
                <c:pt idx="1066">
                  <c:v>0.77095375722544546</c:v>
                </c:pt>
                <c:pt idx="1067">
                  <c:v>0.77167630057804804</c:v>
                </c:pt>
                <c:pt idx="1068">
                  <c:v>0.77239884393063585</c:v>
                </c:pt>
                <c:pt idx="1069">
                  <c:v>0.77312138728323765</c:v>
                </c:pt>
                <c:pt idx="1070">
                  <c:v>0.77384393063585999</c:v>
                </c:pt>
                <c:pt idx="1071">
                  <c:v>0.77456647398843925</c:v>
                </c:pt>
                <c:pt idx="1072">
                  <c:v>0.77528901734105393</c:v>
                </c:pt>
                <c:pt idx="1073">
                  <c:v>0.77601156069364163</c:v>
                </c:pt>
                <c:pt idx="1074">
                  <c:v>0.77673410404624277</c:v>
                </c:pt>
                <c:pt idx="1075">
                  <c:v>0.77745664739885556</c:v>
                </c:pt>
                <c:pt idx="1076">
                  <c:v>0.77817919075144504</c:v>
                </c:pt>
                <c:pt idx="1077">
                  <c:v>0.77890173410406094</c:v>
                </c:pt>
                <c:pt idx="1078">
                  <c:v>0.77962427745666474</c:v>
                </c:pt>
                <c:pt idx="1079">
                  <c:v>0.78034682080924656</c:v>
                </c:pt>
                <c:pt idx="1080">
                  <c:v>0.78106936416184958</c:v>
                </c:pt>
                <c:pt idx="1081">
                  <c:v>0.78179190751446415</c:v>
                </c:pt>
                <c:pt idx="1082">
                  <c:v>0.78251445086703908</c:v>
                </c:pt>
                <c:pt idx="1083">
                  <c:v>0.78323699421964188</c:v>
                </c:pt>
                <c:pt idx="1084">
                  <c:v>0.78395953757225434</c:v>
                </c:pt>
                <c:pt idx="1085">
                  <c:v>0.78468208092485547</c:v>
                </c:pt>
                <c:pt idx="1086">
                  <c:v>0.7854046242774565</c:v>
                </c:pt>
                <c:pt idx="1087">
                  <c:v>0.78612716763005752</c:v>
                </c:pt>
                <c:pt idx="1088">
                  <c:v>0.78684971098265899</c:v>
                </c:pt>
                <c:pt idx="1089">
                  <c:v>0.78757225433525957</c:v>
                </c:pt>
                <c:pt idx="1090">
                  <c:v>0.7882947976878617</c:v>
                </c:pt>
                <c:pt idx="1091">
                  <c:v>0.78901734104044907</c:v>
                </c:pt>
                <c:pt idx="1092">
                  <c:v>0.78973988439306364</c:v>
                </c:pt>
                <c:pt idx="1093">
                  <c:v>0.79046242774564568</c:v>
                </c:pt>
                <c:pt idx="1094">
                  <c:v>0.79118497109826558</c:v>
                </c:pt>
                <c:pt idx="1095">
                  <c:v>0.79190751445086704</c:v>
                </c:pt>
                <c:pt idx="1096">
                  <c:v>0.79263005780346862</c:v>
                </c:pt>
                <c:pt idx="1097">
                  <c:v>0.79335260115605799</c:v>
                </c:pt>
                <c:pt idx="1098">
                  <c:v>0.79407514450868188</c:v>
                </c:pt>
                <c:pt idx="1099">
                  <c:v>0.7947976878612717</c:v>
                </c:pt>
                <c:pt idx="1100">
                  <c:v>0.79552023121388615</c:v>
                </c:pt>
                <c:pt idx="1101">
                  <c:v>0.79624277456647463</c:v>
                </c:pt>
                <c:pt idx="1102">
                  <c:v>0.79696531791907665</c:v>
                </c:pt>
                <c:pt idx="1103">
                  <c:v>0.79768786127167635</c:v>
                </c:pt>
                <c:pt idx="1104">
                  <c:v>0.7984104046242777</c:v>
                </c:pt>
                <c:pt idx="1105">
                  <c:v>0.7991329479768785</c:v>
                </c:pt>
                <c:pt idx="1106">
                  <c:v>0.79985549132949685</c:v>
                </c:pt>
                <c:pt idx="1107">
                  <c:v>0.80057803468209132</c:v>
                </c:pt>
                <c:pt idx="1108">
                  <c:v>0.80130057803468213</c:v>
                </c:pt>
                <c:pt idx="1109">
                  <c:v>0.80202312138728327</c:v>
                </c:pt>
                <c:pt idx="1110">
                  <c:v>0.80274566473989994</c:v>
                </c:pt>
                <c:pt idx="1111">
                  <c:v>0.80346820809248554</c:v>
                </c:pt>
                <c:pt idx="1112">
                  <c:v>0.80419075144509777</c:v>
                </c:pt>
                <c:pt idx="1113">
                  <c:v>0.80491329479768758</c:v>
                </c:pt>
                <c:pt idx="1114">
                  <c:v>0.80563583815030249</c:v>
                </c:pt>
                <c:pt idx="1115">
                  <c:v>0.80635838150289019</c:v>
                </c:pt>
                <c:pt idx="1116">
                  <c:v>0.80708092485549132</c:v>
                </c:pt>
                <c:pt idx="1117">
                  <c:v>0.80780346820810423</c:v>
                </c:pt>
                <c:pt idx="1118">
                  <c:v>0.8085260115606937</c:v>
                </c:pt>
                <c:pt idx="1119">
                  <c:v>0.80924855491329484</c:v>
                </c:pt>
                <c:pt idx="1120">
                  <c:v>0.80997109826590064</c:v>
                </c:pt>
                <c:pt idx="1121">
                  <c:v>0.81069364161851698</c:v>
                </c:pt>
                <c:pt idx="1122">
                  <c:v>0.81141618497108225</c:v>
                </c:pt>
                <c:pt idx="1123">
                  <c:v>0.8121387283236996</c:v>
                </c:pt>
                <c:pt idx="1124">
                  <c:v>0.81286127167630062</c:v>
                </c:pt>
                <c:pt idx="1125">
                  <c:v>0.81358381502890176</c:v>
                </c:pt>
                <c:pt idx="1126">
                  <c:v>0.81430635838150289</c:v>
                </c:pt>
                <c:pt idx="1127">
                  <c:v>0.81502890173410403</c:v>
                </c:pt>
                <c:pt idx="1128">
                  <c:v>0.81575144508670561</c:v>
                </c:pt>
                <c:pt idx="1129">
                  <c:v>0.81647398843930641</c:v>
                </c:pt>
                <c:pt idx="1130">
                  <c:v>0.81719653179189999</c:v>
                </c:pt>
                <c:pt idx="1131">
                  <c:v>0.81791907514452034</c:v>
                </c:pt>
                <c:pt idx="1132">
                  <c:v>0.81864161849713335</c:v>
                </c:pt>
                <c:pt idx="1133">
                  <c:v>0.8193641618496974</c:v>
                </c:pt>
                <c:pt idx="1134">
                  <c:v>0.82008670520230043</c:v>
                </c:pt>
                <c:pt idx="1135">
                  <c:v>0.82080924855492265</c:v>
                </c:pt>
                <c:pt idx="1136">
                  <c:v>0.82153179190751446</c:v>
                </c:pt>
                <c:pt idx="1137">
                  <c:v>0.8222543352601156</c:v>
                </c:pt>
                <c:pt idx="1138">
                  <c:v>0.82297687861271673</c:v>
                </c:pt>
                <c:pt idx="1139">
                  <c:v>0.82369942196531865</c:v>
                </c:pt>
                <c:pt idx="1140">
                  <c:v>0.82442196531791856</c:v>
                </c:pt>
                <c:pt idx="1141">
                  <c:v>0.82514450867053291</c:v>
                </c:pt>
                <c:pt idx="1142">
                  <c:v>0.82586705202313482</c:v>
                </c:pt>
                <c:pt idx="1143">
                  <c:v>0.82658959537572252</c:v>
                </c:pt>
                <c:pt idx="1144">
                  <c:v>0.827312138728313</c:v>
                </c:pt>
                <c:pt idx="1145">
                  <c:v>0.8280346820809249</c:v>
                </c:pt>
                <c:pt idx="1146">
                  <c:v>0.82875722543353936</c:v>
                </c:pt>
                <c:pt idx="1147">
                  <c:v>0.82947976878612717</c:v>
                </c:pt>
                <c:pt idx="1148">
                  <c:v>0.83020231213872864</c:v>
                </c:pt>
                <c:pt idx="1149">
                  <c:v>0.83092485549133765</c:v>
                </c:pt>
                <c:pt idx="1150">
                  <c:v>0.83164739884393069</c:v>
                </c:pt>
                <c:pt idx="1151">
                  <c:v>0.83236994219653182</c:v>
                </c:pt>
                <c:pt idx="1152">
                  <c:v>0.83309248554913362</c:v>
                </c:pt>
                <c:pt idx="1153">
                  <c:v>0.83381502890173409</c:v>
                </c:pt>
                <c:pt idx="1154">
                  <c:v>0.83453757225433522</c:v>
                </c:pt>
                <c:pt idx="1155">
                  <c:v>0.83526011560693647</c:v>
                </c:pt>
                <c:pt idx="1156">
                  <c:v>0.83598265895953761</c:v>
                </c:pt>
                <c:pt idx="1157">
                  <c:v>0.83670520231215428</c:v>
                </c:pt>
                <c:pt idx="1158">
                  <c:v>0.83742774566473988</c:v>
                </c:pt>
                <c:pt idx="1159">
                  <c:v>0.83815028901734057</c:v>
                </c:pt>
                <c:pt idx="1160">
                  <c:v>0.83887283236995558</c:v>
                </c:pt>
                <c:pt idx="1161">
                  <c:v>0.83959537572254339</c:v>
                </c:pt>
                <c:pt idx="1162">
                  <c:v>0.84031791907514453</c:v>
                </c:pt>
                <c:pt idx="1163">
                  <c:v>0.84104046242775365</c:v>
                </c:pt>
                <c:pt idx="1164">
                  <c:v>0.84176300578034657</c:v>
                </c:pt>
                <c:pt idx="1165">
                  <c:v>0.84248554913293228</c:v>
                </c:pt>
                <c:pt idx="1166">
                  <c:v>0.84320809248556461</c:v>
                </c:pt>
                <c:pt idx="1167">
                  <c:v>0.84393063583815064</c:v>
                </c:pt>
                <c:pt idx="1168">
                  <c:v>0.84465317919075145</c:v>
                </c:pt>
                <c:pt idx="1169">
                  <c:v>0.84537572254336502</c:v>
                </c:pt>
                <c:pt idx="1170">
                  <c:v>0.84609826589595349</c:v>
                </c:pt>
                <c:pt idx="1171">
                  <c:v>0.84682080924857095</c:v>
                </c:pt>
                <c:pt idx="1172">
                  <c:v>0.84754335260115665</c:v>
                </c:pt>
                <c:pt idx="1173">
                  <c:v>0.84826589595375723</c:v>
                </c:pt>
                <c:pt idx="1174">
                  <c:v>0.8489884393063587</c:v>
                </c:pt>
                <c:pt idx="1175">
                  <c:v>0.84971098265895961</c:v>
                </c:pt>
                <c:pt idx="1176">
                  <c:v>0.85043352601156053</c:v>
                </c:pt>
                <c:pt idx="1177">
                  <c:v>0.85115606936416188</c:v>
                </c:pt>
                <c:pt idx="1178">
                  <c:v>0.85187861271677934</c:v>
                </c:pt>
                <c:pt idx="1179">
                  <c:v>0.85260115606938336</c:v>
                </c:pt>
                <c:pt idx="1180">
                  <c:v>0.85332369942196529</c:v>
                </c:pt>
                <c:pt idx="1181">
                  <c:v>0.85404624277456664</c:v>
                </c:pt>
                <c:pt idx="1182">
                  <c:v>0.85476878612716767</c:v>
                </c:pt>
                <c:pt idx="1183">
                  <c:v>0.8554913294797688</c:v>
                </c:pt>
                <c:pt idx="1184">
                  <c:v>0.85621387283236949</c:v>
                </c:pt>
                <c:pt idx="1185">
                  <c:v>0.85693641618498684</c:v>
                </c:pt>
                <c:pt idx="1186">
                  <c:v>0.85765895953759086</c:v>
                </c:pt>
                <c:pt idx="1187">
                  <c:v>0.85838150289018522</c:v>
                </c:pt>
                <c:pt idx="1188">
                  <c:v>0.85910404624278802</c:v>
                </c:pt>
                <c:pt idx="1189">
                  <c:v>0.85982658959537572</c:v>
                </c:pt>
                <c:pt idx="1190">
                  <c:v>0.86054913294797764</c:v>
                </c:pt>
                <c:pt idx="1191">
                  <c:v>0.86127167630060553</c:v>
                </c:pt>
                <c:pt idx="1192">
                  <c:v>0.86199421965320711</c:v>
                </c:pt>
                <c:pt idx="1193">
                  <c:v>0.8627167630057806</c:v>
                </c:pt>
                <c:pt idx="1194">
                  <c:v>0.86343930635839661</c:v>
                </c:pt>
                <c:pt idx="1195">
                  <c:v>0.86416184971098253</c:v>
                </c:pt>
                <c:pt idx="1196">
                  <c:v>0.86488439306360065</c:v>
                </c:pt>
                <c:pt idx="1197">
                  <c:v>0.86560693641620423</c:v>
                </c:pt>
                <c:pt idx="1198">
                  <c:v>0.8663294797687997</c:v>
                </c:pt>
                <c:pt idx="1199">
                  <c:v>0.86705202312138763</c:v>
                </c:pt>
                <c:pt idx="1200">
                  <c:v>0.86777456647400708</c:v>
                </c:pt>
                <c:pt idx="1201">
                  <c:v>0.86849710982658967</c:v>
                </c:pt>
                <c:pt idx="1202">
                  <c:v>0.86921965317920769</c:v>
                </c:pt>
                <c:pt idx="1203">
                  <c:v>0.8699421965318056</c:v>
                </c:pt>
                <c:pt idx="1204">
                  <c:v>0.87066473988439363</c:v>
                </c:pt>
                <c:pt idx="1205">
                  <c:v>0.87138728323699421</c:v>
                </c:pt>
                <c:pt idx="1206">
                  <c:v>0.87210982658961944</c:v>
                </c:pt>
                <c:pt idx="1207">
                  <c:v>0.87283236994219648</c:v>
                </c:pt>
                <c:pt idx="1208">
                  <c:v>0.87355491329481272</c:v>
                </c:pt>
                <c:pt idx="1209">
                  <c:v>0.87427745664741674</c:v>
                </c:pt>
                <c:pt idx="1210">
                  <c:v>0.87500000000001055</c:v>
                </c:pt>
                <c:pt idx="1211">
                  <c:v>0.87572254335260113</c:v>
                </c:pt>
                <c:pt idx="1212">
                  <c:v>0.8764450867052026</c:v>
                </c:pt>
                <c:pt idx="1213">
                  <c:v>0.87716763005780363</c:v>
                </c:pt>
                <c:pt idx="1214">
                  <c:v>0.8778901734104233</c:v>
                </c:pt>
                <c:pt idx="1215">
                  <c:v>0.87861271676301733</c:v>
                </c:pt>
                <c:pt idx="1216">
                  <c:v>0.87933526011560692</c:v>
                </c:pt>
                <c:pt idx="1217">
                  <c:v>0.88005780346820861</c:v>
                </c:pt>
                <c:pt idx="1218">
                  <c:v>0.8807803468208093</c:v>
                </c:pt>
                <c:pt idx="1219">
                  <c:v>0.88150289017341044</c:v>
                </c:pt>
                <c:pt idx="1220">
                  <c:v>0.88222543352602334</c:v>
                </c:pt>
                <c:pt idx="1221">
                  <c:v>0.88294797687861271</c:v>
                </c:pt>
                <c:pt idx="1222">
                  <c:v>0.88367052023121351</c:v>
                </c:pt>
                <c:pt idx="1223">
                  <c:v>0.88439306358381564</c:v>
                </c:pt>
                <c:pt idx="1224">
                  <c:v>0.88511560693641622</c:v>
                </c:pt>
                <c:pt idx="1225">
                  <c:v>0.88583815028901769</c:v>
                </c:pt>
                <c:pt idx="1226">
                  <c:v>0.88656069364161849</c:v>
                </c:pt>
                <c:pt idx="1227">
                  <c:v>0.88728323699421952</c:v>
                </c:pt>
                <c:pt idx="1228">
                  <c:v>0.88800578034682076</c:v>
                </c:pt>
                <c:pt idx="1229">
                  <c:v>0.88872832369943344</c:v>
                </c:pt>
                <c:pt idx="1230">
                  <c:v>0.88945086705202259</c:v>
                </c:pt>
                <c:pt idx="1231">
                  <c:v>0.89017341040462461</c:v>
                </c:pt>
                <c:pt idx="1232">
                  <c:v>0.89089595375722541</c:v>
                </c:pt>
                <c:pt idx="1233">
                  <c:v>0.89161849710983065</c:v>
                </c:pt>
                <c:pt idx="1234">
                  <c:v>0.89234104046242779</c:v>
                </c:pt>
                <c:pt idx="1235">
                  <c:v>0.89306358381501327</c:v>
                </c:pt>
                <c:pt idx="1236">
                  <c:v>0.89378612716761663</c:v>
                </c:pt>
                <c:pt idx="1237">
                  <c:v>0.8945086705202312</c:v>
                </c:pt>
                <c:pt idx="1238">
                  <c:v>0.89523121387283233</c:v>
                </c:pt>
                <c:pt idx="1239">
                  <c:v>0.89595375722543369</c:v>
                </c:pt>
                <c:pt idx="1240">
                  <c:v>0.89667630057803471</c:v>
                </c:pt>
                <c:pt idx="1241">
                  <c:v>0.89739884393063551</c:v>
                </c:pt>
                <c:pt idx="1242">
                  <c:v>0.89812138728323698</c:v>
                </c:pt>
                <c:pt idx="1243">
                  <c:v>0.89884393063584955</c:v>
                </c:pt>
                <c:pt idx="1244">
                  <c:v>0.89956647398843859</c:v>
                </c:pt>
                <c:pt idx="1245">
                  <c:v>0.90028901734104061</c:v>
                </c:pt>
                <c:pt idx="1246">
                  <c:v>0.90101156069364152</c:v>
                </c:pt>
                <c:pt idx="1247">
                  <c:v>0.90173410404623233</c:v>
                </c:pt>
                <c:pt idx="1248">
                  <c:v>0.9024566473988439</c:v>
                </c:pt>
                <c:pt idx="1249">
                  <c:v>0.90317919075144459</c:v>
                </c:pt>
                <c:pt idx="1250">
                  <c:v>0.90390173410404662</c:v>
                </c:pt>
                <c:pt idx="1251">
                  <c:v>0.90462427745664764</c:v>
                </c:pt>
                <c:pt idx="1252">
                  <c:v>0.90534682080924656</c:v>
                </c:pt>
                <c:pt idx="1253">
                  <c:v>0.90606936416184958</c:v>
                </c:pt>
                <c:pt idx="1254">
                  <c:v>0.90679190751446415</c:v>
                </c:pt>
                <c:pt idx="1255">
                  <c:v>0.90751445086703908</c:v>
                </c:pt>
                <c:pt idx="1256">
                  <c:v>0.90823699421964188</c:v>
                </c:pt>
                <c:pt idx="1257">
                  <c:v>0.90895953757225434</c:v>
                </c:pt>
                <c:pt idx="1258">
                  <c:v>0.90968208092485547</c:v>
                </c:pt>
                <c:pt idx="1259">
                  <c:v>0.9104046242774565</c:v>
                </c:pt>
                <c:pt idx="1260">
                  <c:v>0.91112716763005752</c:v>
                </c:pt>
                <c:pt idx="1261">
                  <c:v>0.91184971098265899</c:v>
                </c:pt>
                <c:pt idx="1262">
                  <c:v>0.91257225433525957</c:v>
                </c:pt>
                <c:pt idx="1263">
                  <c:v>0.9132947976878617</c:v>
                </c:pt>
                <c:pt idx="1264">
                  <c:v>0.91401734104044907</c:v>
                </c:pt>
                <c:pt idx="1265">
                  <c:v>0.91473988439306364</c:v>
                </c:pt>
                <c:pt idx="1266">
                  <c:v>0.91546242774564568</c:v>
                </c:pt>
                <c:pt idx="1267">
                  <c:v>0.91618497109826558</c:v>
                </c:pt>
                <c:pt idx="1268">
                  <c:v>0.91690751445086704</c:v>
                </c:pt>
                <c:pt idx="1269">
                  <c:v>0.91763005780346862</c:v>
                </c:pt>
                <c:pt idx="1270">
                  <c:v>0.91835260115605799</c:v>
                </c:pt>
                <c:pt idx="1271">
                  <c:v>0.91907514450868188</c:v>
                </c:pt>
                <c:pt idx="1272">
                  <c:v>0.9197976878612717</c:v>
                </c:pt>
                <c:pt idx="1273">
                  <c:v>0.92052023121388615</c:v>
                </c:pt>
                <c:pt idx="1274">
                  <c:v>0.92124277456647463</c:v>
                </c:pt>
                <c:pt idx="1275">
                  <c:v>0.92196531791907665</c:v>
                </c:pt>
                <c:pt idx="1276">
                  <c:v>0.92268786127167635</c:v>
                </c:pt>
                <c:pt idx="1277">
                  <c:v>0.9234104046242777</c:v>
                </c:pt>
                <c:pt idx="1278">
                  <c:v>0.9241329479768785</c:v>
                </c:pt>
                <c:pt idx="1279">
                  <c:v>0.92485549132949685</c:v>
                </c:pt>
                <c:pt idx="1280">
                  <c:v>0.92557803468209132</c:v>
                </c:pt>
                <c:pt idx="1281">
                  <c:v>0.92630057803468213</c:v>
                </c:pt>
                <c:pt idx="1282">
                  <c:v>0.92702312138728327</c:v>
                </c:pt>
                <c:pt idx="1283">
                  <c:v>0.92774566473989994</c:v>
                </c:pt>
                <c:pt idx="1284">
                  <c:v>0.92846820809248554</c:v>
                </c:pt>
                <c:pt idx="1285">
                  <c:v>0.92919075144509777</c:v>
                </c:pt>
                <c:pt idx="1286">
                  <c:v>0.92991329479768758</c:v>
                </c:pt>
                <c:pt idx="1287">
                  <c:v>0.93063583815030249</c:v>
                </c:pt>
                <c:pt idx="1288">
                  <c:v>0.93135838150289019</c:v>
                </c:pt>
                <c:pt idx="1289">
                  <c:v>0.93208092485549132</c:v>
                </c:pt>
                <c:pt idx="1290">
                  <c:v>0.93280346820810423</c:v>
                </c:pt>
                <c:pt idx="1291">
                  <c:v>0.9335260115606937</c:v>
                </c:pt>
                <c:pt idx="1292">
                  <c:v>0.93424855491329484</c:v>
                </c:pt>
                <c:pt idx="1293">
                  <c:v>0.93497109826590064</c:v>
                </c:pt>
                <c:pt idx="1294">
                  <c:v>0.93569364161851698</c:v>
                </c:pt>
                <c:pt idx="1295">
                  <c:v>0.93641618497108225</c:v>
                </c:pt>
                <c:pt idx="1296">
                  <c:v>0.9371387283236996</c:v>
                </c:pt>
                <c:pt idx="1297">
                  <c:v>0.93786127167630062</c:v>
                </c:pt>
                <c:pt idx="1298">
                  <c:v>0.93858381502890176</c:v>
                </c:pt>
                <c:pt idx="1299">
                  <c:v>0.93930635838150289</c:v>
                </c:pt>
                <c:pt idx="1300">
                  <c:v>0.94002890173410403</c:v>
                </c:pt>
                <c:pt idx="1301">
                  <c:v>0.94075144508670561</c:v>
                </c:pt>
                <c:pt idx="1302">
                  <c:v>0.94147398843930641</c:v>
                </c:pt>
                <c:pt idx="1303">
                  <c:v>0.94219653179189999</c:v>
                </c:pt>
                <c:pt idx="1304">
                  <c:v>0.94291907514452034</c:v>
                </c:pt>
                <c:pt idx="1305">
                  <c:v>0.94364161849713335</c:v>
                </c:pt>
                <c:pt idx="1306">
                  <c:v>0.9443641618496974</c:v>
                </c:pt>
                <c:pt idx="1307">
                  <c:v>0.94508670520230043</c:v>
                </c:pt>
                <c:pt idx="1308">
                  <c:v>0.94580924855492265</c:v>
                </c:pt>
                <c:pt idx="1309">
                  <c:v>0.94653179190751446</c:v>
                </c:pt>
                <c:pt idx="1310">
                  <c:v>0.9472543352601156</c:v>
                </c:pt>
                <c:pt idx="1311">
                  <c:v>0.94797687861271673</c:v>
                </c:pt>
                <c:pt idx="1312">
                  <c:v>0.94869942196531865</c:v>
                </c:pt>
                <c:pt idx="1313">
                  <c:v>0.94942196531791856</c:v>
                </c:pt>
                <c:pt idx="1314">
                  <c:v>0.95014450867053291</c:v>
                </c:pt>
                <c:pt idx="1315">
                  <c:v>0.95086705202313482</c:v>
                </c:pt>
                <c:pt idx="1316">
                  <c:v>0.95158959537572252</c:v>
                </c:pt>
                <c:pt idx="1317">
                  <c:v>0.952312138728313</c:v>
                </c:pt>
                <c:pt idx="1318">
                  <c:v>0.9530346820809249</c:v>
                </c:pt>
                <c:pt idx="1319">
                  <c:v>0.95375722543353936</c:v>
                </c:pt>
                <c:pt idx="1320">
                  <c:v>0.95447976878612717</c:v>
                </c:pt>
                <c:pt idx="1321">
                  <c:v>0.95520231213872864</c:v>
                </c:pt>
                <c:pt idx="1322">
                  <c:v>0.95592485549133765</c:v>
                </c:pt>
                <c:pt idx="1323">
                  <c:v>0.95664739884393069</c:v>
                </c:pt>
                <c:pt idx="1324">
                  <c:v>0.95736994219653182</c:v>
                </c:pt>
                <c:pt idx="1325">
                  <c:v>0.95809248554913362</c:v>
                </c:pt>
                <c:pt idx="1326">
                  <c:v>0.95881502890173409</c:v>
                </c:pt>
                <c:pt idx="1327">
                  <c:v>0.95953757225433522</c:v>
                </c:pt>
                <c:pt idx="1328">
                  <c:v>0.96026011560693647</c:v>
                </c:pt>
                <c:pt idx="1329">
                  <c:v>0.96098265895953761</c:v>
                </c:pt>
                <c:pt idx="1330">
                  <c:v>0.96170520231215428</c:v>
                </c:pt>
                <c:pt idx="1331">
                  <c:v>0.96242774566473988</c:v>
                </c:pt>
                <c:pt idx="1332">
                  <c:v>0.96315028901734057</c:v>
                </c:pt>
                <c:pt idx="1333">
                  <c:v>0.96387283236995558</c:v>
                </c:pt>
                <c:pt idx="1334">
                  <c:v>0.96459537572254339</c:v>
                </c:pt>
                <c:pt idx="1335">
                  <c:v>0.96531791907514453</c:v>
                </c:pt>
                <c:pt idx="1336">
                  <c:v>0.96604046242775365</c:v>
                </c:pt>
                <c:pt idx="1337">
                  <c:v>0.96676300578034657</c:v>
                </c:pt>
                <c:pt idx="1338">
                  <c:v>0.96748554913293228</c:v>
                </c:pt>
                <c:pt idx="1339">
                  <c:v>0.96820809248556461</c:v>
                </c:pt>
                <c:pt idx="1340">
                  <c:v>0.96893063583815064</c:v>
                </c:pt>
                <c:pt idx="1341">
                  <c:v>0.96965317919075145</c:v>
                </c:pt>
                <c:pt idx="1342">
                  <c:v>0.97037572254336502</c:v>
                </c:pt>
                <c:pt idx="1343">
                  <c:v>0.97109826589595349</c:v>
                </c:pt>
                <c:pt idx="1344">
                  <c:v>0.97182080924857095</c:v>
                </c:pt>
                <c:pt idx="1345">
                  <c:v>0.97254335260115665</c:v>
                </c:pt>
                <c:pt idx="1346">
                  <c:v>0.97326589595375723</c:v>
                </c:pt>
                <c:pt idx="1347">
                  <c:v>0.9739884393063587</c:v>
                </c:pt>
                <c:pt idx="1348">
                  <c:v>0.97471098265895961</c:v>
                </c:pt>
                <c:pt idx="1349">
                  <c:v>0.97543352601156053</c:v>
                </c:pt>
                <c:pt idx="1350">
                  <c:v>0.97615606936416188</c:v>
                </c:pt>
                <c:pt idx="1351">
                  <c:v>0.97687861271677934</c:v>
                </c:pt>
                <c:pt idx="1352">
                  <c:v>0.97760115606938336</c:v>
                </c:pt>
                <c:pt idx="1353">
                  <c:v>0.97832369942196529</c:v>
                </c:pt>
                <c:pt idx="1354">
                  <c:v>0.97904624277456664</c:v>
                </c:pt>
                <c:pt idx="1355">
                  <c:v>0.97976878612716767</c:v>
                </c:pt>
                <c:pt idx="1356">
                  <c:v>0.98049132947976858</c:v>
                </c:pt>
                <c:pt idx="1357">
                  <c:v>0.98121387283235539</c:v>
                </c:pt>
                <c:pt idx="1358">
                  <c:v>0.98193641618497163</c:v>
                </c:pt>
                <c:pt idx="1359">
                  <c:v>0.98265895953757265</c:v>
                </c:pt>
                <c:pt idx="1360">
                  <c:v>0.98338150289017345</c:v>
                </c:pt>
                <c:pt idx="1361">
                  <c:v>0.9841040462427747</c:v>
                </c:pt>
                <c:pt idx="1362">
                  <c:v>0.9848265895953755</c:v>
                </c:pt>
                <c:pt idx="1363">
                  <c:v>0.98554913294797686</c:v>
                </c:pt>
                <c:pt idx="1364">
                  <c:v>0.98627167630059742</c:v>
                </c:pt>
                <c:pt idx="1365">
                  <c:v>0.98699421965320133</c:v>
                </c:pt>
                <c:pt idx="1366">
                  <c:v>0.98771676300578037</c:v>
                </c:pt>
                <c:pt idx="1367">
                  <c:v>0.98843930635838162</c:v>
                </c:pt>
                <c:pt idx="1368">
                  <c:v>0.98916184971097088</c:v>
                </c:pt>
                <c:pt idx="1369">
                  <c:v>0.98988439306359433</c:v>
                </c:pt>
                <c:pt idx="1370">
                  <c:v>0.99060693641619724</c:v>
                </c:pt>
                <c:pt idx="1371">
                  <c:v>0.9913294797687866</c:v>
                </c:pt>
                <c:pt idx="1372">
                  <c:v>0.99205202312138729</c:v>
                </c:pt>
                <c:pt idx="1373">
                  <c:v>0.99277456647398865</c:v>
                </c:pt>
                <c:pt idx="1374">
                  <c:v>0.99349710982658956</c:v>
                </c:pt>
                <c:pt idx="1375">
                  <c:v>0.99421965317920002</c:v>
                </c:pt>
                <c:pt idx="1376">
                  <c:v>0.99494219653179194</c:v>
                </c:pt>
                <c:pt idx="1377">
                  <c:v>0.99566473988439308</c:v>
                </c:pt>
                <c:pt idx="1378">
                  <c:v>0.99638728323698456</c:v>
                </c:pt>
                <c:pt idx="1379">
                  <c:v>0.99710982658960945</c:v>
                </c:pt>
                <c:pt idx="1380">
                  <c:v>0.99783236994218105</c:v>
                </c:pt>
                <c:pt idx="1381">
                  <c:v>0.99855491329479773</c:v>
                </c:pt>
                <c:pt idx="1382">
                  <c:v>0.99927745664739964</c:v>
                </c:pt>
                <c:pt idx="1383">
                  <c:v>1</c:v>
                </c:pt>
              </c:numCache>
            </c:numRef>
          </c:cat>
          <c:val>
            <c:numRef>
              <c:f>'Berthelot PN'!$F$2:$F$1385</c:f>
              <c:numCache>
                <c:formatCode>General</c:formatCode>
                <c:ptCount val="138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0.05</c:v>
                </c:pt>
                <c:pt idx="71">
                  <c:v>0.05</c:v>
                </c:pt>
                <c:pt idx="72">
                  <c:v>0.05</c:v>
                </c:pt>
                <c:pt idx="73">
                  <c:v>0.05</c:v>
                </c:pt>
                <c:pt idx="74">
                  <c:v>0.05</c:v>
                </c:pt>
                <c:pt idx="75">
                  <c:v>0.05</c:v>
                </c:pt>
                <c:pt idx="76">
                  <c:v>0.05</c:v>
                </c:pt>
                <c:pt idx="77">
                  <c:v>0.05</c:v>
                </c:pt>
                <c:pt idx="78">
                  <c:v>0.05</c:v>
                </c:pt>
                <c:pt idx="79">
                  <c:v>0.05</c:v>
                </c:pt>
                <c:pt idx="80">
                  <c:v>0.05</c:v>
                </c:pt>
                <c:pt idx="81">
                  <c:v>0.05</c:v>
                </c:pt>
                <c:pt idx="82">
                  <c:v>0.05</c:v>
                </c:pt>
                <c:pt idx="83">
                  <c:v>0.05</c:v>
                </c:pt>
                <c:pt idx="84">
                  <c:v>0.05</c:v>
                </c:pt>
                <c:pt idx="85">
                  <c:v>0.05</c:v>
                </c:pt>
                <c:pt idx="86">
                  <c:v>0.05</c:v>
                </c:pt>
                <c:pt idx="87">
                  <c:v>0.05</c:v>
                </c:pt>
                <c:pt idx="88">
                  <c:v>8.9000000000000065E-2</c:v>
                </c:pt>
                <c:pt idx="89">
                  <c:v>8.9000000000000065E-2</c:v>
                </c:pt>
                <c:pt idx="90">
                  <c:v>8.9000000000000065E-2</c:v>
                </c:pt>
                <c:pt idx="91">
                  <c:v>8.9000000000000065E-2</c:v>
                </c:pt>
                <c:pt idx="92">
                  <c:v>8.9000000000000065E-2</c:v>
                </c:pt>
                <c:pt idx="93">
                  <c:v>8.9000000000000065E-2</c:v>
                </c:pt>
                <c:pt idx="94">
                  <c:v>0.13</c:v>
                </c:pt>
                <c:pt idx="95">
                  <c:v>0.13</c:v>
                </c:pt>
                <c:pt idx="96">
                  <c:v>0.13</c:v>
                </c:pt>
                <c:pt idx="97">
                  <c:v>0.13</c:v>
                </c:pt>
                <c:pt idx="98">
                  <c:v>0.13</c:v>
                </c:pt>
                <c:pt idx="99">
                  <c:v>0.13</c:v>
                </c:pt>
                <c:pt idx="100">
                  <c:v>0.15000000000000024</c:v>
                </c:pt>
                <c:pt idx="101">
                  <c:v>0.15000000000000024</c:v>
                </c:pt>
                <c:pt idx="102">
                  <c:v>0.15000000000000024</c:v>
                </c:pt>
                <c:pt idx="103">
                  <c:v>0.15000000000000024</c:v>
                </c:pt>
                <c:pt idx="104">
                  <c:v>0.15000000000000024</c:v>
                </c:pt>
                <c:pt idx="105">
                  <c:v>0.15000000000000024</c:v>
                </c:pt>
                <c:pt idx="106">
                  <c:v>0.19</c:v>
                </c:pt>
                <c:pt idx="107">
                  <c:v>0.19</c:v>
                </c:pt>
                <c:pt idx="108">
                  <c:v>0.19</c:v>
                </c:pt>
                <c:pt idx="109">
                  <c:v>0.19</c:v>
                </c:pt>
                <c:pt idx="110">
                  <c:v>0.19</c:v>
                </c:pt>
                <c:pt idx="111">
                  <c:v>0.19</c:v>
                </c:pt>
                <c:pt idx="112">
                  <c:v>0.22</c:v>
                </c:pt>
                <c:pt idx="113">
                  <c:v>0.22</c:v>
                </c:pt>
                <c:pt idx="114">
                  <c:v>0.22</c:v>
                </c:pt>
                <c:pt idx="115">
                  <c:v>0.22</c:v>
                </c:pt>
                <c:pt idx="116">
                  <c:v>0.22</c:v>
                </c:pt>
                <c:pt idx="117">
                  <c:v>0.22</c:v>
                </c:pt>
                <c:pt idx="118">
                  <c:v>0.31000000000000238</c:v>
                </c:pt>
                <c:pt idx="119">
                  <c:v>0.31000000000000238</c:v>
                </c:pt>
                <c:pt idx="120">
                  <c:v>0.31000000000000238</c:v>
                </c:pt>
                <c:pt idx="121">
                  <c:v>0.31000000000000238</c:v>
                </c:pt>
                <c:pt idx="122">
                  <c:v>0.31000000000000238</c:v>
                </c:pt>
                <c:pt idx="123">
                  <c:v>0.31000000000000238</c:v>
                </c:pt>
                <c:pt idx="124">
                  <c:v>0.31000000000000238</c:v>
                </c:pt>
                <c:pt idx="125">
                  <c:v>0.31000000000000238</c:v>
                </c:pt>
                <c:pt idx="126">
                  <c:v>0.31000000000000238</c:v>
                </c:pt>
                <c:pt idx="127">
                  <c:v>0.31000000000000238</c:v>
                </c:pt>
                <c:pt idx="128">
                  <c:v>0.31000000000000238</c:v>
                </c:pt>
                <c:pt idx="129">
                  <c:v>0.31000000000000238</c:v>
                </c:pt>
                <c:pt idx="130">
                  <c:v>0.37000000000000038</c:v>
                </c:pt>
                <c:pt idx="131">
                  <c:v>0.37000000000000038</c:v>
                </c:pt>
                <c:pt idx="132">
                  <c:v>0.37000000000000038</c:v>
                </c:pt>
                <c:pt idx="133">
                  <c:v>0.37000000000000038</c:v>
                </c:pt>
                <c:pt idx="134">
                  <c:v>0.37000000000000038</c:v>
                </c:pt>
                <c:pt idx="135">
                  <c:v>0.37000000000000038</c:v>
                </c:pt>
                <c:pt idx="136">
                  <c:v>0.4</c:v>
                </c:pt>
                <c:pt idx="137">
                  <c:v>0.4</c:v>
                </c:pt>
                <c:pt idx="138">
                  <c:v>0.4</c:v>
                </c:pt>
                <c:pt idx="139">
                  <c:v>0.4</c:v>
                </c:pt>
                <c:pt idx="140">
                  <c:v>0.4</c:v>
                </c:pt>
                <c:pt idx="141">
                  <c:v>0.4</c:v>
                </c:pt>
                <c:pt idx="142">
                  <c:v>0.4</c:v>
                </c:pt>
                <c:pt idx="143">
                  <c:v>0.4</c:v>
                </c:pt>
                <c:pt idx="144">
                  <c:v>0.4</c:v>
                </c:pt>
                <c:pt idx="145">
                  <c:v>0.4</c:v>
                </c:pt>
                <c:pt idx="146">
                  <c:v>0.4</c:v>
                </c:pt>
                <c:pt idx="147">
                  <c:v>0.4</c:v>
                </c:pt>
                <c:pt idx="148">
                  <c:v>0.4</c:v>
                </c:pt>
                <c:pt idx="149">
                  <c:v>0.4</c:v>
                </c:pt>
                <c:pt idx="150">
                  <c:v>0.4</c:v>
                </c:pt>
                <c:pt idx="151">
                  <c:v>0.4</c:v>
                </c:pt>
                <c:pt idx="152">
                  <c:v>0.4</c:v>
                </c:pt>
                <c:pt idx="153">
                  <c:v>0.4</c:v>
                </c:pt>
                <c:pt idx="154">
                  <c:v>0.4</c:v>
                </c:pt>
                <c:pt idx="155">
                  <c:v>0.4</c:v>
                </c:pt>
                <c:pt idx="156">
                  <c:v>0.4</c:v>
                </c:pt>
                <c:pt idx="157">
                  <c:v>0.4</c:v>
                </c:pt>
                <c:pt idx="158">
                  <c:v>0.4</c:v>
                </c:pt>
                <c:pt idx="159">
                  <c:v>0.4</c:v>
                </c:pt>
                <c:pt idx="160">
                  <c:v>0.53</c:v>
                </c:pt>
                <c:pt idx="161">
                  <c:v>0.53</c:v>
                </c:pt>
                <c:pt idx="162">
                  <c:v>0.53</c:v>
                </c:pt>
                <c:pt idx="163">
                  <c:v>0.53</c:v>
                </c:pt>
                <c:pt idx="164">
                  <c:v>0.53</c:v>
                </c:pt>
                <c:pt idx="165">
                  <c:v>0.53</c:v>
                </c:pt>
                <c:pt idx="166">
                  <c:v>0.53</c:v>
                </c:pt>
                <c:pt idx="167">
                  <c:v>0.53</c:v>
                </c:pt>
                <c:pt idx="168">
                  <c:v>0.53</c:v>
                </c:pt>
                <c:pt idx="169">
                  <c:v>0.53</c:v>
                </c:pt>
                <c:pt idx="170">
                  <c:v>0.53</c:v>
                </c:pt>
                <c:pt idx="171">
                  <c:v>0.53</c:v>
                </c:pt>
                <c:pt idx="172">
                  <c:v>0.62000000000000965</c:v>
                </c:pt>
                <c:pt idx="173">
                  <c:v>0.62000000000000965</c:v>
                </c:pt>
                <c:pt idx="174">
                  <c:v>0.62000000000000965</c:v>
                </c:pt>
                <c:pt idx="175">
                  <c:v>0.62000000000000965</c:v>
                </c:pt>
                <c:pt idx="176">
                  <c:v>0.62000000000000965</c:v>
                </c:pt>
                <c:pt idx="177">
                  <c:v>0.62000000000000965</c:v>
                </c:pt>
                <c:pt idx="178">
                  <c:v>0.62000000000000965</c:v>
                </c:pt>
                <c:pt idx="179">
                  <c:v>0.62000000000000965</c:v>
                </c:pt>
                <c:pt idx="180">
                  <c:v>0.62000000000000965</c:v>
                </c:pt>
                <c:pt idx="181">
                  <c:v>0.62000000000000965</c:v>
                </c:pt>
                <c:pt idx="182">
                  <c:v>0.62000000000000965</c:v>
                </c:pt>
                <c:pt idx="183">
                  <c:v>0.62000000000000965</c:v>
                </c:pt>
                <c:pt idx="184">
                  <c:v>0.62000000000000965</c:v>
                </c:pt>
                <c:pt idx="185">
                  <c:v>0.62000000000000965</c:v>
                </c:pt>
                <c:pt idx="186">
                  <c:v>0.62000000000000965</c:v>
                </c:pt>
                <c:pt idx="187">
                  <c:v>0.62000000000000965</c:v>
                </c:pt>
                <c:pt idx="188">
                  <c:v>0.62000000000000965</c:v>
                </c:pt>
                <c:pt idx="189">
                  <c:v>0.62000000000000965</c:v>
                </c:pt>
                <c:pt idx="190">
                  <c:v>0.72000000000000064</c:v>
                </c:pt>
                <c:pt idx="191">
                  <c:v>0.72000000000000064</c:v>
                </c:pt>
                <c:pt idx="192">
                  <c:v>0.72000000000000064</c:v>
                </c:pt>
                <c:pt idx="193">
                  <c:v>0.72000000000000064</c:v>
                </c:pt>
                <c:pt idx="194">
                  <c:v>0.72000000000000064</c:v>
                </c:pt>
                <c:pt idx="195">
                  <c:v>0.72000000000000064</c:v>
                </c:pt>
                <c:pt idx="196">
                  <c:v>0.72000000000000064</c:v>
                </c:pt>
                <c:pt idx="197">
                  <c:v>0.72000000000000064</c:v>
                </c:pt>
                <c:pt idx="198">
                  <c:v>0.72000000000000064</c:v>
                </c:pt>
                <c:pt idx="199">
                  <c:v>0.72000000000000064</c:v>
                </c:pt>
                <c:pt idx="200">
                  <c:v>0.72000000000000064</c:v>
                </c:pt>
                <c:pt idx="201">
                  <c:v>0.72000000000000064</c:v>
                </c:pt>
                <c:pt idx="202">
                  <c:v>0.72000000000000064</c:v>
                </c:pt>
                <c:pt idx="203">
                  <c:v>0.72000000000000064</c:v>
                </c:pt>
                <c:pt idx="204">
                  <c:v>0.72000000000000064</c:v>
                </c:pt>
                <c:pt idx="205">
                  <c:v>0.72000000000000064</c:v>
                </c:pt>
                <c:pt idx="206">
                  <c:v>0.72000000000000064</c:v>
                </c:pt>
                <c:pt idx="207">
                  <c:v>0.72000000000000064</c:v>
                </c:pt>
                <c:pt idx="208">
                  <c:v>0.72000000000000064</c:v>
                </c:pt>
                <c:pt idx="209">
                  <c:v>0.72000000000000064</c:v>
                </c:pt>
                <c:pt idx="210">
                  <c:v>0.72000000000000064</c:v>
                </c:pt>
                <c:pt idx="211">
                  <c:v>0.72000000000000064</c:v>
                </c:pt>
                <c:pt idx="212">
                  <c:v>0.72000000000000064</c:v>
                </c:pt>
                <c:pt idx="213">
                  <c:v>0.72000000000000064</c:v>
                </c:pt>
                <c:pt idx="214">
                  <c:v>0.8</c:v>
                </c:pt>
                <c:pt idx="215">
                  <c:v>0.8</c:v>
                </c:pt>
                <c:pt idx="216">
                  <c:v>0.8</c:v>
                </c:pt>
                <c:pt idx="217">
                  <c:v>0.8</c:v>
                </c:pt>
                <c:pt idx="218">
                  <c:v>0.8</c:v>
                </c:pt>
                <c:pt idx="219">
                  <c:v>0.8</c:v>
                </c:pt>
                <c:pt idx="220">
                  <c:v>0.8</c:v>
                </c:pt>
                <c:pt idx="221">
                  <c:v>0.8</c:v>
                </c:pt>
                <c:pt idx="222">
                  <c:v>0.8</c:v>
                </c:pt>
                <c:pt idx="223">
                  <c:v>0.8</c:v>
                </c:pt>
                <c:pt idx="224">
                  <c:v>0.8</c:v>
                </c:pt>
                <c:pt idx="225">
                  <c:v>0.8</c:v>
                </c:pt>
                <c:pt idx="226">
                  <c:v>0.9</c:v>
                </c:pt>
                <c:pt idx="227">
                  <c:v>0.9</c:v>
                </c:pt>
                <c:pt idx="228">
                  <c:v>0.9</c:v>
                </c:pt>
                <c:pt idx="229">
                  <c:v>0.9</c:v>
                </c:pt>
                <c:pt idx="230">
                  <c:v>0.9</c:v>
                </c:pt>
                <c:pt idx="231">
                  <c:v>0.9</c:v>
                </c:pt>
                <c:pt idx="232">
                  <c:v>0.9</c:v>
                </c:pt>
                <c:pt idx="233">
                  <c:v>0.9</c:v>
                </c:pt>
                <c:pt idx="234">
                  <c:v>0.9</c:v>
                </c:pt>
                <c:pt idx="235">
                  <c:v>0.9</c:v>
                </c:pt>
                <c:pt idx="236">
                  <c:v>0.9</c:v>
                </c:pt>
                <c:pt idx="237">
                  <c:v>0.9</c:v>
                </c:pt>
                <c:pt idx="238">
                  <c:v>0.9</c:v>
                </c:pt>
                <c:pt idx="239">
                  <c:v>0.9</c:v>
                </c:pt>
                <c:pt idx="240">
                  <c:v>0.9</c:v>
                </c:pt>
                <c:pt idx="241">
                  <c:v>0.9</c:v>
                </c:pt>
                <c:pt idx="242">
                  <c:v>0.9</c:v>
                </c:pt>
                <c:pt idx="243">
                  <c:v>0.9</c:v>
                </c:pt>
                <c:pt idx="244">
                  <c:v>0.9</c:v>
                </c:pt>
                <c:pt idx="245">
                  <c:v>0.9</c:v>
                </c:pt>
                <c:pt idx="246">
                  <c:v>0.9</c:v>
                </c:pt>
                <c:pt idx="247">
                  <c:v>0.9</c:v>
                </c:pt>
                <c:pt idx="248">
                  <c:v>0.9</c:v>
                </c:pt>
                <c:pt idx="249">
                  <c:v>0.9</c:v>
                </c:pt>
                <c:pt idx="250">
                  <c:v>0.98</c:v>
                </c:pt>
                <c:pt idx="251">
                  <c:v>0.98</c:v>
                </c:pt>
                <c:pt idx="252">
                  <c:v>0.98</c:v>
                </c:pt>
                <c:pt idx="253">
                  <c:v>0.98</c:v>
                </c:pt>
                <c:pt idx="254">
                  <c:v>0.98</c:v>
                </c:pt>
                <c:pt idx="255">
                  <c:v>0.98</c:v>
                </c:pt>
                <c:pt idx="256">
                  <c:v>0.98</c:v>
                </c:pt>
                <c:pt idx="257">
                  <c:v>0.98</c:v>
                </c:pt>
                <c:pt idx="258">
                  <c:v>0.98</c:v>
                </c:pt>
                <c:pt idx="259">
                  <c:v>0.98</c:v>
                </c:pt>
                <c:pt idx="260">
                  <c:v>0.98</c:v>
                </c:pt>
                <c:pt idx="261">
                  <c:v>0.98</c:v>
                </c:pt>
                <c:pt idx="262">
                  <c:v>0.98</c:v>
                </c:pt>
                <c:pt idx="263">
                  <c:v>0.98</c:v>
                </c:pt>
                <c:pt idx="264">
                  <c:v>0.98</c:v>
                </c:pt>
                <c:pt idx="265">
                  <c:v>0.98</c:v>
                </c:pt>
                <c:pt idx="266">
                  <c:v>0.98</c:v>
                </c:pt>
                <c:pt idx="267">
                  <c:v>0.98</c:v>
                </c:pt>
                <c:pt idx="268">
                  <c:v>1.0249999999999768</c:v>
                </c:pt>
                <c:pt idx="269">
                  <c:v>1.0249999999999768</c:v>
                </c:pt>
                <c:pt idx="270">
                  <c:v>1.0249999999999768</c:v>
                </c:pt>
                <c:pt idx="271">
                  <c:v>1.0249999999999768</c:v>
                </c:pt>
                <c:pt idx="272">
                  <c:v>1.0249999999999768</c:v>
                </c:pt>
                <c:pt idx="273">
                  <c:v>1.0249999999999768</c:v>
                </c:pt>
                <c:pt idx="274">
                  <c:v>1.0820000000000001</c:v>
                </c:pt>
                <c:pt idx="275">
                  <c:v>1.0820000000000001</c:v>
                </c:pt>
                <c:pt idx="276">
                  <c:v>1.0820000000000001</c:v>
                </c:pt>
                <c:pt idx="277">
                  <c:v>1.0820000000000001</c:v>
                </c:pt>
                <c:pt idx="278">
                  <c:v>1.0820000000000001</c:v>
                </c:pt>
                <c:pt idx="279">
                  <c:v>1.0820000000000001</c:v>
                </c:pt>
                <c:pt idx="280">
                  <c:v>1.1299999999999766</c:v>
                </c:pt>
                <c:pt idx="281">
                  <c:v>1.1299999999999766</c:v>
                </c:pt>
                <c:pt idx="282">
                  <c:v>1.1299999999999766</c:v>
                </c:pt>
                <c:pt idx="283">
                  <c:v>1.1299999999999766</c:v>
                </c:pt>
                <c:pt idx="284">
                  <c:v>1.1299999999999766</c:v>
                </c:pt>
                <c:pt idx="285">
                  <c:v>1.1299999999999766</c:v>
                </c:pt>
                <c:pt idx="286">
                  <c:v>1.1800000000000141</c:v>
                </c:pt>
                <c:pt idx="287">
                  <c:v>1.1800000000000141</c:v>
                </c:pt>
                <c:pt idx="288">
                  <c:v>1.1800000000000141</c:v>
                </c:pt>
                <c:pt idx="289">
                  <c:v>1.1800000000000141</c:v>
                </c:pt>
                <c:pt idx="290">
                  <c:v>1.1800000000000141</c:v>
                </c:pt>
                <c:pt idx="291">
                  <c:v>1.1800000000000141</c:v>
                </c:pt>
                <c:pt idx="292">
                  <c:v>1.1800000000000141</c:v>
                </c:pt>
                <c:pt idx="293">
                  <c:v>1.1800000000000141</c:v>
                </c:pt>
                <c:pt idx="294">
                  <c:v>1.1800000000000141</c:v>
                </c:pt>
                <c:pt idx="295">
                  <c:v>1.1800000000000141</c:v>
                </c:pt>
                <c:pt idx="296">
                  <c:v>1.1800000000000141</c:v>
                </c:pt>
                <c:pt idx="297">
                  <c:v>1.1800000000000141</c:v>
                </c:pt>
                <c:pt idx="298">
                  <c:v>1.1800000000000141</c:v>
                </c:pt>
                <c:pt idx="299">
                  <c:v>1.1800000000000141</c:v>
                </c:pt>
                <c:pt idx="300">
                  <c:v>1.1800000000000141</c:v>
                </c:pt>
                <c:pt idx="301">
                  <c:v>1.1800000000000141</c:v>
                </c:pt>
                <c:pt idx="302">
                  <c:v>1.1800000000000141</c:v>
                </c:pt>
                <c:pt idx="303">
                  <c:v>1.1800000000000141</c:v>
                </c:pt>
                <c:pt idx="304">
                  <c:v>1.1800000000000141</c:v>
                </c:pt>
                <c:pt idx="305">
                  <c:v>1.1800000000000141</c:v>
                </c:pt>
                <c:pt idx="306">
                  <c:v>1.1800000000000141</c:v>
                </c:pt>
                <c:pt idx="307">
                  <c:v>1.1800000000000141</c:v>
                </c:pt>
                <c:pt idx="308">
                  <c:v>1.1800000000000141</c:v>
                </c:pt>
                <c:pt idx="309">
                  <c:v>1.1800000000000141</c:v>
                </c:pt>
                <c:pt idx="310">
                  <c:v>1.1800000000000141</c:v>
                </c:pt>
                <c:pt idx="311">
                  <c:v>1.1800000000000141</c:v>
                </c:pt>
                <c:pt idx="312">
                  <c:v>1.1800000000000141</c:v>
                </c:pt>
                <c:pt idx="313">
                  <c:v>1.1800000000000141</c:v>
                </c:pt>
                <c:pt idx="314">
                  <c:v>1.1800000000000141</c:v>
                </c:pt>
                <c:pt idx="315">
                  <c:v>1.1800000000000141</c:v>
                </c:pt>
                <c:pt idx="316">
                  <c:v>1.1800000000000141</c:v>
                </c:pt>
                <c:pt idx="317">
                  <c:v>1.1800000000000141</c:v>
                </c:pt>
                <c:pt idx="318">
                  <c:v>1.1800000000000141</c:v>
                </c:pt>
                <c:pt idx="319">
                  <c:v>1.1800000000000141</c:v>
                </c:pt>
                <c:pt idx="320">
                  <c:v>1.1800000000000141</c:v>
                </c:pt>
                <c:pt idx="321">
                  <c:v>1.1800000000000141</c:v>
                </c:pt>
                <c:pt idx="322">
                  <c:v>1.1800000000000141</c:v>
                </c:pt>
                <c:pt idx="323">
                  <c:v>1.1800000000000141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0.2</c:v>
                </c:pt>
                <c:pt idx="353">
                  <c:v>0.2</c:v>
                </c:pt>
                <c:pt idx="354">
                  <c:v>0.2</c:v>
                </c:pt>
                <c:pt idx="355">
                  <c:v>0.2</c:v>
                </c:pt>
                <c:pt idx="356">
                  <c:v>0.2</c:v>
                </c:pt>
                <c:pt idx="357">
                  <c:v>0.2</c:v>
                </c:pt>
                <c:pt idx="358">
                  <c:v>0.2</c:v>
                </c:pt>
                <c:pt idx="359">
                  <c:v>0.2</c:v>
                </c:pt>
                <c:pt idx="360">
                  <c:v>0.2</c:v>
                </c:pt>
                <c:pt idx="361">
                  <c:v>0.2</c:v>
                </c:pt>
                <c:pt idx="362">
                  <c:v>0.2</c:v>
                </c:pt>
                <c:pt idx="363">
                  <c:v>0.2</c:v>
                </c:pt>
                <c:pt idx="364">
                  <c:v>0.2</c:v>
                </c:pt>
                <c:pt idx="365">
                  <c:v>0.2</c:v>
                </c:pt>
                <c:pt idx="366">
                  <c:v>0.2</c:v>
                </c:pt>
                <c:pt idx="367">
                  <c:v>0.2</c:v>
                </c:pt>
                <c:pt idx="368">
                  <c:v>0.2</c:v>
                </c:pt>
                <c:pt idx="369">
                  <c:v>0.2</c:v>
                </c:pt>
                <c:pt idx="370">
                  <c:v>0.2</c:v>
                </c:pt>
                <c:pt idx="371">
                  <c:v>0.2</c:v>
                </c:pt>
                <c:pt idx="372">
                  <c:v>0.2</c:v>
                </c:pt>
                <c:pt idx="373">
                  <c:v>0.2</c:v>
                </c:pt>
                <c:pt idx="374">
                  <c:v>0.2</c:v>
                </c:pt>
                <c:pt idx="375">
                  <c:v>0.2</c:v>
                </c:pt>
                <c:pt idx="376">
                  <c:v>0.32000000000000578</c:v>
                </c:pt>
                <c:pt idx="377">
                  <c:v>0.32000000000000578</c:v>
                </c:pt>
                <c:pt idx="378">
                  <c:v>0.32000000000000578</c:v>
                </c:pt>
                <c:pt idx="379">
                  <c:v>0.32000000000000578</c:v>
                </c:pt>
                <c:pt idx="380">
                  <c:v>0.32000000000000578</c:v>
                </c:pt>
                <c:pt idx="381">
                  <c:v>0.32000000000000578</c:v>
                </c:pt>
                <c:pt idx="382">
                  <c:v>0.32000000000000578</c:v>
                </c:pt>
                <c:pt idx="383">
                  <c:v>0.32000000000000578</c:v>
                </c:pt>
                <c:pt idx="384">
                  <c:v>0.32000000000000578</c:v>
                </c:pt>
                <c:pt idx="385">
                  <c:v>0.32000000000000578</c:v>
                </c:pt>
                <c:pt idx="386">
                  <c:v>0.32000000000000578</c:v>
                </c:pt>
                <c:pt idx="387">
                  <c:v>0.32000000000000578</c:v>
                </c:pt>
                <c:pt idx="388">
                  <c:v>0.32000000000000578</c:v>
                </c:pt>
                <c:pt idx="389">
                  <c:v>0.32000000000000578</c:v>
                </c:pt>
                <c:pt idx="390">
                  <c:v>0.32000000000000578</c:v>
                </c:pt>
                <c:pt idx="391">
                  <c:v>0.32000000000000578</c:v>
                </c:pt>
                <c:pt idx="392">
                  <c:v>0.32000000000000578</c:v>
                </c:pt>
                <c:pt idx="393">
                  <c:v>0.32000000000000578</c:v>
                </c:pt>
                <c:pt idx="394">
                  <c:v>0.32000000000000578</c:v>
                </c:pt>
                <c:pt idx="395">
                  <c:v>0.32000000000000578</c:v>
                </c:pt>
                <c:pt idx="396">
                  <c:v>0.32000000000000578</c:v>
                </c:pt>
                <c:pt idx="397">
                  <c:v>0.32000000000000578</c:v>
                </c:pt>
                <c:pt idx="398">
                  <c:v>0.32000000000000578</c:v>
                </c:pt>
                <c:pt idx="399">
                  <c:v>0.32000000000000578</c:v>
                </c:pt>
                <c:pt idx="400">
                  <c:v>0.32000000000000578</c:v>
                </c:pt>
                <c:pt idx="401">
                  <c:v>0.32000000000000578</c:v>
                </c:pt>
                <c:pt idx="402">
                  <c:v>0.32000000000000578</c:v>
                </c:pt>
                <c:pt idx="403">
                  <c:v>0.32000000000000578</c:v>
                </c:pt>
                <c:pt idx="404">
                  <c:v>0.32000000000000578</c:v>
                </c:pt>
                <c:pt idx="405">
                  <c:v>0.32000000000000578</c:v>
                </c:pt>
                <c:pt idx="406">
                  <c:v>0.32000000000000578</c:v>
                </c:pt>
                <c:pt idx="407">
                  <c:v>0.32000000000000578</c:v>
                </c:pt>
                <c:pt idx="408">
                  <c:v>0.32000000000000578</c:v>
                </c:pt>
                <c:pt idx="409">
                  <c:v>0.32000000000000578</c:v>
                </c:pt>
                <c:pt idx="410">
                  <c:v>0.32000000000000578</c:v>
                </c:pt>
                <c:pt idx="411">
                  <c:v>0.32000000000000578</c:v>
                </c:pt>
                <c:pt idx="412">
                  <c:v>0.5</c:v>
                </c:pt>
                <c:pt idx="413">
                  <c:v>0.5</c:v>
                </c:pt>
                <c:pt idx="414">
                  <c:v>0.5</c:v>
                </c:pt>
                <c:pt idx="415">
                  <c:v>0.5</c:v>
                </c:pt>
                <c:pt idx="416">
                  <c:v>0.5</c:v>
                </c:pt>
                <c:pt idx="417">
                  <c:v>0.5</c:v>
                </c:pt>
                <c:pt idx="418">
                  <c:v>0.5</c:v>
                </c:pt>
                <c:pt idx="419">
                  <c:v>0.5</c:v>
                </c:pt>
                <c:pt idx="420">
                  <c:v>0.5</c:v>
                </c:pt>
                <c:pt idx="421">
                  <c:v>0.5</c:v>
                </c:pt>
                <c:pt idx="422">
                  <c:v>0.5</c:v>
                </c:pt>
                <c:pt idx="423">
                  <c:v>0.5</c:v>
                </c:pt>
                <c:pt idx="424">
                  <c:v>0.61000000000000065</c:v>
                </c:pt>
                <c:pt idx="425">
                  <c:v>0.61000000000000065</c:v>
                </c:pt>
                <c:pt idx="426">
                  <c:v>0.61000000000000065</c:v>
                </c:pt>
                <c:pt idx="427">
                  <c:v>0.61000000000000065</c:v>
                </c:pt>
                <c:pt idx="428">
                  <c:v>0.61000000000000065</c:v>
                </c:pt>
                <c:pt idx="429">
                  <c:v>0.61000000000000065</c:v>
                </c:pt>
                <c:pt idx="430">
                  <c:v>0.61000000000000065</c:v>
                </c:pt>
                <c:pt idx="431">
                  <c:v>0.61000000000000065</c:v>
                </c:pt>
                <c:pt idx="432">
                  <c:v>0.61000000000000065</c:v>
                </c:pt>
                <c:pt idx="433">
                  <c:v>0.61000000000000065</c:v>
                </c:pt>
                <c:pt idx="434">
                  <c:v>0.61000000000000065</c:v>
                </c:pt>
                <c:pt idx="435">
                  <c:v>0.61000000000000065</c:v>
                </c:pt>
                <c:pt idx="436">
                  <c:v>0.61000000000000065</c:v>
                </c:pt>
                <c:pt idx="437">
                  <c:v>0.61000000000000065</c:v>
                </c:pt>
                <c:pt idx="438">
                  <c:v>0.61000000000000065</c:v>
                </c:pt>
                <c:pt idx="439">
                  <c:v>0.61000000000000065</c:v>
                </c:pt>
                <c:pt idx="440">
                  <c:v>0.61000000000000065</c:v>
                </c:pt>
                <c:pt idx="441">
                  <c:v>0.61000000000000065</c:v>
                </c:pt>
                <c:pt idx="442">
                  <c:v>0.70000000000000062</c:v>
                </c:pt>
                <c:pt idx="443">
                  <c:v>0.70000000000000062</c:v>
                </c:pt>
                <c:pt idx="444">
                  <c:v>0.70000000000000062</c:v>
                </c:pt>
                <c:pt idx="445">
                  <c:v>0.70000000000000062</c:v>
                </c:pt>
                <c:pt idx="446">
                  <c:v>0.70000000000000062</c:v>
                </c:pt>
                <c:pt idx="447">
                  <c:v>0.70000000000000062</c:v>
                </c:pt>
                <c:pt idx="448">
                  <c:v>0.70000000000000062</c:v>
                </c:pt>
                <c:pt idx="449">
                  <c:v>0.70000000000000062</c:v>
                </c:pt>
                <c:pt idx="450">
                  <c:v>0.70000000000000062</c:v>
                </c:pt>
                <c:pt idx="451">
                  <c:v>0.70000000000000062</c:v>
                </c:pt>
                <c:pt idx="452">
                  <c:v>0.70000000000000062</c:v>
                </c:pt>
                <c:pt idx="453">
                  <c:v>0.70000000000000062</c:v>
                </c:pt>
                <c:pt idx="454">
                  <c:v>0.70000000000000062</c:v>
                </c:pt>
                <c:pt idx="455">
                  <c:v>0.70000000000000062</c:v>
                </c:pt>
                <c:pt idx="456">
                  <c:v>0.70000000000000062</c:v>
                </c:pt>
                <c:pt idx="457">
                  <c:v>0.70000000000000062</c:v>
                </c:pt>
                <c:pt idx="458">
                  <c:v>0.70000000000000062</c:v>
                </c:pt>
                <c:pt idx="459">
                  <c:v>0.70000000000000062</c:v>
                </c:pt>
                <c:pt idx="460">
                  <c:v>0.70000000000000062</c:v>
                </c:pt>
                <c:pt idx="461">
                  <c:v>0.70000000000000062</c:v>
                </c:pt>
                <c:pt idx="462">
                  <c:v>0.70000000000000062</c:v>
                </c:pt>
                <c:pt idx="463">
                  <c:v>0.70000000000000062</c:v>
                </c:pt>
                <c:pt idx="464">
                  <c:v>0.70000000000000062</c:v>
                </c:pt>
                <c:pt idx="465">
                  <c:v>0.70000000000000062</c:v>
                </c:pt>
                <c:pt idx="466">
                  <c:v>0.70000000000000062</c:v>
                </c:pt>
                <c:pt idx="467">
                  <c:v>0.70000000000000062</c:v>
                </c:pt>
                <c:pt idx="468">
                  <c:v>0.70000000000000062</c:v>
                </c:pt>
                <c:pt idx="469">
                  <c:v>0.70000000000000062</c:v>
                </c:pt>
                <c:pt idx="470">
                  <c:v>0.70000000000000062</c:v>
                </c:pt>
                <c:pt idx="471">
                  <c:v>0.70000000000000062</c:v>
                </c:pt>
                <c:pt idx="472">
                  <c:v>0.79</c:v>
                </c:pt>
                <c:pt idx="473">
                  <c:v>0.79</c:v>
                </c:pt>
                <c:pt idx="474">
                  <c:v>0.79</c:v>
                </c:pt>
                <c:pt idx="475">
                  <c:v>0.79</c:v>
                </c:pt>
                <c:pt idx="476">
                  <c:v>0.79</c:v>
                </c:pt>
                <c:pt idx="477">
                  <c:v>0.79</c:v>
                </c:pt>
                <c:pt idx="478">
                  <c:v>0.85000000000000064</c:v>
                </c:pt>
                <c:pt idx="479">
                  <c:v>0.85000000000000064</c:v>
                </c:pt>
                <c:pt idx="480">
                  <c:v>0.85000000000000064</c:v>
                </c:pt>
                <c:pt idx="481">
                  <c:v>0.85000000000000064</c:v>
                </c:pt>
                <c:pt idx="482">
                  <c:v>0.85000000000000064</c:v>
                </c:pt>
                <c:pt idx="483">
                  <c:v>0.85000000000000064</c:v>
                </c:pt>
                <c:pt idx="484">
                  <c:v>0.85000000000000064</c:v>
                </c:pt>
                <c:pt idx="485">
                  <c:v>0.85000000000000064</c:v>
                </c:pt>
                <c:pt idx="486">
                  <c:v>0.85000000000000064</c:v>
                </c:pt>
                <c:pt idx="487">
                  <c:v>0.85000000000000064</c:v>
                </c:pt>
                <c:pt idx="488">
                  <c:v>0.85000000000000064</c:v>
                </c:pt>
                <c:pt idx="489">
                  <c:v>0.85000000000000064</c:v>
                </c:pt>
                <c:pt idx="490">
                  <c:v>0.85000000000000064</c:v>
                </c:pt>
                <c:pt idx="491">
                  <c:v>0.85000000000000064</c:v>
                </c:pt>
                <c:pt idx="492">
                  <c:v>0.85000000000000064</c:v>
                </c:pt>
                <c:pt idx="493">
                  <c:v>0.85000000000000064</c:v>
                </c:pt>
                <c:pt idx="494">
                  <c:v>0.85000000000000064</c:v>
                </c:pt>
                <c:pt idx="495">
                  <c:v>0.85000000000000064</c:v>
                </c:pt>
                <c:pt idx="496">
                  <c:v>0.92</c:v>
                </c:pt>
                <c:pt idx="497">
                  <c:v>0.92</c:v>
                </c:pt>
                <c:pt idx="498">
                  <c:v>0.92</c:v>
                </c:pt>
                <c:pt idx="499">
                  <c:v>0.92</c:v>
                </c:pt>
                <c:pt idx="500">
                  <c:v>0.92</c:v>
                </c:pt>
                <c:pt idx="501">
                  <c:v>0.92</c:v>
                </c:pt>
                <c:pt idx="502">
                  <c:v>0.92</c:v>
                </c:pt>
                <c:pt idx="503">
                  <c:v>0.92</c:v>
                </c:pt>
                <c:pt idx="504">
                  <c:v>0.92</c:v>
                </c:pt>
                <c:pt idx="505">
                  <c:v>0.92</c:v>
                </c:pt>
                <c:pt idx="506">
                  <c:v>0.92</c:v>
                </c:pt>
                <c:pt idx="507">
                  <c:v>0.92</c:v>
                </c:pt>
                <c:pt idx="508">
                  <c:v>0.92</c:v>
                </c:pt>
                <c:pt idx="509">
                  <c:v>0.92</c:v>
                </c:pt>
                <c:pt idx="510">
                  <c:v>0.92</c:v>
                </c:pt>
                <c:pt idx="511">
                  <c:v>0.92</c:v>
                </c:pt>
                <c:pt idx="512">
                  <c:v>0.92</c:v>
                </c:pt>
                <c:pt idx="513">
                  <c:v>0.92</c:v>
                </c:pt>
                <c:pt idx="514">
                  <c:v>0.92</c:v>
                </c:pt>
                <c:pt idx="515">
                  <c:v>0.92</c:v>
                </c:pt>
                <c:pt idx="516">
                  <c:v>0.92</c:v>
                </c:pt>
                <c:pt idx="517">
                  <c:v>0.92</c:v>
                </c:pt>
                <c:pt idx="518">
                  <c:v>0.92</c:v>
                </c:pt>
                <c:pt idx="519">
                  <c:v>0.92</c:v>
                </c:pt>
                <c:pt idx="520">
                  <c:v>0.92</c:v>
                </c:pt>
                <c:pt idx="521">
                  <c:v>0.92</c:v>
                </c:pt>
                <c:pt idx="522">
                  <c:v>0.92</c:v>
                </c:pt>
                <c:pt idx="523">
                  <c:v>0.92</c:v>
                </c:pt>
                <c:pt idx="524">
                  <c:v>0.92</c:v>
                </c:pt>
                <c:pt idx="525">
                  <c:v>0.92</c:v>
                </c:pt>
                <c:pt idx="526">
                  <c:v>1.1000000000000001</c:v>
                </c:pt>
                <c:pt idx="527">
                  <c:v>1.1000000000000001</c:v>
                </c:pt>
                <c:pt idx="528">
                  <c:v>1.1000000000000001</c:v>
                </c:pt>
                <c:pt idx="529">
                  <c:v>1.1000000000000001</c:v>
                </c:pt>
                <c:pt idx="530">
                  <c:v>1.1000000000000001</c:v>
                </c:pt>
                <c:pt idx="531">
                  <c:v>1.1000000000000001</c:v>
                </c:pt>
                <c:pt idx="532">
                  <c:v>1.1000000000000001</c:v>
                </c:pt>
                <c:pt idx="533">
                  <c:v>1.1000000000000001</c:v>
                </c:pt>
                <c:pt idx="534">
                  <c:v>1.1000000000000001</c:v>
                </c:pt>
                <c:pt idx="535">
                  <c:v>1.1000000000000001</c:v>
                </c:pt>
                <c:pt idx="536">
                  <c:v>1.1000000000000001</c:v>
                </c:pt>
                <c:pt idx="537">
                  <c:v>1.1000000000000001</c:v>
                </c:pt>
                <c:pt idx="538">
                  <c:v>1.1000000000000001</c:v>
                </c:pt>
                <c:pt idx="539">
                  <c:v>1.1000000000000001</c:v>
                </c:pt>
                <c:pt idx="540">
                  <c:v>1.1000000000000001</c:v>
                </c:pt>
                <c:pt idx="541">
                  <c:v>1.1000000000000001</c:v>
                </c:pt>
                <c:pt idx="542">
                  <c:v>1.1000000000000001</c:v>
                </c:pt>
                <c:pt idx="543">
                  <c:v>1.1000000000000001</c:v>
                </c:pt>
                <c:pt idx="544">
                  <c:v>1.21</c:v>
                </c:pt>
                <c:pt idx="545">
                  <c:v>1.21</c:v>
                </c:pt>
                <c:pt idx="546">
                  <c:v>1.21</c:v>
                </c:pt>
                <c:pt idx="547">
                  <c:v>1.21</c:v>
                </c:pt>
                <c:pt idx="548">
                  <c:v>1.21</c:v>
                </c:pt>
                <c:pt idx="549">
                  <c:v>1.21</c:v>
                </c:pt>
                <c:pt idx="550">
                  <c:v>1.21</c:v>
                </c:pt>
                <c:pt idx="551">
                  <c:v>1.21</c:v>
                </c:pt>
                <c:pt idx="552">
                  <c:v>1.21</c:v>
                </c:pt>
                <c:pt idx="553">
                  <c:v>1.21</c:v>
                </c:pt>
                <c:pt idx="554">
                  <c:v>1.21</c:v>
                </c:pt>
                <c:pt idx="555">
                  <c:v>1.21</c:v>
                </c:pt>
                <c:pt idx="556">
                  <c:v>1.21</c:v>
                </c:pt>
                <c:pt idx="557">
                  <c:v>1.21</c:v>
                </c:pt>
                <c:pt idx="558">
                  <c:v>1.21</c:v>
                </c:pt>
                <c:pt idx="559">
                  <c:v>1.21</c:v>
                </c:pt>
                <c:pt idx="560">
                  <c:v>1.21</c:v>
                </c:pt>
                <c:pt idx="561">
                  <c:v>1.21</c:v>
                </c:pt>
                <c:pt idx="562">
                  <c:v>1.21</c:v>
                </c:pt>
                <c:pt idx="563">
                  <c:v>1.21</c:v>
                </c:pt>
                <c:pt idx="564">
                  <c:v>1.21</c:v>
                </c:pt>
                <c:pt idx="565">
                  <c:v>1.21</c:v>
                </c:pt>
                <c:pt idx="566">
                  <c:v>1.21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6.0000000000000032E-2</c:v>
                </c:pt>
                <c:pt idx="575">
                  <c:v>6.0000000000000032E-2</c:v>
                </c:pt>
                <c:pt idx="576">
                  <c:v>6.0000000000000032E-2</c:v>
                </c:pt>
                <c:pt idx="577">
                  <c:v>6.0000000000000032E-2</c:v>
                </c:pt>
                <c:pt idx="578">
                  <c:v>6.0000000000000032E-2</c:v>
                </c:pt>
                <c:pt idx="579">
                  <c:v>6.0000000000000032E-2</c:v>
                </c:pt>
                <c:pt idx="580">
                  <c:v>6.0000000000000032E-2</c:v>
                </c:pt>
                <c:pt idx="581">
                  <c:v>6.0000000000000032E-2</c:v>
                </c:pt>
                <c:pt idx="582">
                  <c:v>6.0000000000000032E-2</c:v>
                </c:pt>
                <c:pt idx="583">
                  <c:v>6.0000000000000032E-2</c:v>
                </c:pt>
                <c:pt idx="584">
                  <c:v>6.0000000000000032E-2</c:v>
                </c:pt>
                <c:pt idx="585">
                  <c:v>6.0000000000000032E-2</c:v>
                </c:pt>
                <c:pt idx="586">
                  <c:v>0.1</c:v>
                </c:pt>
                <c:pt idx="587">
                  <c:v>0.1</c:v>
                </c:pt>
                <c:pt idx="588">
                  <c:v>0.1</c:v>
                </c:pt>
                <c:pt idx="589">
                  <c:v>0.1</c:v>
                </c:pt>
                <c:pt idx="590">
                  <c:v>0.1</c:v>
                </c:pt>
                <c:pt idx="591">
                  <c:v>0.1</c:v>
                </c:pt>
                <c:pt idx="592">
                  <c:v>0.1</c:v>
                </c:pt>
                <c:pt idx="593">
                  <c:v>0.1</c:v>
                </c:pt>
                <c:pt idx="594">
                  <c:v>0.1</c:v>
                </c:pt>
                <c:pt idx="595">
                  <c:v>0.1</c:v>
                </c:pt>
                <c:pt idx="596">
                  <c:v>0.1</c:v>
                </c:pt>
                <c:pt idx="597">
                  <c:v>0.1</c:v>
                </c:pt>
                <c:pt idx="598">
                  <c:v>0.1</c:v>
                </c:pt>
                <c:pt idx="599">
                  <c:v>0.1</c:v>
                </c:pt>
                <c:pt idx="600">
                  <c:v>0.1</c:v>
                </c:pt>
                <c:pt idx="601">
                  <c:v>0.1</c:v>
                </c:pt>
                <c:pt idx="602">
                  <c:v>0.1</c:v>
                </c:pt>
                <c:pt idx="603">
                  <c:v>0.1</c:v>
                </c:pt>
                <c:pt idx="604">
                  <c:v>0.1</c:v>
                </c:pt>
                <c:pt idx="605">
                  <c:v>0.1</c:v>
                </c:pt>
                <c:pt idx="606">
                  <c:v>0.1</c:v>
                </c:pt>
                <c:pt idx="607">
                  <c:v>0.1</c:v>
                </c:pt>
                <c:pt idx="608">
                  <c:v>0.1</c:v>
                </c:pt>
                <c:pt idx="609">
                  <c:v>0.1</c:v>
                </c:pt>
                <c:pt idx="610">
                  <c:v>0.25</c:v>
                </c:pt>
                <c:pt idx="611">
                  <c:v>0.25</c:v>
                </c:pt>
                <c:pt idx="612">
                  <c:v>0.25</c:v>
                </c:pt>
                <c:pt idx="613">
                  <c:v>0.25</c:v>
                </c:pt>
                <c:pt idx="614">
                  <c:v>0.25</c:v>
                </c:pt>
                <c:pt idx="615">
                  <c:v>0.25</c:v>
                </c:pt>
                <c:pt idx="616">
                  <c:v>0.25</c:v>
                </c:pt>
                <c:pt idx="617">
                  <c:v>0.25</c:v>
                </c:pt>
                <c:pt idx="618">
                  <c:v>0.25</c:v>
                </c:pt>
                <c:pt idx="619">
                  <c:v>0.25</c:v>
                </c:pt>
                <c:pt idx="620">
                  <c:v>0.25</c:v>
                </c:pt>
                <c:pt idx="621">
                  <c:v>0.25</c:v>
                </c:pt>
                <c:pt idx="622">
                  <c:v>0.32000000000000578</c:v>
                </c:pt>
                <c:pt idx="623">
                  <c:v>0.32000000000000578</c:v>
                </c:pt>
                <c:pt idx="624">
                  <c:v>0.32000000000000578</c:v>
                </c:pt>
                <c:pt idx="625">
                  <c:v>0.32000000000000578</c:v>
                </c:pt>
                <c:pt idx="626">
                  <c:v>0.32000000000000578</c:v>
                </c:pt>
                <c:pt idx="627">
                  <c:v>0.32000000000000578</c:v>
                </c:pt>
                <c:pt idx="628">
                  <c:v>0.32000000000000578</c:v>
                </c:pt>
                <c:pt idx="629">
                  <c:v>0.32000000000000578</c:v>
                </c:pt>
                <c:pt idx="630">
                  <c:v>0.32000000000000578</c:v>
                </c:pt>
                <c:pt idx="631">
                  <c:v>0.32000000000000578</c:v>
                </c:pt>
                <c:pt idx="632">
                  <c:v>0.32000000000000578</c:v>
                </c:pt>
                <c:pt idx="633">
                  <c:v>0.32000000000000578</c:v>
                </c:pt>
                <c:pt idx="634">
                  <c:v>0.42000000000000032</c:v>
                </c:pt>
                <c:pt idx="635">
                  <c:v>0.42000000000000032</c:v>
                </c:pt>
                <c:pt idx="636">
                  <c:v>0.42000000000000032</c:v>
                </c:pt>
                <c:pt idx="637">
                  <c:v>0.42000000000000032</c:v>
                </c:pt>
                <c:pt idx="638">
                  <c:v>0.42000000000000032</c:v>
                </c:pt>
                <c:pt idx="639">
                  <c:v>0.42000000000000032</c:v>
                </c:pt>
                <c:pt idx="640">
                  <c:v>0.42000000000000032</c:v>
                </c:pt>
                <c:pt idx="641">
                  <c:v>0.42000000000000032</c:v>
                </c:pt>
                <c:pt idx="642">
                  <c:v>0.42000000000000032</c:v>
                </c:pt>
                <c:pt idx="643">
                  <c:v>0.42000000000000032</c:v>
                </c:pt>
                <c:pt idx="644">
                  <c:v>0.42000000000000032</c:v>
                </c:pt>
                <c:pt idx="645">
                  <c:v>0.42000000000000032</c:v>
                </c:pt>
                <c:pt idx="646">
                  <c:v>0.42000000000000032</c:v>
                </c:pt>
                <c:pt idx="647">
                  <c:v>0.42000000000000032</c:v>
                </c:pt>
                <c:pt idx="648">
                  <c:v>0.42000000000000032</c:v>
                </c:pt>
                <c:pt idx="649">
                  <c:v>0.42000000000000032</c:v>
                </c:pt>
                <c:pt idx="650">
                  <c:v>0.42000000000000032</c:v>
                </c:pt>
                <c:pt idx="651">
                  <c:v>0.42000000000000032</c:v>
                </c:pt>
                <c:pt idx="652">
                  <c:v>0.42000000000000032</c:v>
                </c:pt>
                <c:pt idx="653">
                  <c:v>0.42000000000000032</c:v>
                </c:pt>
                <c:pt idx="654">
                  <c:v>0.42000000000000032</c:v>
                </c:pt>
                <c:pt idx="655">
                  <c:v>0.42000000000000032</c:v>
                </c:pt>
                <c:pt idx="656">
                  <c:v>0.42000000000000032</c:v>
                </c:pt>
                <c:pt idx="657">
                  <c:v>0.42000000000000032</c:v>
                </c:pt>
                <c:pt idx="658">
                  <c:v>0.42000000000000032</c:v>
                </c:pt>
                <c:pt idx="659">
                  <c:v>0.42000000000000032</c:v>
                </c:pt>
                <c:pt idx="660">
                  <c:v>0.42000000000000032</c:v>
                </c:pt>
                <c:pt idx="661">
                  <c:v>0.42000000000000032</c:v>
                </c:pt>
                <c:pt idx="662">
                  <c:v>0.42000000000000032</c:v>
                </c:pt>
                <c:pt idx="663">
                  <c:v>0.42000000000000032</c:v>
                </c:pt>
                <c:pt idx="664">
                  <c:v>0.42000000000000032</c:v>
                </c:pt>
                <c:pt idx="665">
                  <c:v>0.42000000000000032</c:v>
                </c:pt>
                <c:pt idx="666">
                  <c:v>0.42000000000000032</c:v>
                </c:pt>
                <c:pt idx="667">
                  <c:v>0.42000000000000032</c:v>
                </c:pt>
                <c:pt idx="668">
                  <c:v>0.42000000000000032</c:v>
                </c:pt>
                <c:pt idx="669">
                  <c:v>0.42000000000000032</c:v>
                </c:pt>
                <c:pt idx="670">
                  <c:v>0.42000000000000032</c:v>
                </c:pt>
                <c:pt idx="671">
                  <c:v>0.42000000000000032</c:v>
                </c:pt>
                <c:pt idx="672">
                  <c:v>0.42000000000000032</c:v>
                </c:pt>
                <c:pt idx="673">
                  <c:v>0.42000000000000032</c:v>
                </c:pt>
                <c:pt idx="674">
                  <c:v>0.42000000000000032</c:v>
                </c:pt>
                <c:pt idx="675">
                  <c:v>0.42000000000000032</c:v>
                </c:pt>
                <c:pt idx="676">
                  <c:v>0.42000000000000032</c:v>
                </c:pt>
                <c:pt idx="677">
                  <c:v>0.42000000000000032</c:v>
                </c:pt>
                <c:pt idx="678">
                  <c:v>0.42000000000000032</c:v>
                </c:pt>
                <c:pt idx="679">
                  <c:v>0.42000000000000032</c:v>
                </c:pt>
                <c:pt idx="680">
                  <c:v>0.42000000000000032</c:v>
                </c:pt>
                <c:pt idx="681">
                  <c:v>0.42000000000000032</c:v>
                </c:pt>
                <c:pt idx="682">
                  <c:v>0.68</c:v>
                </c:pt>
                <c:pt idx="683">
                  <c:v>0.68</c:v>
                </c:pt>
                <c:pt idx="684">
                  <c:v>0.68</c:v>
                </c:pt>
                <c:pt idx="685">
                  <c:v>0.68</c:v>
                </c:pt>
                <c:pt idx="686">
                  <c:v>0.68</c:v>
                </c:pt>
                <c:pt idx="687">
                  <c:v>0.68</c:v>
                </c:pt>
                <c:pt idx="688">
                  <c:v>0.68</c:v>
                </c:pt>
                <c:pt idx="689">
                  <c:v>0.68</c:v>
                </c:pt>
                <c:pt idx="690">
                  <c:v>0.68</c:v>
                </c:pt>
                <c:pt idx="691">
                  <c:v>0.68</c:v>
                </c:pt>
                <c:pt idx="692">
                  <c:v>0.68</c:v>
                </c:pt>
                <c:pt idx="693">
                  <c:v>0.68</c:v>
                </c:pt>
                <c:pt idx="694">
                  <c:v>0.68</c:v>
                </c:pt>
                <c:pt idx="695">
                  <c:v>0.68</c:v>
                </c:pt>
                <c:pt idx="696">
                  <c:v>0.68</c:v>
                </c:pt>
                <c:pt idx="697">
                  <c:v>0.68</c:v>
                </c:pt>
                <c:pt idx="698">
                  <c:v>0.68</c:v>
                </c:pt>
                <c:pt idx="699">
                  <c:v>0.68</c:v>
                </c:pt>
                <c:pt idx="700">
                  <c:v>0.73000000000000065</c:v>
                </c:pt>
                <c:pt idx="701">
                  <c:v>0.73000000000000065</c:v>
                </c:pt>
                <c:pt idx="702">
                  <c:v>0.73000000000000065</c:v>
                </c:pt>
                <c:pt idx="703">
                  <c:v>0.73000000000000065</c:v>
                </c:pt>
                <c:pt idx="704">
                  <c:v>0.73000000000000065</c:v>
                </c:pt>
                <c:pt idx="705">
                  <c:v>0.73000000000000065</c:v>
                </c:pt>
                <c:pt idx="706">
                  <c:v>0.73000000000000065</c:v>
                </c:pt>
                <c:pt idx="707">
                  <c:v>0.73000000000000065</c:v>
                </c:pt>
                <c:pt idx="708">
                  <c:v>0.73000000000000065</c:v>
                </c:pt>
                <c:pt idx="709">
                  <c:v>0.73000000000000065</c:v>
                </c:pt>
                <c:pt idx="710">
                  <c:v>0.73000000000000065</c:v>
                </c:pt>
                <c:pt idx="711">
                  <c:v>0.73000000000000065</c:v>
                </c:pt>
                <c:pt idx="712">
                  <c:v>0.73000000000000065</c:v>
                </c:pt>
                <c:pt idx="713">
                  <c:v>0.73000000000000065</c:v>
                </c:pt>
                <c:pt idx="714">
                  <c:v>0.73000000000000065</c:v>
                </c:pt>
                <c:pt idx="715">
                  <c:v>0.73000000000000065</c:v>
                </c:pt>
                <c:pt idx="716">
                  <c:v>0.73000000000000065</c:v>
                </c:pt>
                <c:pt idx="717">
                  <c:v>0.73000000000000065</c:v>
                </c:pt>
                <c:pt idx="718">
                  <c:v>0.73000000000000065</c:v>
                </c:pt>
                <c:pt idx="719">
                  <c:v>0.73000000000000065</c:v>
                </c:pt>
                <c:pt idx="720">
                  <c:v>0.73000000000000065</c:v>
                </c:pt>
                <c:pt idx="721">
                  <c:v>0.73000000000000065</c:v>
                </c:pt>
                <c:pt idx="722">
                  <c:v>0.73000000000000065</c:v>
                </c:pt>
                <c:pt idx="723">
                  <c:v>0.73000000000000065</c:v>
                </c:pt>
                <c:pt idx="724">
                  <c:v>0.73000000000000065</c:v>
                </c:pt>
                <c:pt idx="725">
                  <c:v>0.73000000000000065</c:v>
                </c:pt>
                <c:pt idx="726">
                  <c:v>0.73000000000000065</c:v>
                </c:pt>
                <c:pt idx="727">
                  <c:v>0.73000000000000065</c:v>
                </c:pt>
                <c:pt idx="728">
                  <c:v>0.73000000000000065</c:v>
                </c:pt>
                <c:pt idx="729">
                  <c:v>0.73000000000000065</c:v>
                </c:pt>
                <c:pt idx="730">
                  <c:v>0.73000000000000065</c:v>
                </c:pt>
                <c:pt idx="731">
                  <c:v>0.73000000000000065</c:v>
                </c:pt>
                <c:pt idx="732">
                  <c:v>0.73000000000000065</c:v>
                </c:pt>
                <c:pt idx="733">
                  <c:v>0.73000000000000065</c:v>
                </c:pt>
                <c:pt idx="734">
                  <c:v>0.73000000000000065</c:v>
                </c:pt>
                <c:pt idx="735">
                  <c:v>0.73000000000000065</c:v>
                </c:pt>
                <c:pt idx="736">
                  <c:v>0.9</c:v>
                </c:pt>
                <c:pt idx="737">
                  <c:v>0.9</c:v>
                </c:pt>
                <c:pt idx="738">
                  <c:v>0.9</c:v>
                </c:pt>
                <c:pt idx="739">
                  <c:v>0.9</c:v>
                </c:pt>
                <c:pt idx="740">
                  <c:v>0.9</c:v>
                </c:pt>
                <c:pt idx="741">
                  <c:v>0.9</c:v>
                </c:pt>
                <c:pt idx="742">
                  <c:v>0.9</c:v>
                </c:pt>
                <c:pt idx="743">
                  <c:v>0.9</c:v>
                </c:pt>
                <c:pt idx="744">
                  <c:v>0.9</c:v>
                </c:pt>
                <c:pt idx="745">
                  <c:v>0.9</c:v>
                </c:pt>
                <c:pt idx="746">
                  <c:v>0.9</c:v>
                </c:pt>
                <c:pt idx="747">
                  <c:v>0.9</c:v>
                </c:pt>
                <c:pt idx="748">
                  <c:v>1</c:v>
                </c:pt>
                <c:pt idx="749">
                  <c:v>1</c:v>
                </c:pt>
                <c:pt idx="750">
                  <c:v>1</c:v>
                </c:pt>
                <c:pt idx="751">
                  <c:v>1</c:v>
                </c:pt>
                <c:pt idx="752">
                  <c:v>1</c:v>
                </c:pt>
                <c:pt idx="753">
                  <c:v>1</c:v>
                </c:pt>
                <c:pt idx="754">
                  <c:v>1</c:v>
                </c:pt>
                <c:pt idx="755">
                  <c:v>1</c:v>
                </c:pt>
                <c:pt idx="756">
                  <c:v>1</c:v>
                </c:pt>
                <c:pt idx="757">
                  <c:v>1</c:v>
                </c:pt>
                <c:pt idx="758">
                  <c:v>1</c:v>
                </c:pt>
                <c:pt idx="759">
                  <c:v>1</c:v>
                </c:pt>
                <c:pt idx="760">
                  <c:v>1</c:v>
                </c:pt>
                <c:pt idx="761">
                  <c:v>1</c:v>
                </c:pt>
                <c:pt idx="762">
                  <c:v>1</c:v>
                </c:pt>
                <c:pt idx="763">
                  <c:v>1</c:v>
                </c:pt>
                <c:pt idx="764">
                  <c:v>1</c:v>
                </c:pt>
                <c:pt idx="765">
                  <c:v>1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0.45</c:v>
                </c:pt>
                <c:pt idx="786">
                  <c:v>0.45</c:v>
                </c:pt>
                <c:pt idx="787">
                  <c:v>0.45</c:v>
                </c:pt>
                <c:pt idx="788">
                  <c:v>0.45</c:v>
                </c:pt>
                <c:pt idx="789">
                  <c:v>0.45</c:v>
                </c:pt>
                <c:pt idx="790">
                  <c:v>0.45</c:v>
                </c:pt>
                <c:pt idx="791">
                  <c:v>0.45</c:v>
                </c:pt>
                <c:pt idx="792">
                  <c:v>0.45</c:v>
                </c:pt>
                <c:pt idx="793">
                  <c:v>0.45</c:v>
                </c:pt>
                <c:pt idx="794">
                  <c:v>0.45</c:v>
                </c:pt>
                <c:pt idx="795">
                  <c:v>0.45</c:v>
                </c:pt>
                <c:pt idx="796">
                  <c:v>0.45</c:v>
                </c:pt>
                <c:pt idx="797">
                  <c:v>0.45</c:v>
                </c:pt>
                <c:pt idx="798">
                  <c:v>0.45</c:v>
                </c:pt>
                <c:pt idx="799">
                  <c:v>0.45</c:v>
                </c:pt>
                <c:pt idx="800">
                  <c:v>0.45</c:v>
                </c:pt>
                <c:pt idx="801">
                  <c:v>0.45</c:v>
                </c:pt>
                <c:pt idx="802">
                  <c:v>0.52</c:v>
                </c:pt>
                <c:pt idx="803">
                  <c:v>0.52</c:v>
                </c:pt>
                <c:pt idx="804">
                  <c:v>0.52</c:v>
                </c:pt>
                <c:pt idx="805">
                  <c:v>0.52</c:v>
                </c:pt>
                <c:pt idx="806">
                  <c:v>0.52</c:v>
                </c:pt>
                <c:pt idx="807">
                  <c:v>0.52</c:v>
                </c:pt>
                <c:pt idx="808">
                  <c:v>0.52</c:v>
                </c:pt>
                <c:pt idx="809">
                  <c:v>0.52</c:v>
                </c:pt>
                <c:pt idx="810">
                  <c:v>0.52</c:v>
                </c:pt>
                <c:pt idx="811">
                  <c:v>0.52</c:v>
                </c:pt>
                <c:pt idx="812">
                  <c:v>0.52</c:v>
                </c:pt>
                <c:pt idx="813">
                  <c:v>0.52</c:v>
                </c:pt>
                <c:pt idx="814">
                  <c:v>0.6500000000000119</c:v>
                </c:pt>
                <c:pt idx="815">
                  <c:v>0.6500000000000119</c:v>
                </c:pt>
                <c:pt idx="816">
                  <c:v>0.6500000000000119</c:v>
                </c:pt>
                <c:pt idx="817">
                  <c:v>0.6500000000000119</c:v>
                </c:pt>
                <c:pt idx="818">
                  <c:v>0.6500000000000119</c:v>
                </c:pt>
                <c:pt idx="819">
                  <c:v>0.6500000000000119</c:v>
                </c:pt>
                <c:pt idx="820">
                  <c:v>0.6500000000000119</c:v>
                </c:pt>
                <c:pt idx="821">
                  <c:v>0.6500000000000119</c:v>
                </c:pt>
                <c:pt idx="822">
                  <c:v>0.6500000000000119</c:v>
                </c:pt>
                <c:pt idx="823">
                  <c:v>0.6500000000000119</c:v>
                </c:pt>
                <c:pt idx="824">
                  <c:v>0.6500000000000119</c:v>
                </c:pt>
                <c:pt idx="825">
                  <c:v>0.6500000000000119</c:v>
                </c:pt>
                <c:pt idx="826">
                  <c:v>0.73000000000000065</c:v>
                </c:pt>
                <c:pt idx="827">
                  <c:v>0.73000000000000065</c:v>
                </c:pt>
                <c:pt idx="828">
                  <c:v>0.73000000000000065</c:v>
                </c:pt>
                <c:pt idx="829">
                  <c:v>0.73000000000000065</c:v>
                </c:pt>
                <c:pt idx="830">
                  <c:v>0.73000000000000065</c:v>
                </c:pt>
                <c:pt idx="831">
                  <c:v>0.73000000000000065</c:v>
                </c:pt>
                <c:pt idx="832">
                  <c:v>0.73000000000000065</c:v>
                </c:pt>
                <c:pt idx="833">
                  <c:v>0.73000000000000065</c:v>
                </c:pt>
                <c:pt idx="834">
                  <c:v>0.73000000000000065</c:v>
                </c:pt>
                <c:pt idx="835">
                  <c:v>0.73000000000000065</c:v>
                </c:pt>
                <c:pt idx="836">
                  <c:v>0.73000000000000065</c:v>
                </c:pt>
                <c:pt idx="837">
                  <c:v>0.73000000000000065</c:v>
                </c:pt>
                <c:pt idx="838">
                  <c:v>0.73000000000000065</c:v>
                </c:pt>
                <c:pt idx="839">
                  <c:v>0.73000000000000065</c:v>
                </c:pt>
                <c:pt idx="840">
                  <c:v>0.73000000000000065</c:v>
                </c:pt>
                <c:pt idx="841">
                  <c:v>0.73000000000000065</c:v>
                </c:pt>
                <c:pt idx="842">
                  <c:v>0.73000000000000065</c:v>
                </c:pt>
                <c:pt idx="843">
                  <c:v>0.73000000000000065</c:v>
                </c:pt>
                <c:pt idx="844">
                  <c:v>0.9</c:v>
                </c:pt>
                <c:pt idx="845">
                  <c:v>0.9</c:v>
                </c:pt>
                <c:pt idx="846">
                  <c:v>0.9</c:v>
                </c:pt>
                <c:pt idx="847">
                  <c:v>0.9</c:v>
                </c:pt>
                <c:pt idx="848">
                  <c:v>0.9</c:v>
                </c:pt>
                <c:pt idx="849">
                  <c:v>0.9</c:v>
                </c:pt>
                <c:pt idx="850">
                  <c:v>0.9</c:v>
                </c:pt>
                <c:pt idx="851">
                  <c:v>0.9</c:v>
                </c:pt>
                <c:pt idx="852">
                  <c:v>0.9</c:v>
                </c:pt>
                <c:pt idx="853">
                  <c:v>0.9</c:v>
                </c:pt>
                <c:pt idx="854">
                  <c:v>0.9</c:v>
                </c:pt>
                <c:pt idx="855">
                  <c:v>0.9</c:v>
                </c:pt>
                <c:pt idx="856">
                  <c:v>1.03</c:v>
                </c:pt>
                <c:pt idx="857">
                  <c:v>1.03</c:v>
                </c:pt>
                <c:pt idx="858">
                  <c:v>1.03</c:v>
                </c:pt>
                <c:pt idx="859">
                  <c:v>1.03</c:v>
                </c:pt>
                <c:pt idx="860">
                  <c:v>1.03</c:v>
                </c:pt>
                <c:pt idx="861">
                  <c:v>1.03</c:v>
                </c:pt>
                <c:pt idx="862">
                  <c:v>1.1499999999999768</c:v>
                </c:pt>
                <c:pt idx="863">
                  <c:v>1.1499999999999768</c:v>
                </c:pt>
                <c:pt idx="864">
                  <c:v>1.1499999999999768</c:v>
                </c:pt>
                <c:pt idx="865">
                  <c:v>1.1499999999999768</c:v>
                </c:pt>
                <c:pt idx="866">
                  <c:v>1.1499999999999768</c:v>
                </c:pt>
                <c:pt idx="867">
                  <c:v>1.1499999999999768</c:v>
                </c:pt>
                <c:pt idx="868">
                  <c:v>1.2</c:v>
                </c:pt>
                <c:pt idx="869">
                  <c:v>1.2</c:v>
                </c:pt>
                <c:pt idx="870">
                  <c:v>1.2</c:v>
                </c:pt>
                <c:pt idx="871">
                  <c:v>1.2</c:v>
                </c:pt>
                <c:pt idx="872">
                  <c:v>1.2</c:v>
                </c:pt>
                <c:pt idx="873">
                  <c:v>1.2</c:v>
                </c:pt>
                <c:pt idx="874">
                  <c:v>1.25</c:v>
                </c:pt>
                <c:pt idx="875">
                  <c:v>1.25</c:v>
                </c:pt>
                <c:pt idx="876">
                  <c:v>1.25</c:v>
                </c:pt>
                <c:pt idx="877">
                  <c:v>1.25</c:v>
                </c:pt>
                <c:pt idx="878">
                  <c:v>1.25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0.60000000000000064</c:v>
                </c:pt>
                <c:pt idx="911">
                  <c:v>0.60000000000000064</c:v>
                </c:pt>
                <c:pt idx="912">
                  <c:v>0.60000000000000064</c:v>
                </c:pt>
                <c:pt idx="913">
                  <c:v>0.60000000000000064</c:v>
                </c:pt>
                <c:pt idx="914">
                  <c:v>0.60000000000000064</c:v>
                </c:pt>
                <c:pt idx="915">
                  <c:v>0.60000000000000064</c:v>
                </c:pt>
                <c:pt idx="916">
                  <c:v>0.60000000000000064</c:v>
                </c:pt>
                <c:pt idx="917">
                  <c:v>0.60000000000000064</c:v>
                </c:pt>
                <c:pt idx="918">
                  <c:v>0.60000000000000064</c:v>
                </c:pt>
                <c:pt idx="919">
                  <c:v>0.60000000000000064</c:v>
                </c:pt>
                <c:pt idx="920">
                  <c:v>0.60000000000000064</c:v>
                </c:pt>
                <c:pt idx="921">
                  <c:v>0.60000000000000064</c:v>
                </c:pt>
                <c:pt idx="922">
                  <c:v>0.60000000000000064</c:v>
                </c:pt>
                <c:pt idx="923">
                  <c:v>0.60000000000000064</c:v>
                </c:pt>
                <c:pt idx="924">
                  <c:v>0.60000000000000064</c:v>
                </c:pt>
                <c:pt idx="925">
                  <c:v>0.60000000000000064</c:v>
                </c:pt>
                <c:pt idx="926">
                  <c:v>0.60000000000000064</c:v>
                </c:pt>
                <c:pt idx="927">
                  <c:v>0.60000000000000064</c:v>
                </c:pt>
                <c:pt idx="928">
                  <c:v>0.60000000000000064</c:v>
                </c:pt>
                <c:pt idx="929">
                  <c:v>0.60000000000000064</c:v>
                </c:pt>
                <c:pt idx="930">
                  <c:v>0.60000000000000064</c:v>
                </c:pt>
                <c:pt idx="931">
                  <c:v>0.60000000000000064</c:v>
                </c:pt>
                <c:pt idx="932">
                  <c:v>0.60000000000000064</c:v>
                </c:pt>
                <c:pt idx="933">
                  <c:v>0.60000000000000064</c:v>
                </c:pt>
                <c:pt idx="934">
                  <c:v>0.77000000000001179</c:v>
                </c:pt>
                <c:pt idx="935">
                  <c:v>0.77000000000001179</c:v>
                </c:pt>
                <c:pt idx="936">
                  <c:v>0.77000000000001179</c:v>
                </c:pt>
                <c:pt idx="937">
                  <c:v>0.77000000000001179</c:v>
                </c:pt>
                <c:pt idx="938">
                  <c:v>0.77000000000001179</c:v>
                </c:pt>
                <c:pt idx="939">
                  <c:v>0.77000000000001179</c:v>
                </c:pt>
                <c:pt idx="940">
                  <c:v>0.77000000000001179</c:v>
                </c:pt>
                <c:pt idx="941">
                  <c:v>0.77000000000001179</c:v>
                </c:pt>
                <c:pt idx="942">
                  <c:v>0.77000000000001179</c:v>
                </c:pt>
                <c:pt idx="943">
                  <c:v>0.77000000000001179</c:v>
                </c:pt>
                <c:pt idx="944">
                  <c:v>0.77000000000001179</c:v>
                </c:pt>
                <c:pt idx="945">
                  <c:v>0.77000000000001179</c:v>
                </c:pt>
                <c:pt idx="946">
                  <c:v>0.77000000000001179</c:v>
                </c:pt>
                <c:pt idx="947">
                  <c:v>0.77000000000001179</c:v>
                </c:pt>
                <c:pt idx="948">
                  <c:v>0.77000000000001179</c:v>
                </c:pt>
                <c:pt idx="949">
                  <c:v>0.77000000000001179</c:v>
                </c:pt>
                <c:pt idx="950">
                  <c:v>0.77000000000001179</c:v>
                </c:pt>
                <c:pt idx="951">
                  <c:v>0.77000000000001179</c:v>
                </c:pt>
                <c:pt idx="952">
                  <c:v>0.91</c:v>
                </c:pt>
                <c:pt idx="953">
                  <c:v>0.91</c:v>
                </c:pt>
                <c:pt idx="954">
                  <c:v>0.91</c:v>
                </c:pt>
                <c:pt idx="955">
                  <c:v>0.91</c:v>
                </c:pt>
                <c:pt idx="956">
                  <c:v>0.91</c:v>
                </c:pt>
                <c:pt idx="957">
                  <c:v>0.91</c:v>
                </c:pt>
                <c:pt idx="958">
                  <c:v>0.91</c:v>
                </c:pt>
                <c:pt idx="959">
                  <c:v>0.91</c:v>
                </c:pt>
                <c:pt idx="960">
                  <c:v>0.91</c:v>
                </c:pt>
                <c:pt idx="961">
                  <c:v>0.91</c:v>
                </c:pt>
                <c:pt idx="962">
                  <c:v>0.91</c:v>
                </c:pt>
                <c:pt idx="963">
                  <c:v>0.91</c:v>
                </c:pt>
                <c:pt idx="964">
                  <c:v>0.91</c:v>
                </c:pt>
                <c:pt idx="965">
                  <c:v>0.91</c:v>
                </c:pt>
                <c:pt idx="966">
                  <c:v>0.91</c:v>
                </c:pt>
                <c:pt idx="967">
                  <c:v>0.91</c:v>
                </c:pt>
                <c:pt idx="968">
                  <c:v>0.91</c:v>
                </c:pt>
                <c:pt idx="969">
                  <c:v>0.91</c:v>
                </c:pt>
                <c:pt idx="970">
                  <c:v>1.1000000000000001</c:v>
                </c:pt>
                <c:pt idx="971">
                  <c:v>1.1000000000000001</c:v>
                </c:pt>
                <c:pt idx="972">
                  <c:v>1.1000000000000001</c:v>
                </c:pt>
                <c:pt idx="973">
                  <c:v>1.1000000000000001</c:v>
                </c:pt>
                <c:pt idx="974">
                  <c:v>1.1000000000000001</c:v>
                </c:pt>
                <c:pt idx="975">
                  <c:v>1.1000000000000001</c:v>
                </c:pt>
                <c:pt idx="976">
                  <c:v>1.2</c:v>
                </c:pt>
                <c:pt idx="977">
                  <c:v>1.2</c:v>
                </c:pt>
                <c:pt idx="978">
                  <c:v>1.2</c:v>
                </c:pt>
                <c:pt idx="979">
                  <c:v>1.2</c:v>
                </c:pt>
                <c:pt idx="980">
                  <c:v>1.2</c:v>
                </c:pt>
                <c:pt idx="981">
                  <c:v>1.2</c:v>
                </c:pt>
                <c:pt idx="982">
                  <c:v>1.2</c:v>
                </c:pt>
                <c:pt idx="983">
                  <c:v>1.2</c:v>
                </c:pt>
                <c:pt idx="984">
                  <c:v>1.2</c:v>
                </c:pt>
                <c:pt idx="985">
                  <c:v>1.2</c:v>
                </c:pt>
                <c:pt idx="986">
                  <c:v>1.2</c:v>
                </c:pt>
                <c:pt idx="987">
                  <c:v>1.2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0.60000000000000064</c:v>
                </c:pt>
                <c:pt idx="1013">
                  <c:v>0.60000000000000064</c:v>
                </c:pt>
                <c:pt idx="1014">
                  <c:v>0.60000000000000064</c:v>
                </c:pt>
                <c:pt idx="1015">
                  <c:v>0.60000000000000064</c:v>
                </c:pt>
                <c:pt idx="1016">
                  <c:v>0.60000000000000064</c:v>
                </c:pt>
                <c:pt idx="1017">
                  <c:v>0.60000000000000064</c:v>
                </c:pt>
                <c:pt idx="1018">
                  <c:v>0.60000000000000064</c:v>
                </c:pt>
                <c:pt idx="1019">
                  <c:v>0.60000000000000064</c:v>
                </c:pt>
                <c:pt idx="1020">
                  <c:v>0.60000000000000064</c:v>
                </c:pt>
                <c:pt idx="1021">
                  <c:v>0.60000000000000064</c:v>
                </c:pt>
                <c:pt idx="1022">
                  <c:v>0.60000000000000064</c:v>
                </c:pt>
                <c:pt idx="1023">
                  <c:v>0.60000000000000064</c:v>
                </c:pt>
                <c:pt idx="1024">
                  <c:v>0.60000000000000064</c:v>
                </c:pt>
                <c:pt idx="1025">
                  <c:v>0.60000000000000064</c:v>
                </c:pt>
                <c:pt idx="1026">
                  <c:v>0.60000000000000064</c:v>
                </c:pt>
                <c:pt idx="1027">
                  <c:v>0.60000000000000064</c:v>
                </c:pt>
                <c:pt idx="1028">
                  <c:v>0.60000000000000064</c:v>
                </c:pt>
                <c:pt idx="1029">
                  <c:v>0.60000000000000064</c:v>
                </c:pt>
                <c:pt idx="1030">
                  <c:v>0.60000000000000064</c:v>
                </c:pt>
                <c:pt idx="1031">
                  <c:v>0.60000000000000064</c:v>
                </c:pt>
                <c:pt idx="1032">
                  <c:v>0.60000000000000064</c:v>
                </c:pt>
                <c:pt idx="1033">
                  <c:v>0.60000000000000064</c:v>
                </c:pt>
                <c:pt idx="1034">
                  <c:v>0.60000000000000064</c:v>
                </c:pt>
                <c:pt idx="1035">
                  <c:v>0.60000000000000064</c:v>
                </c:pt>
                <c:pt idx="1036">
                  <c:v>0.60000000000000064</c:v>
                </c:pt>
                <c:pt idx="1037">
                  <c:v>0.60000000000000064</c:v>
                </c:pt>
                <c:pt idx="1038">
                  <c:v>0.60000000000000064</c:v>
                </c:pt>
                <c:pt idx="1039">
                  <c:v>0.60000000000000064</c:v>
                </c:pt>
                <c:pt idx="1040">
                  <c:v>0.60000000000000064</c:v>
                </c:pt>
                <c:pt idx="1041">
                  <c:v>0.60000000000000064</c:v>
                </c:pt>
                <c:pt idx="1042">
                  <c:v>0.60000000000000064</c:v>
                </c:pt>
                <c:pt idx="1043">
                  <c:v>0.60000000000000064</c:v>
                </c:pt>
                <c:pt idx="1044">
                  <c:v>0.60000000000000064</c:v>
                </c:pt>
                <c:pt idx="1045">
                  <c:v>0.60000000000000064</c:v>
                </c:pt>
                <c:pt idx="1046">
                  <c:v>0.60000000000000064</c:v>
                </c:pt>
                <c:pt idx="1047">
                  <c:v>0.60000000000000064</c:v>
                </c:pt>
                <c:pt idx="1048">
                  <c:v>0.85000000000000064</c:v>
                </c:pt>
                <c:pt idx="1049">
                  <c:v>0.85000000000000064</c:v>
                </c:pt>
                <c:pt idx="1050">
                  <c:v>0.85000000000000064</c:v>
                </c:pt>
                <c:pt idx="1051">
                  <c:v>0.85000000000000064</c:v>
                </c:pt>
                <c:pt idx="1052">
                  <c:v>0.85000000000000064</c:v>
                </c:pt>
                <c:pt idx="1053">
                  <c:v>0.85000000000000064</c:v>
                </c:pt>
                <c:pt idx="1054">
                  <c:v>0.9</c:v>
                </c:pt>
                <c:pt idx="1055">
                  <c:v>0.9</c:v>
                </c:pt>
                <c:pt idx="1056">
                  <c:v>0.9</c:v>
                </c:pt>
                <c:pt idx="1057">
                  <c:v>0.9</c:v>
                </c:pt>
                <c:pt idx="1058">
                  <c:v>0.9</c:v>
                </c:pt>
                <c:pt idx="1059">
                  <c:v>0.9</c:v>
                </c:pt>
                <c:pt idx="1060">
                  <c:v>0.97000000000000064</c:v>
                </c:pt>
                <c:pt idx="1061">
                  <c:v>0.97000000000000064</c:v>
                </c:pt>
                <c:pt idx="1062">
                  <c:v>0.97000000000000064</c:v>
                </c:pt>
                <c:pt idx="1063">
                  <c:v>0.97000000000000064</c:v>
                </c:pt>
                <c:pt idx="1064">
                  <c:v>0.97000000000000064</c:v>
                </c:pt>
                <c:pt idx="1065">
                  <c:v>0.97000000000000064</c:v>
                </c:pt>
                <c:pt idx="1066">
                  <c:v>1.07</c:v>
                </c:pt>
                <c:pt idx="1067">
                  <c:v>1.07</c:v>
                </c:pt>
                <c:pt idx="1068">
                  <c:v>1.07</c:v>
                </c:pt>
                <c:pt idx="1069">
                  <c:v>1.07</c:v>
                </c:pt>
                <c:pt idx="1070">
                  <c:v>1.07</c:v>
                </c:pt>
                <c:pt idx="1071">
                  <c:v>1.07</c:v>
                </c:pt>
                <c:pt idx="1072">
                  <c:v>1</c:v>
                </c:pt>
                <c:pt idx="1073">
                  <c:v>1.1000000000000001</c:v>
                </c:pt>
                <c:pt idx="1074">
                  <c:v>1.1000000000000001</c:v>
                </c:pt>
                <c:pt idx="1075">
                  <c:v>1.1000000000000001</c:v>
                </c:pt>
                <c:pt idx="1076">
                  <c:v>1.1000000000000001</c:v>
                </c:pt>
                <c:pt idx="1077">
                  <c:v>1.1000000000000001</c:v>
                </c:pt>
                <c:pt idx="1078">
                  <c:v>1.2</c:v>
                </c:pt>
                <c:pt idx="1079">
                  <c:v>1.2</c:v>
                </c:pt>
                <c:pt idx="1080">
                  <c:v>1.2</c:v>
                </c:pt>
                <c:pt idx="1081">
                  <c:v>1.2</c:v>
                </c:pt>
                <c:pt idx="1082">
                  <c:v>1.2</c:v>
                </c:pt>
                <c:pt idx="1083">
                  <c:v>1.2</c:v>
                </c:pt>
                <c:pt idx="1084">
                  <c:v>1.2</c:v>
                </c:pt>
                <c:pt idx="1085">
                  <c:v>1.2</c:v>
                </c:pt>
                <c:pt idx="1086">
                  <c:v>1.2</c:v>
                </c:pt>
                <c:pt idx="1087">
                  <c:v>1.2</c:v>
                </c:pt>
                <c:pt idx="1088">
                  <c:v>1.2</c:v>
                </c:pt>
                <c:pt idx="1089">
                  <c:v>1.2</c:v>
                </c:pt>
                <c:pt idx="1090">
                  <c:v>1.32</c:v>
                </c:pt>
                <c:pt idx="1091">
                  <c:v>1.32</c:v>
                </c:pt>
                <c:pt idx="1092">
                  <c:v>1.32</c:v>
                </c:pt>
                <c:pt idx="1093">
                  <c:v>1.32</c:v>
                </c:pt>
                <c:pt idx="1094">
                  <c:v>1.32</c:v>
                </c:pt>
                <c:pt idx="1095">
                  <c:v>1.32</c:v>
                </c:pt>
                <c:pt idx="1096">
                  <c:v>1.32</c:v>
                </c:pt>
                <c:pt idx="1097">
                  <c:v>1.32</c:v>
                </c:pt>
                <c:pt idx="1098">
                  <c:v>1.32</c:v>
                </c:pt>
                <c:pt idx="1099">
                  <c:v>1.32</c:v>
                </c:pt>
                <c:pt idx="1100">
                  <c:v>1.32</c:v>
                </c:pt>
                <c:pt idx="1101">
                  <c:v>1.32</c:v>
                </c:pt>
                <c:pt idx="1102">
                  <c:v>1.4</c:v>
                </c:pt>
                <c:pt idx="1103">
                  <c:v>1.4</c:v>
                </c:pt>
                <c:pt idx="1104">
                  <c:v>1.4</c:v>
                </c:pt>
                <c:pt idx="1105">
                  <c:v>1.4</c:v>
                </c:pt>
                <c:pt idx="1106">
                  <c:v>1.4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8.0000000000000043E-2</c:v>
                </c:pt>
                <c:pt idx="1133">
                  <c:v>8.0000000000000043E-2</c:v>
                </c:pt>
                <c:pt idx="1134">
                  <c:v>8.0000000000000043E-2</c:v>
                </c:pt>
                <c:pt idx="1135">
                  <c:v>8.0000000000000043E-2</c:v>
                </c:pt>
                <c:pt idx="1136">
                  <c:v>8.0000000000000043E-2</c:v>
                </c:pt>
                <c:pt idx="1137">
                  <c:v>8.0000000000000043E-2</c:v>
                </c:pt>
                <c:pt idx="1138">
                  <c:v>8.0000000000000043E-2</c:v>
                </c:pt>
                <c:pt idx="1139">
                  <c:v>8.0000000000000043E-2</c:v>
                </c:pt>
                <c:pt idx="1140">
                  <c:v>8.0000000000000043E-2</c:v>
                </c:pt>
                <c:pt idx="1141">
                  <c:v>8.0000000000000043E-2</c:v>
                </c:pt>
                <c:pt idx="1142">
                  <c:v>8.0000000000000043E-2</c:v>
                </c:pt>
                <c:pt idx="1143">
                  <c:v>8.0000000000000043E-2</c:v>
                </c:pt>
                <c:pt idx="1144">
                  <c:v>0.60000000000000064</c:v>
                </c:pt>
                <c:pt idx="1145">
                  <c:v>0.60000000000000064</c:v>
                </c:pt>
                <c:pt idx="1146">
                  <c:v>0.60000000000000064</c:v>
                </c:pt>
                <c:pt idx="1147">
                  <c:v>0.60000000000000064</c:v>
                </c:pt>
                <c:pt idx="1148">
                  <c:v>0.60000000000000064</c:v>
                </c:pt>
                <c:pt idx="1149">
                  <c:v>0.60000000000000064</c:v>
                </c:pt>
                <c:pt idx="1150">
                  <c:v>0.60000000000000064</c:v>
                </c:pt>
                <c:pt idx="1151">
                  <c:v>0.60000000000000064</c:v>
                </c:pt>
                <c:pt idx="1152">
                  <c:v>0.60000000000000064</c:v>
                </c:pt>
                <c:pt idx="1153">
                  <c:v>0.60000000000000064</c:v>
                </c:pt>
                <c:pt idx="1154">
                  <c:v>0.60000000000000064</c:v>
                </c:pt>
                <c:pt idx="1155">
                  <c:v>0.60000000000000064</c:v>
                </c:pt>
                <c:pt idx="1156">
                  <c:v>0.60000000000000064</c:v>
                </c:pt>
                <c:pt idx="1157">
                  <c:v>0.60000000000000064</c:v>
                </c:pt>
                <c:pt idx="1158">
                  <c:v>0.60000000000000064</c:v>
                </c:pt>
                <c:pt idx="1159">
                  <c:v>0.60000000000000064</c:v>
                </c:pt>
                <c:pt idx="1160">
                  <c:v>0.60000000000000064</c:v>
                </c:pt>
                <c:pt idx="1161">
                  <c:v>0.60000000000000064</c:v>
                </c:pt>
                <c:pt idx="1162">
                  <c:v>0.70000000000000062</c:v>
                </c:pt>
                <c:pt idx="1163">
                  <c:v>0.70000000000000062</c:v>
                </c:pt>
                <c:pt idx="1164">
                  <c:v>0.70000000000000062</c:v>
                </c:pt>
                <c:pt idx="1165">
                  <c:v>0.70000000000000062</c:v>
                </c:pt>
                <c:pt idx="1166">
                  <c:v>0.70000000000000062</c:v>
                </c:pt>
                <c:pt idx="1167">
                  <c:v>0.70000000000000062</c:v>
                </c:pt>
                <c:pt idx="1168">
                  <c:v>0.76000000000001178</c:v>
                </c:pt>
                <c:pt idx="1169">
                  <c:v>0.76000000000001178</c:v>
                </c:pt>
                <c:pt idx="1170">
                  <c:v>0.76000000000001178</c:v>
                </c:pt>
                <c:pt idx="1171">
                  <c:v>0.76000000000001178</c:v>
                </c:pt>
                <c:pt idx="1172">
                  <c:v>0.76000000000001178</c:v>
                </c:pt>
                <c:pt idx="1173">
                  <c:v>0.76000000000001178</c:v>
                </c:pt>
                <c:pt idx="1174">
                  <c:v>0.87000000000000965</c:v>
                </c:pt>
                <c:pt idx="1175">
                  <c:v>0.87000000000000965</c:v>
                </c:pt>
                <c:pt idx="1176">
                  <c:v>0.87000000000000965</c:v>
                </c:pt>
                <c:pt idx="1177">
                  <c:v>0.87000000000000965</c:v>
                </c:pt>
                <c:pt idx="1178">
                  <c:v>0.87000000000000965</c:v>
                </c:pt>
                <c:pt idx="1179">
                  <c:v>0.87000000000000965</c:v>
                </c:pt>
                <c:pt idx="1180">
                  <c:v>0.87000000000000965</c:v>
                </c:pt>
                <c:pt idx="1181">
                  <c:v>0.87000000000000965</c:v>
                </c:pt>
                <c:pt idx="1182">
                  <c:v>0.87000000000000965</c:v>
                </c:pt>
                <c:pt idx="1183">
                  <c:v>0.87000000000000965</c:v>
                </c:pt>
                <c:pt idx="1184">
                  <c:v>0.87000000000000965</c:v>
                </c:pt>
                <c:pt idx="1185">
                  <c:v>0.87000000000000965</c:v>
                </c:pt>
                <c:pt idx="1186">
                  <c:v>0.95000000000000062</c:v>
                </c:pt>
                <c:pt idx="1187">
                  <c:v>0.95000000000000062</c:v>
                </c:pt>
                <c:pt idx="1188">
                  <c:v>0.95000000000000062</c:v>
                </c:pt>
                <c:pt idx="1189">
                  <c:v>0.95000000000000062</c:v>
                </c:pt>
                <c:pt idx="1190">
                  <c:v>0.95000000000000062</c:v>
                </c:pt>
                <c:pt idx="1191">
                  <c:v>0.95000000000000062</c:v>
                </c:pt>
                <c:pt idx="1192">
                  <c:v>1.02</c:v>
                </c:pt>
                <c:pt idx="1193">
                  <c:v>1.02</c:v>
                </c:pt>
                <c:pt idx="1194">
                  <c:v>1.02</c:v>
                </c:pt>
                <c:pt idx="1195">
                  <c:v>1.02</c:v>
                </c:pt>
                <c:pt idx="1196">
                  <c:v>1.02</c:v>
                </c:pt>
                <c:pt idx="1197">
                  <c:v>1.02</c:v>
                </c:pt>
                <c:pt idx="1198">
                  <c:v>1.02</c:v>
                </c:pt>
                <c:pt idx="1199">
                  <c:v>1.02</c:v>
                </c:pt>
                <c:pt idx="1200">
                  <c:v>1.02</c:v>
                </c:pt>
                <c:pt idx="1201">
                  <c:v>1.02</c:v>
                </c:pt>
                <c:pt idx="1202">
                  <c:v>1.02</c:v>
                </c:pt>
                <c:pt idx="1203">
                  <c:v>1.02</c:v>
                </c:pt>
                <c:pt idx="1204">
                  <c:v>1.1499999999999768</c:v>
                </c:pt>
                <c:pt idx="1205">
                  <c:v>1.1499999999999768</c:v>
                </c:pt>
                <c:pt idx="1206">
                  <c:v>1.1499999999999768</c:v>
                </c:pt>
                <c:pt idx="1207">
                  <c:v>1.1499999999999768</c:v>
                </c:pt>
                <c:pt idx="1208">
                  <c:v>1.1499999999999768</c:v>
                </c:pt>
                <c:pt idx="1209">
                  <c:v>1.1499999999999768</c:v>
                </c:pt>
                <c:pt idx="1210">
                  <c:v>1.21</c:v>
                </c:pt>
                <c:pt idx="1211">
                  <c:v>1.21</c:v>
                </c:pt>
                <c:pt idx="1212">
                  <c:v>1.21</c:v>
                </c:pt>
                <c:pt idx="1213">
                  <c:v>1.21</c:v>
                </c:pt>
                <c:pt idx="1214">
                  <c:v>1.21</c:v>
                </c:pt>
                <c:pt idx="1215">
                  <c:v>1.21</c:v>
                </c:pt>
                <c:pt idx="1216">
                  <c:v>1.3</c:v>
                </c:pt>
                <c:pt idx="1217">
                  <c:v>1.3</c:v>
                </c:pt>
                <c:pt idx="1218">
                  <c:v>1.3</c:v>
                </c:pt>
                <c:pt idx="1219">
                  <c:v>1.3</c:v>
                </c:pt>
                <c:pt idx="1220">
                  <c:v>1.3</c:v>
                </c:pt>
                <c:pt idx="1221">
                  <c:v>1.3</c:v>
                </c:pt>
                <c:pt idx="1222">
                  <c:v>1.3</c:v>
                </c:pt>
                <c:pt idx="1223">
                  <c:v>1.3</c:v>
                </c:pt>
                <c:pt idx="1224">
                  <c:v>1.3</c:v>
                </c:pt>
                <c:pt idx="1225">
                  <c:v>1.3</c:v>
                </c:pt>
                <c:pt idx="1226">
                  <c:v>1.3</c:v>
                </c:pt>
                <c:pt idx="1227">
                  <c:v>1.3</c:v>
                </c:pt>
                <c:pt idx="1228">
                  <c:v>1.4</c:v>
                </c:pt>
                <c:pt idx="1229">
                  <c:v>1.4</c:v>
                </c:pt>
                <c:pt idx="1230">
                  <c:v>1.4</c:v>
                </c:pt>
                <c:pt idx="1231">
                  <c:v>1.4</c:v>
                </c:pt>
                <c:pt idx="1232">
                  <c:v>1.4</c:v>
                </c:pt>
                <c:pt idx="1233">
                  <c:v>1.4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0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0.2</c:v>
                </c:pt>
                <c:pt idx="1258">
                  <c:v>0.25</c:v>
                </c:pt>
                <c:pt idx="1259">
                  <c:v>0.30000000000000032</c:v>
                </c:pt>
                <c:pt idx="1260">
                  <c:v>0.35000000000000031</c:v>
                </c:pt>
                <c:pt idx="1261">
                  <c:v>0.4</c:v>
                </c:pt>
                <c:pt idx="1262">
                  <c:v>0.45</c:v>
                </c:pt>
                <c:pt idx="1263">
                  <c:v>0.5</c:v>
                </c:pt>
                <c:pt idx="1264">
                  <c:v>0.55000000000000004</c:v>
                </c:pt>
                <c:pt idx="1265">
                  <c:v>0.60000000000000064</c:v>
                </c:pt>
                <c:pt idx="1266">
                  <c:v>0.6500000000000119</c:v>
                </c:pt>
                <c:pt idx="1267">
                  <c:v>0.70000000000000062</c:v>
                </c:pt>
                <c:pt idx="1268">
                  <c:v>0.75000000000001055</c:v>
                </c:pt>
                <c:pt idx="1269">
                  <c:v>0.8</c:v>
                </c:pt>
                <c:pt idx="1270">
                  <c:v>0.85000000000000064</c:v>
                </c:pt>
                <c:pt idx="1271">
                  <c:v>0.9</c:v>
                </c:pt>
                <c:pt idx="1272">
                  <c:v>0.95000000000000062</c:v>
                </c:pt>
                <c:pt idx="1273">
                  <c:v>1</c:v>
                </c:pt>
                <c:pt idx="1274">
                  <c:v>1.05</c:v>
                </c:pt>
                <c:pt idx="1275">
                  <c:v>1.1000000000000001</c:v>
                </c:pt>
                <c:pt idx="1276">
                  <c:v>1.1499999999999768</c:v>
                </c:pt>
                <c:pt idx="1277">
                  <c:v>1.2</c:v>
                </c:pt>
                <c:pt idx="1278">
                  <c:v>1.2</c:v>
                </c:pt>
                <c:pt idx="1279">
                  <c:v>1.2</c:v>
                </c:pt>
                <c:pt idx="1280">
                  <c:v>1.2</c:v>
                </c:pt>
                <c:pt idx="1281">
                  <c:v>1.2</c:v>
                </c:pt>
                <c:pt idx="1282">
                  <c:v>1.2</c:v>
                </c:pt>
                <c:pt idx="1283">
                  <c:v>1.2</c:v>
                </c:pt>
                <c:pt idx="1284">
                  <c:v>1.2</c:v>
                </c:pt>
                <c:pt idx="1285">
                  <c:v>1.2</c:v>
                </c:pt>
                <c:pt idx="1286">
                  <c:v>1.2</c:v>
                </c:pt>
                <c:pt idx="1287">
                  <c:v>1.2</c:v>
                </c:pt>
                <c:pt idx="1288">
                  <c:v>1.2</c:v>
                </c:pt>
                <c:pt idx="1289">
                  <c:v>1.2</c:v>
                </c:pt>
                <c:pt idx="1290">
                  <c:v>1.2</c:v>
                </c:pt>
                <c:pt idx="1291">
                  <c:v>1.2</c:v>
                </c:pt>
                <c:pt idx="1292">
                  <c:v>1.2</c:v>
                </c:pt>
                <c:pt idx="1293">
                  <c:v>1.2</c:v>
                </c:pt>
                <c:pt idx="1294">
                  <c:v>1.2</c:v>
                </c:pt>
                <c:pt idx="1295">
                  <c:v>1.2</c:v>
                </c:pt>
                <c:pt idx="1296">
                  <c:v>1.2</c:v>
                </c:pt>
                <c:pt idx="1297">
                  <c:v>1.2</c:v>
                </c:pt>
                <c:pt idx="1298">
                  <c:v>1.2</c:v>
                </c:pt>
                <c:pt idx="1299">
                  <c:v>1.2</c:v>
                </c:pt>
                <c:pt idx="1300">
                  <c:v>1.2</c:v>
                </c:pt>
                <c:pt idx="1301">
                  <c:v>1.2</c:v>
                </c:pt>
                <c:pt idx="1302">
                  <c:v>1.2</c:v>
                </c:pt>
                <c:pt idx="1303">
                  <c:v>1.2</c:v>
                </c:pt>
                <c:pt idx="1304">
                  <c:v>1.2</c:v>
                </c:pt>
                <c:pt idx="1305">
                  <c:v>1.2</c:v>
                </c:pt>
                <c:pt idx="1306">
                  <c:v>1.2</c:v>
                </c:pt>
                <c:pt idx="1307">
                  <c:v>1.2</c:v>
                </c:pt>
                <c:pt idx="1308">
                  <c:v>1.2</c:v>
                </c:pt>
                <c:pt idx="1309">
                  <c:v>1.2</c:v>
                </c:pt>
                <c:pt idx="1310">
                  <c:v>1.2</c:v>
                </c:pt>
                <c:pt idx="1311">
                  <c:v>1.2</c:v>
                </c:pt>
                <c:pt idx="1312">
                  <c:v>1.2</c:v>
                </c:pt>
                <c:pt idx="1313">
                  <c:v>1.2</c:v>
                </c:pt>
                <c:pt idx="1314">
                  <c:v>1.2</c:v>
                </c:pt>
                <c:pt idx="1315">
                  <c:v>1.2</c:v>
                </c:pt>
                <c:pt idx="1316">
                  <c:v>1.2</c:v>
                </c:pt>
                <c:pt idx="1317">
                  <c:v>1.2</c:v>
                </c:pt>
                <c:pt idx="1318">
                  <c:v>1.2</c:v>
                </c:pt>
                <c:pt idx="1319">
                  <c:v>1.2</c:v>
                </c:pt>
                <c:pt idx="1320">
                  <c:v>1.2</c:v>
                </c:pt>
                <c:pt idx="1321">
                  <c:v>1.2</c:v>
                </c:pt>
                <c:pt idx="1322">
                  <c:v>1.2</c:v>
                </c:pt>
                <c:pt idx="1323">
                  <c:v>1.2</c:v>
                </c:pt>
                <c:pt idx="1324">
                  <c:v>1.3</c:v>
                </c:pt>
                <c:pt idx="1325">
                  <c:v>1.3</c:v>
                </c:pt>
                <c:pt idx="1326">
                  <c:v>1.3</c:v>
                </c:pt>
                <c:pt idx="1327">
                  <c:v>1.3</c:v>
                </c:pt>
                <c:pt idx="1328">
                  <c:v>1.3</c:v>
                </c:pt>
                <c:pt idx="1329">
                  <c:v>1.3</c:v>
                </c:pt>
                <c:pt idx="1330">
                  <c:v>1.3</c:v>
                </c:pt>
                <c:pt idx="1331">
                  <c:v>1.46</c:v>
                </c:pt>
                <c:pt idx="1332">
                  <c:v>1.46</c:v>
                </c:pt>
                <c:pt idx="1333">
                  <c:v>1.46</c:v>
                </c:pt>
                <c:pt idx="1334">
                  <c:v>1.46</c:v>
                </c:pt>
                <c:pt idx="1335">
                  <c:v>1.46</c:v>
                </c:pt>
                <c:pt idx="1336">
                  <c:v>1.46</c:v>
                </c:pt>
                <c:pt idx="1337">
                  <c:v>1.46</c:v>
                </c:pt>
                <c:pt idx="1338">
                  <c:v>1.46</c:v>
                </c:pt>
                <c:pt idx="1339">
                  <c:v>1.46</c:v>
                </c:pt>
                <c:pt idx="1340">
                  <c:v>1.46</c:v>
                </c:pt>
                <c:pt idx="1341">
                  <c:v>1.46</c:v>
                </c:pt>
                <c:pt idx="1342">
                  <c:v>1.46</c:v>
                </c:pt>
                <c:pt idx="1343">
                  <c:v>1.46</c:v>
                </c:pt>
                <c:pt idx="1344">
                  <c:v>1.46</c:v>
                </c:pt>
                <c:pt idx="1345">
                  <c:v>1.46</c:v>
                </c:pt>
                <c:pt idx="1346">
                  <c:v>1.46</c:v>
                </c:pt>
                <c:pt idx="1347">
                  <c:v>1.46</c:v>
                </c:pt>
                <c:pt idx="1348">
                  <c:v>1.56</c:v>
                </c:pt>
                <c:pt idx="1349">
                  <c:v>1.56</c:v>
                </c:pt>
                <c:pt idx="1350">
                  <c:v>1.56</c:v>
                </c:pt>
                <c:pt idx="1351">
                  <c:v>1.56</c:v>
                </c:pt>
                <c:pt idx="1352">
                  <c:v>1.56</c:v>
                </c:pt>
                <c:pt idx="1353">
                  <c:v>1.56</c:v>
                </c:pt>
                <c:pt idx="1354">
                  <c:v>1.6</c:v>
                </c:pt>
                <c:pt idx="1355">
                  <c:v>1.6</c:v>
                </c:pt>
                <c:pt idx="1356">
                  <c:v>1.6</c:v>
                </c:pt>
                <c:pt idx="1357">
                  <c:v>1.6</c:v>
                </c:pt>
                <c:pt idx="1358">
                  <c:v>1.6</c:v>
                </c:pt>
                <c:pt idx="1359">
                  <c:v>1.6</c:v>
                </c:pt>
                <c:pt idx="1360">
                  <c:v>1.6</c:v>
                </c:pt>
                <c:pt idx="1361">
                  <c:v>1.6</c:v>
                </c:pt>
                <c:pt idx="1362">
                  <c:v>1.6</c:v>
                </c:pt>
                <c:pt idx="1363">
                  <c:v>1.6</c:v>
                </c:pt>
                <c:pt idx="1364">
                  <c:v>1.6</c:v>
                </c:pt>
                <c:pt idx="1365">
                  <c:v>1.6</c:v>
                </c:pt>
                <c:pt idx="1366">
                  <c:v>1.6</c:v>
                </c:pt>
                <c:pt idx="1367">
                  <c:v>1.6</c:v>
                </c:pt>
                <c:pt idx="1368">
                  <c:v>1.6</c:v>
                </c:pt>
                <c:pt idx="1369">
                  <c:v>1.6</c:v>
                </c:pt>
                <c:pt idx="1370">
                  <c:v>1.6</c:v>
                </c:pt>
                <c:pt idx="1371">
                  <c:v>1.6</c:v>
                </c:pt>
                <c:pt idx="1372">
                  <c:v>1.6</c:v>
                </c:pt>
                <c:pt idx="1373">
                  <c:v>1.6</c:v>
                </c:pt>
                <c:pt idx="1374">
                  <c:v>1.6</c:v>
                </c:pt>
                <c:pt idx="1375">
                  <c:v>1.6</c:v>
                </c:pt>
                <c:pt idx="1376">
                  <c:v>1.6</c:v>
                </c:pt>
                <c:pt idx="1377">
                  <c:v>1.6</c:v>
                </c:pt>
                <c:pt idx="1378">
                  <c:v>1.6</c:v>
                </c:pt>
                <c:pt idx="1379">
                  <c:v>1.6</c:v>
                </c:pt>
                <c:pt idx="1380">
                  <c:v>1.6</c:v>
                </c:pt>
                <c:pt idx="1381">
                  <c:v>1.6</c:v>
                </c:pt>
                <c:pt idx="1382">
                  <c:v>1.6</c:v>
                </c:pt>
                <c:pt idx="1383">
                  <c:v>1.6</c:v>
                </c:pt>
              </c:numCache>
            </c:numRef>
          </c:val>
        </c:ser>
        <c:marker val="1"/>
        <c:axId val="62216448"/>
        <c:axId val="62214528"/>
      </c:lineChart>
      <c:catAx>
        <c:axId val="6220633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900" b="0"/>
                </a:pPr>
                <a:r>
                  <a:rPr lang="fr-FR" sz="900" b="0" dirty="0" smtClean="0"/>
                  <a:t>% Presse </a:t>
                </a:r>
                <a:r>
                  <a:rPr lang="fr-FR" sz="900" b="0" dirty="0" err="1" smtClean="0"/>
                  <a:t>Dauer</a:t>
                </a:r>
                <a:r>
                  <a:rPr lang="fr-FR" sz="900" b="0" baseline="0" dirty="0" smtClean="0"/>
                  <a:t> </a:t>
                </a:r>
                <a:endParaRPr lang="fr-FR" sz="900" b="0" dirty="0"/>
              </a:p>
            </c:rich>
          </c:tx>
          <c:layout>
            <c:manualLayout>
              <c:xMode val="edge"/>
              <c:yMode val="edge"/>
              <c:x val="0.37328244138975386"/>
              <c:y val="0.76759180868410393"/>
            </c:manualLayout>
          </c:layout>
        </c:title>
        <c:numFmt formatCode="0%" sourceLinked="0"/>
        <c:tickLblPos val="nextTo"/>
        <c:crossAx val="62208256"/>
        <c:crosses val="autoZero"/>
        <c:auto val="1"/>
        <c:lblAlgn val="ctr"/>
        <c:lblOffset val="100"/>
        <c:tickLblSkip val="138"/>
        <c:tickMarkSkip val="138"/>
      </c:catAx>
      <c:valAx>
        <c:axId val="62208256"/>
        <c:scaling>
          <c:orientation val="minMax"/>
          <c:min val="200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900" b="0"/>
                </a:pPr>
                <a:r>
                  <a:rPr lang="fr-FR" sz="900" b="0"/>
                  <a:t>Conductivité (µS/cm)</a:t>
                </a:r>
              </a:p>
            </c:rich>
          </c:tx>
          <c:layout/>
        </c:title>
        <c:numFmt formatCode="General" sourceLinked="1"/>
        <c:tickLblPos val="nextTo"/>
        <c:crossAx val="62206336"/>
        <c:crosses val="autoZero"/>
        <c:crossBetween val="between"/>
      </c:valAx>
      <c:valAx>
        <c:axId val="62214528"/>
        <c:scaling>
          <c:orientation val="minMax"/>
          <c:max val="20"/>
        </c:scaling>
        <c:axPos val="r"/>
        <c:title>
          <c:tx>
            <c:rich>
              <a:bodyPr rot="5400000" vert="horz"/>
              <a:lstStyle/>
              <a:p>
                <a:pPr>
                  <a:defRPr sz="900" b="0"/>
                </a:pPr>
                <a:r>
                  <a:rPr lang="en-US" sz="900" b="0"/>
                  <a:t>DO 280 et Pression (bars)</a:t>
                </a:r>
              </a:p>
            </c:rich>
          </c:tx>
          <c:layout>
            <c:manualLayout>
              <c:xMode val="edge"/>
              <c:yMode val="edge"/>
              <c:x val="0.96278713465902532"/>
              <c:y val="0.20414811219522638"/>
            </c:manualLayout>
          </c:layout>
        </c:title>
        <c:numFmt formatCode="General" sourceLinked="1"/>
        <c:tickLblPos val="nextTo"/>
        <c:crossAx val="62216448"/>
        <c:crosses val="max"/>
        <c:crossBetween val="between"/>
      </c:valAx>
      <c:catAx>
        <c:axId val="62216448"/>
        <c:scaling>
          <c:orientation val="minMax"/>
        </c:scaling>
        <c:delete val="1"/>
        <c:axPos val="b"/>
        <c:numFmt formatCode="General" sourceLinked="1"/>
        <c:tickLblPos val="none"/>
        <c:crossAx val="62214528"/>
        <c:crosses val="autoZero"/>
        <c:auto val="1"/>
        <c:lblAlgn val="ctr"/>
        <c:lblOffset val="100"/>
      </c:catAx>
    </c:plotArea>
    <c:legend>
      <c:legendPos val="t"/>
      <c:legendEntry>
        <c:idx val="3"/>
        <c:delete val="1"/>
      </c:legendEntry>
      <c:legendEntry>
        <c:idx val="4"/>
        <c:delete val="1"/>
      </c:legendEntry>
      <c:layout>
        <c:manualLayout>
          <c:xMode val="edge"/>
          <c:yMode val="edge"/>
          <c:x val="0.16566462141161512"/>
          <c:y val="1.7078645113650477E-3"/>
          <c:w val="0.58319996441122757"/>
          <c:h val="5.5008135749454005E-2"/>
        </c:manualLayout>
      </c:layout>
      <c:overlay val="1"/>
    </c:legend>
    <c:plotVisOnly val="1"/>
    <c:dispBlanksAs val="span"/>
  </c:chart>
  <c:spPr>
    <a:ln>
      <a:noFill/>
    </a:ln>
  </c:spPr>
  <c:txPr>
    <a:bodyPr/>
    <a:lstStyle/>
    <a:p>
      <a:pPr>
        <a:defRPr sz="800">
          <a:latin typeface="Goudy Old Style" pitchFamily="18" charset="0"/>
        </a:defRPr>
      </a:pPr>
      <a:endParaRPr lang="fr-FR"/>
    </a:p>
  </c:txPr>
  <c:externalData r:id="rId2"/>
  <c:userShapes r:id="rId3"/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image" Target="../media/image33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image" Target="../media/image35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0.16083</cdr:x>
      <cdr:y>0.1509</cdr:y>
    </cdr:from>
    <cdr:to>
      <cdr:x>0.49204</cdr:x>
      <cdr:y>0.2046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962025" y="561975"/>
          <a:ext cx="1981200" cy="2000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fr-FR" sz="110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EC8C80-3C70-4775-A3AA-B8298DD4E29D}" type="datetimeFigureOut">
              <a:rPr lang="de-DE" smtClean="0"/>
              <a:pPr/>
              <a:t>28.08.2014</a:t>
            </a:fld>
            <a:endParaRPr lang="de-D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ADF3A3-5164-4AB4-A024-7A4C677AB166}" type="slidenum">
              <a:rPr lang="de-DE" smtClean="0"/>
              <a:pPr/>
              <a:t>‹N°›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8588405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F82815-0749-463E-9972-9AE0811AE20E}" type="datetimeFigureOut">
              <a:rPr lang="de-DE" smtClean="0"/>
              <a:pPr/>
              <a:t>28.08.2014</a:t>
            </a:fld>
            <a:endParaRPr lang="de-D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de-D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B769EE-286A-4BB6-B0F4-2A5475299594}" type="slidenum">
              <a:rPr lang="de-DE" smtClean="0"/>
              <a:pPr/>
              <a:t>‹N°›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071446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769EE-286A-4BB6-B0F4-2A5475299594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36371587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769EE-286A-4BB6-B0F4-2A5475299594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9067511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769EE-286A-4BB6-B0F4-2A5475299594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3549131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769EE-286A-4BB6-B0F4-2A5475299594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0159426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769EE-286A-4BB6-B0F4-2A5475299594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5238934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769EE-286A-4BB6-B0F4-2A5475299594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8031116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magine 14" descr="Template SOEC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Immagine 7" descr="ACO65J036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r="29787" b="19148"/>
          <a:stretch>
            <a:fillRect/>
          </a:stretch>
        </p:blipFill>
        <p:spPr bwMode="auto">
          <a:xfrm>
            <a:off x="4191000" y="1066800"/>
            <a:ext cx="50292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magine 8" descr="bolle-sopra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4188" y="17463"/>
            <a:ext cx="3579812" cy="398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magine 9" descr="bolle-sotto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1116" flipH="1">
            <a:off x="8026651" y="4558998"/>
            <a:ext cx="1778000" cy="245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magine 8" descr="bolle-sopra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l="-24686"/>
          <a:stretch>
            <a:fillRect/>
          </a:stretch>
        </p:blipFill>
        <p:spPr bwMode="auto">
          <a:xfrm flipH="1">
            <a:off x="7248525" y="-152400"/>
            <a:ext cx="2392363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magine 9" descr="bolle-sotto.png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128913" flipH="1">
            <a:off x="7591425" y="1374775"/>
            <a:ext cx="1398588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mmagine 9" descr="bolle-sotto.png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85770" flipH="1" flipV="1">
            <a:off x="7678738" y="1520825"/>
            <a:ext cx="1687512" cy="253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2483767" y="3306316"/>
            <a:ext cx="4764757" cy="1470025"/>
          </a:xfrm>
        </p:spPr>
        <p:txBody>
          <a:bodyPr anchor="b"/>
          <a:lstStyle>
            <a:lvl1pPr algn="l">
              <a:defRPr sz="3800" b="1">
                <a:solidFill>
                  <a:srgbClr val="800000"/>
                </a:solidFill>
                <a:latin typeface="Century Gothic"/>
                <a:cs typeface="Century Gothic"/>
              </a:defRPr>
            </a:lvl1pPr>
          </a:lstStyle>
          <a:p>
            <a:r>
              <a:rPr lang="it-IT" dirty="0" err="1" smtClean="0"/>
              <a:t>Titre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2483767" y="4844752"/>
            <a:ext cx="4738540" cy="1752600"/>
          </a:xfrm>
        </p:spPr>
        <p:txBody>
          <a:bodyPr>
            <a:normAutofit/>
          </a:bodyPr>
          <a:lstStyle>
            <a:lvl1pPr marL="0" indent="0" algn="l">
              <a:buNone/>
              <a:defRPr sz="2500" b="1">
                <a:solidFill>
                  <a:schemeClr val="tx2"/>
                </a:solidFill>
                <a:latin typeface="Century Gothic"/>
                <a:cs typeface="Century Gothic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Sous-titre</a:t>
            </a:r>
            <a:endParaRPr lang="it-IT" dirty="0"/>
          </a:p>
        </p:txBody>
      </p:sp>
      <p:pic>
        <p:nvPicPr>
          <p:cNvPr id="14" name="Immagine 13" descr="SOEC-LOGO.png"/>
          <p:cNvPicPr>
            <a:picLocks noChangeAspect="1"/>
          </p:cNvPicPr>
          <p:nvPr userDrawn="1"/>
        </p:nvPicPr>
        <p:blipFill rotWithShape="1">
          <a:blip r:embed="rId9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2578756" y="1978094"/>
            <a:ext cx="3289388" cy="1162874"/>
          </a:xfrm>
          <a:prstGeom prst="rect">
            <a:avLst/>
          </a:prstGeom>
          <a:effectLst>
            <a:glow rad="177800">
              <a:schemeClr val="bg1">
                <a:alpha val="75000"/>
              </a:schemeClr>
            </a:glow>
          </a:effectLst>
        </p:spPr>
      </p:pic>
      <p:pic>
        <p:nvPicPr>
          <p:cNvPr id="16" name="Immagine 15" descr="SOFRALAB-LOGO.png"/>
          <p:cNvPicPr>
            <a:picLocks noChangeAspect="1"/>
          </p:cNvPicPr>
          <p:nvPr userDrawn="1"/>
        </p:nvPicPr>
        <p:blipFill rotWithShape="1">
          <a:blip r:embed="rId10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7596472" y="6420411"/>
            <a:ext cx="1224000" cy="24894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recteurs d’acidité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 descr="levur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304800"/>
            <a:ext cx="1324800" cy="1324800"/>
          </a:xfrm>
          <a:prstGeom prst="rect">
            <a:avLst/>
          </a:prstGeom>
        </p:spPr>
      </p:pic>
      <p:sp>
        <p:nvSpPr>
          <p:cNvPr id="11" name="CasellaDiTesto 10"/>
          <p:cNvSpPr txBox="1"/>
          <p:nvPr userDrawn="1"/>
        </p:nvSpPr>
        <p:spPr>
          <a:xfrm>
            <a:off x="395700" y="834053"/>
            <a:ext cx="1295400" cy="385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000" b="1" i="0" kern="1200" baseline="30000" dirty="0" err="1" smtClean="0">
                <a:solidFill>
                  <a:schemeClr val="bg1"/>
                </a:solidFill>
                <a:latin typeface="Century Gothic"/>
                <a:ea typeface="+mn-ea"/>
                <a:cs typeface="Century Gothic"/>
              </a:rPr>
              <a:t>Correcteurs</a:t>
            </a:r>
            <a:r>
              <a:rPr lang="it-IT" sz="2000" b="1" i="0" kern="1200" baseline="30000" dirty="0" smtClean="0">
                <a:solidFill>
                  <a:schemeClr val="bg1"/>
                </a:solidFill>
                <a:latin typeface="Century Gothic"/>
                <a:ea typeface="+mn-ea"/>
                <a:cs typeface="Century Gothic"/>
              </a:rPr>
              <a:t/>
            </a:r>
            <a:br>
              <a:rPr lang="it-IT" sz="2000" b="1" i="0" kern="1200" baseline="30000" dirty="0" smtClean="0">
                <a:solidFill>
                  <a:schemeClr val="bg1"/>
                </a:solidFill>
                <a:latin typeface="Century Gothic"/>
                <a:ea typeface="+mn-ea"/>
                <a:cs typeface="Century Gothic"/>
              </a:rPr>
            </a:br>
            <a:r>
              <a:rPr lang="it-IT" sz="2000" b="1" i="0" kern="1200" baseline="30000" dirty="0" smtClean="0">
                <a:solidFill>
                  <a:schemeClr val="bg1"/>
                </a:solidFill>
                <a:latin typeface="Century Gothic"/>
                <a:ea typeface="+mn-ea"/>
                <a:cs typeface="Century Gothic"/>
              </a:rPr>
              <a:t>d’</a:t>
            </a:r>
            <a:r>
              <a:rPr lang="it-IT" sz="2000" b="1" i="0" kern="1200" baseline="30000" dirty="0" err="1" smtClean="0">
                <a:solidFill>
                  <a:schemeClr val="bg1"/>
                </a:solidFill>
                <a:latin typeface="Century Gothic"/>
                <a:ea typeface="+mn-ea"/>
                <a:cs typeface="Century Gothic"/>
              </a:rPr>
              <a:t>acidité</a:t>
            </a:r>
            <a:endParaRPr lang="it-IT" sz="2000" b="1" i="0" kern="1200" baseline="30000" dirty="0" smtClean="0">
              <a:solidFill>
                <a:schemeClr val="bg1"/>
              </a:solidFill>
              <a:latin typeface="Century Gothic"/>
              <a:ea typeface="+mn-ea"/>
              <a:cs typeface="Century Gothic"/>
            </a:endParaRPr>
          </a:p>
        </p:txBody>
      </p:sp>
      <p:sp>
        <p:nvSpPr>
          <p:cNvPr id="6" name="Segnaposto contenuto 2"/>
          <p:cNvSpPr>
            <a:spLocks noGrp="1"/>
          </p:cNvSpPr>
          <p:nvPr>
            <p:ph idx="1" hasCustomPrompt="1"/>
          </p:nvPr>
        </p:nvSpPr>
        <p:spPr>
          <a:xfrm>
            <a:off x="457200" y="1691680"/>
            <a:ext cx="8229600" cy="5242520"/>
          </a:xfrm>
        </p:spPr>
        <p:txBody>
          <a:bodyPr/>
          <a:lstStyle>
            <a:lvl1pPr>
              <a:buSzPct val="100000"/>
              <a:buFontTx/>
              <a:buBlip>
                <a:blip r:embed="rId3"/>
              </a:buBlip>
              <a:defRPr sz="2400" baseline="0">
                <a:solidFill>
                  <a:schemeClr val="tx2"/>
                </a:solidFill>
                <a:latin typeface="Century Gothic"/>
                <a:cs typeface="Century Gothic"/>
              </a:defRPr>
            </a:lvl1pPr>
            <a:lvl2pPr>
              <a:buSzPct val="100000"/>
              <a:buFontTx/>
              <a:buBlip>
                <a:blip r:embed="rId3"/>
              </a:buBlip>
              <a:defRPr sz="2200">
                <a:solidFill>
                  <a:schemeClr val="tx2"/>
                </a:solidFill>
                <a:latin typeface="Century Gothic"/>
                <a:cs typeface="Century Gothic"/>
              </a:defRPr>
            </a:lvl2pPr>
            <a:lvl3pPr>
              <a:buSzPct val="100000"/>
              <a:buFontTx/>
              <a:buBlip>
                <a:blip r:embed="rId3"/>
              </a:buBlip>
              <a:defRPr sz="2100">
                <a:solidFill>
                  <a:schemeClr val="tx2"/>
                </a:solidFill>
                <a:latin typeface="Century Gothic"/>
                <a:cs typeface="Century Gothic"/>
              </a:defRPr>
            </a:lvl3pPr>
            <a:lvl4pPr>
              <a:buSzPct val="100000"/>
              <a:buFontTx/>
              <a:buBlip>
                <a:blip r:embed="rId3"/>
              </a:buBlip>
              <a:defRPr sz="1900">
                <a:solidFill>
                  <a:schemeClr val="tx2"/>
                </a:solidFill>
                <a:latin typeface="Century Gothic"/>
                <a:cs typeface="Century Gothic"/>
              </a:defRPr>
            </a:lvl4pPr>
            <a:lvl5pPr>
              <a:buSzPct val="100000"/>
              <a:buFontTx/>
              <a:buBlip>
                <a:blip r:embed="rId3"/>
              </a:buBlip>
              <a:defRPr sz="1700">
                <a:solidFill>
                  <a:schemeClr val="tx2"/>
                </a:solidFill>
                <a:latin typeface="Century Gothic"/>
                <a:cs typeface="Century Gothic"/>
              </a:defRPr>
            </a:lvl5pPr>
          </a:lstStyle>
          <a:p>
            <a:pPr lvl="0"/>
            <a:r>
              <a:rPr lang="it-IT" dirty="0" err="1" smtClean="0"/>
              <a:t>Paragraphe</a:t>
            </a:r>
            <a:r>
              <a:rPr lang="it-IT" dirty="0" smtClean="0"/>
              <a:t> </a:t>
            </a:r>
          </a:p>
          <a:p>
            <a:pPr lvl="1"/>
            <a:r>
              <a:rPr lang="it-IT" dirty="0" err="1" smtClean="0"/>
              <a:t>Deuxième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 smtClean="0"/>
          </a:p>
          <a:p>
            <a:pPr lvl="2"/>
            <a:r>
              <a:rPr lang="it-IT" dirty="0" err="1" smtClean="0"/>
              <a:t>Troisième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 smtClean="0"/>
          </a:p>
          <a:p>
            <a:pPr lvl="3"/>
            <a:r>
              <a:rPr lang="it-IT" dirty="0" err="1" smtClean="0"/>
              <a:t>Quatrième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 smtClean="0"/>
          </a:p>
          <a:p>
            <a:pPr lvl="4"/>
            <a:r>
              <a:rPr lang="it-IT" dirty="0" err="1" smtClean="0"/>
              <a:t>Cinquième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/>
          </a:p>
        </p:txBody>
      </p:sp>
      <p:sp>
        <p:nvSpPr>
          <p:cNvPr id="7" name="Segnaposto titolo 1"/>
          <p:cNvSpPr>
            <a:spLocks noGrp="1"/>
          </p:cNvSpPr>
          <p:nvPr>
            <p:ph type="title" hasCustomPrompt="1"/>
          </p:nvPr>
        </p:nvSpPr>
        <p:spPr bwMode="auto">
          <a:xfrm>
            <a:off x="1752600" y="274638"/>
            <a:ext cx="5029200" cy="641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 err="1" smtClean="0"/>
              <a:t>Titre</a:t>
            </a:r>
            <a:endParaRPr lang="it-IT" dirty="0" smtClean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bilisant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 descr="levur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304800"/>
            <a:ext cx="1324800" cy="1324800"/>
          </a:xfrm>
          <a:prstGeom prst="rect">
            <a:avLst/>
          </a:prstGeom>
        </p:spPr>
      </p:pic>
      <p:sp>
        <p:nvSpPr>
          <p:cNvPr id="11" name="CasellaDiTesto 10"/>
          <p:cNvSpPr txBox="1"/>
          <p:nvPr userDrawn="1"/>
        </p:nvSpPr>
        <p:spPr>
          <a:xfrm>
            <a:off x="395700" y="898916"/>
            <a:ext cx="1295400" cy="244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000" b="1" i="0" kern="1200" baseline="30000" dirty="0" err="1" smtClean="0">
                <a:solidFill>
                  <a:schemeClr val="bg1"/>
                </a:solidFill>
                <a:latin typeface="Century Gothic"/>
                <a:ea typeface="+mn-ea"/>
                <a:cs typeface="Century Gothic"/>
              </a:rPr>
              <a:t>Stabilisants</a:t>
            </a:r>
            <a:endParaRPr lang="it-IT" sz="2000" b="1" i="0" kern="1200" baseline="30000" dirty="0" smtClean="0">
              <a:solidFill>
                <a:schemeClr val="bg1"/>
              </a:solidFill>
              <a:latin typeface="Century Gothic"/>
              <a:ea typeface="+mn-ea"/>
              <a:cs typeface="Century Gothic"/>
            </a:endParaRPr>
          </a:p>
        </p:txBody>
      </p:sp>
      <p:sp>
        <p:nvSpPr>
          <p:cNvPr id="6" name="Segnaposto contenuto 2"/>
          <p:cNvSpPr>
            <a:spLocks noGrp="1"/>
          </p:cNvSpPr>
          <p:nvPr>
            <p:ph idx="1" hasCustomPrompt="1"/>
          </p:nvPr>
        </p:nvSpPr>
        <p:spPr>
          <a:xfrm>
            <a:off x="457200" y="1691680"/>
            <a:ext cx="8229600" cy="5242520"/>
          </a:xfrm>
        </p:spPr>
        <p:txBody>
          <a:bodyPr/>
          <a:lstStyle>
            <a:lvl1pPr>
              <a:buSzPct val="100000"/>
              <a:buFontTx/>
              <a:buBlip>
                <a:blip r:embed="rId3"/>
              </a:buBlip>
              <a:defRPr sz="2400" baseline="0">
                <a:solidFill>
                  <a:schemeClr val="tx2"/>
                </a:solidFill>
                <a:latin typeface="Century Gothic"/>
                <a:cs typeface="Century Gothic"/>
              </a:defRPr>
            </a:lvl1pPr>
            <a:lvl2pPr>
              <a:buSzPct val="100000"/>
              <a:buFontTx/>
              <a:buBlip>
                <a:blip r:embed="rId3"/>
              </a:buBlip>
              <a:defRPr sz="2200">
                <a:solidFill>
                  <a:schemeClr val="tx2"/>
                </a:solidFill>
                <a:latin typeface="Century Gothic"/>
                <a:cs typeface="Century Gothic"/>
              </a:defRPr>
            </a:lvl2pPr>
            <a:lvl3pPr>
              <a:buSzPct val="100000"/>
              <a:buFontTx/>
              <a:buBlip>
                <a:blip r:embed="rId3"/>
              </a:buBlip>
              <a:defRPr sz="2100">
                <a:solidFill>
                  <a:schemeClr val="tx2"/>
                </a:solidFill>
                <a:latin typeface="Century Gothic"/>
                <a:cs typeface="Century Gothic"/>
              </a:defRPr>
            </a:lvl3pPr>
            <a:lvl4pPr>
              <a:buSzPct val="100000"/>
              <a:buFontTx/>
              <a:buBlip>
                <a:blip r:embed="rId3"/>
              </a:buBlip>
              <a:defRPr sz="1900">
                <a:solidFill>
                  <a:schemeClr val="tx2"/>
                </a:solidFill>
                <a:latin typeface="Century Gothic"/>
                <a:cs typeface="Century Gothic"/>
              </a:defRPr>
            </a:lvl4pPr>
            <a:lvl5pPr>
              <a:buSzPct val="100000"/>
              <a:buFontTx/>
              <a:buBlip>
                <a:blip r:embed="rId3"/>
              </a:buBlip>
              <a:defRPr sz="1700">
                <a:solidFill>
                  <a:schemeClr val="tx2"/>
                </a:solidFill>
                <a:latin typeface="Century Gothic"/>
                <a:cs typeface="Century Gothic"/>
              </a:defRPr>
            </a:lvl5pPr>
          </a:lstStyle>
          <a:p>
            <a:pPr lvl="0"/>
            <a:r>
              <a:rPr lang="it-IT" dirty="0" err="1" smtClean="0"/>
              <a:t>Paragraphe</a:t>
            </a:r>
            <a:r>
              <a:rPr lang="it-IT" dirty="0" smtClean="0"/>
              <a:t> </a:t>
            </a:r>
          </a:p>
          <a:p>
            <a:pPr lvl="1"/>
            <a:r>
              <a:rPr lang="it-IT" dirty="0" err="1" smtClean="0"/>
              <a:t>Deuxième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 smtClean="0"/>
          </a:p>
          <a:p>
            <a:pPr lvl="2"/>
            <a:r>
              <a:rPr lang="it-IT" dirty="0" err="1" smtClean="0"/>
              <a:t>Troisième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 smtClean="0"/>
          </a:p>
          <a:p>
            <a:pPr lvl="3"/>
            <a:r>
              <a:rPr lang="it-IT" dirty="0" err="1" smtClean="0"/>
              <a:t>Quatrième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 smtClean="0"/>
          </a:p>
          <a:p>
            <a:pPr lvl="4"/>
            <a:r>
              <a:rPr lang="it-IT" dirty="0" err="1" smtClean="0"/>
              <a:t>Cinquième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/>
          </a:p>
        </p:txBody>
      </p:sp>
      <p:sp>
        <p:nvSpPr>
          <p:cNvPr id="7" name="Segnaposto titolo 1"/>
          <p:cNvSpPr>
            <a:spLocks noGrp="1"/>
          </p:cNvSpPr>
          <p:nvPr>
            <p:ph type="title" hasCustomPrompt="1"/>
          </p:nvPr>
        </p:nvSpPr>
        <p:spPr bwMode="auto">
          <a:xfrm>
            <a:off x="1752600" y="274638"/>
            <a:ext cx="5029200" cy="641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 err="1" smtClean="0"/>
              <a:t>Titre</a:t>
            </a:r>
            <a:endParaRPr lang="it-IT" dirty="0" smtClean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servateur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 descr="levur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350" y="304800"/>
            <a:ext cx="1324800" cy="1324800"/>
          </a:xfrm>
          <a:prstGeom prst="rect">
            <a:avLst/>
          </a:prstGeom>
        </p:spPr>
      </p:pic>
      <p:sp>
        <p:nvSpPr>
          <p:cNvPr id="11" name="CasellaDiTesto 10"/>
          <p:cNvSpPr txBox="1"/>
          <p:nvPr userDrawn="1"/>
        </p:nvSpPr>
        <p:spPr>
          <a:xfrm>
            <a:off x="304800" y="916354"/>
            <a:ext cx="1485900" cy="244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000" b="1" i="0" kern="1200" baseline="30000" dirty="0" err="1" smtClean="0">
                <a:solidFill>
                  <a:schemeClr val="bg1"/>
                </a:solidFill>
                <a:latin typeface="Century Gothic"/>
                <a:ea typeface="+mn-ea"/>
                <a:cs typeface="Century Gothic"/>
              </a:rPr>
              <a:t>Conservateurs</a:t>
            </a:r>
            <a:endParaRPr lang="it-IT" sz="2000" b="1" i="0" kern="1200" baseline="30000" dirty="0" smtClean="0">
              <a:solidFill>
                <a:schemeClr val="bg1"/>
              </a:solidFill>
              <a:latin typeface="Century Gothic"/>
              <a:ea typeface="+mn-ea"/>
              <a:cs typeface="Century Gothic"/>
            </a:endParaRPr>
          </a:p>
        </p:txBody>
      </p:sp>
      <p:sp>
        <p:nvSpPr>
          <p:cNvPr id="6" name="Segnaposto contenuto 2"/>
          <p:cNvSpPr>
            <a:spLocks noGrp="1"/>
          </p:cNvSpPr>
          <p:nvPr>
            <p:ph idx="1" hasCustomPrompt="1"/>
          </p:nvPr>
        </p:nvSpPr>
        <p:spPr>
          <a:xfrm>
            <a:off x="457200" y="1691680"/>
            <a:ext cx="8229600" cy="5242520"/>
          </a:xfrm>
        </p:spPr>
        <p:txBody>
          <a:bodyPr/>
          <a:lstStyle>
            <a:lvl1pPr>
              <a:buSzPct val="100000"/>
              <a:buFontTx/>
              <a:buBlip>
                <a:blip r:embed="rId3"/>
              </a:buBlip>
              <a:defRPr sz="2400" baseline="0">
                <a:solidFill>
                  <a:schemeClr val="tx2"/>
                </a:solidFill>
                <a:latin typeface="Century Gothic"/>
                <a:cs typeface="Century Gothic"/>
              </a:defRPr>
            </a:lvl1pPr>
            <a:lvl2pPr>
              <a:buSzPct val="100000"/>
              <a:buFontTx/>
              <a:buBlip>
                <a:blip r:embed="rId3"/>
              </a:buBlip>
              <a:defRPr sz="2200">
                <a:solidFill>
                  <a:schemeClr val="tx2"/>
                </a:solidFill>
                <a:latin typeface="Century Gothic"/>
                <a:cs typeface="Century Gothic"/>
              </a:defRPr>
            </a:lvl2pPr>
            <a:lvl3pPr>
              <a:buSzPct val="100000"/>
              <a:buFontTx/>
              <a:buBlip>
                <a:blip r:embed="rId3"/>
              </a:buBlip>
              <a:defRPr sz="2100">
                <a:solidFill>
                  <a:schemeClr val="tx2"/>
                </a:solidFill>
                <a:latin typeface="Century Gothic"/>
                <a:cs typeface="Century Gothic"/>
              </a:defRPr>
            </a:lvl3pPr>
            <a:lvl4pPr>
              <a:buSzPct val="100000"/>
              <a:buFontTx/>
              <a:buBlip>
                <a:blip r:embed="rId3"/>
              </a:buBlip>
              <a:defRPr sz="1900">
                <a:solidFill>
                  <a:schemeClr val="tx2"/>
                </a:solidFill>
                <a:latin typeface="Century Gothic"/>
                <a:cs typeface="Century Gothic"/>
              </a:defRPr>
            </a:lvl4pPr>
            <a:lvl5pPr>
              <a:buSzPct val="100000"/>
              <a:buFontTx/>
              <a:buBlip>
                <a:blip r:embed="rId3"/>
              </a:buBlip>
              <a:defRPr sz="1700">
                <a:solidFill>
                  <a:schemeClr val="tx2"/>
                </a:solidFill>
                <a:latin typeface="Century Gothic"/>
                <a:cs typeface="Century Gothic"/>
              </a:defRPr>
            </a:lvl5pPr>
          </a:lstStyle>
          <a:p>
            <a:pPr lvl="0"/>
            <a:r>
              <a:rPr lang="it-IT" dirty="0" err="1" smtClean="0"/>
              <a:t>Paragraphe</a:t>
            </a:r>
            <a:r>
              <a:rPr lang="it-IT" dirty="0" smtClean="0"/>
              <a:t> </a:t>
            </a:r>
          </a:p>
          <a:p>
            <a:pPr lvl="1"/>
            <a:r>
              <a:rPr lang="it-IT" dirty="0" err="1" smtClean="0"/>
              <a:t>Deuxième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 smtClean="0"/>
          </a:p>
          <a:p>
            <a:pPr lvl="2"/>
            <a:r>
              <a:rPr lang="it-IT" dirty="0" err="1" smtClean="0"/>
              <a:t>Troisième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 smtClean="0"/>
          </a:p>
          <a:p>
            <a:pPr lvl="3"/>
            <a:r>
              <a:rPr lang="it-IT" dirty="0" err="1" smtClean="0"/>
              <a:t>Quatrième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 smtClean="0"/>
          </a:p>
          <a:p>
            <a:pPr lvl="4"/>
            <a:r>
              <a:rPr lang="it-IT" dirty="0" err="1" smtClean="0"/>
              <a:t>Cinquième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/>
          </a:p>
        </p:txBody>
      </p:sp>
      <p:sp>
        <p:nvSpPr>
          <p:cNvPr id="7" name="Segnaposto titolo 1"/>
          <p:cNvSpPr>
            <a:spLocks noGrp="1"/>
          </p:cNvSpPr>
          <p:nvPr>
            <p:ph type="title" hasCustomPrompt="1"/>
          </p:nvPr>
        </p:nvSpPr>
        <p:spPr bwMode="auto">
          <a:xfrm>
            <a:off x="1752600" y="274638"/>
            <a:ext cx="5029200" cy="641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 err="1" smtClean="0"/>
              <a:t>Titre</a:t>
            </a:r>
            <a:endParaRPr lang="it-IT" dirty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itements  spécifiqu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304800"/>
            <a:ext cx="1324800" cy="1324800"/>
          </a:xfrm>
          <a:prstGeom prst="rect">
            <a:avLst/>
          </a:prstGeom>
        </p:spPr>
      </p:pic>
      <p:sp>
        <p:nvSpPr>
          <p:cNvPr id="6" name="CasellaDiTesto 5"/>
          <p:cNvSpPr txBox="1"/>
          <p:nvPr userDrawn="1"/>
        </p:nvSpPr>
        <p:spPr>
          <a:xfrm>
            <a:off x="419100" y="840891"/>
            <a:ext cx="1295400" cy="385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000" b="1" i="0" kern="1200" baseline="30000" dirty="0" err="1" smtClean="0">
                <a:solidFill>
                  <a:schemeClr val="bg1"/>
                </a:solidFill>
                <a:latin typeface="Century Gothic"/>
                <a:ea typeface="+mn-ea"/>
                <a:cs typeface="Century Gothic"/>
              </a:rPr>
              <a:t>Traitements</a:t>
            </a:r>
            <a:r>
              <a:rPr lang="it-IT" sz="2000" b="1" i="0" kern="1200" baseline="30000" dirty="0" smtClean="0">
                <a:solidFill>
                  <a:schemeClr val="bg1"/>
                </a:solidFill>
                <a:latin typeface="Century Gothic"/>
                <a:ea typeface="+mn-ea"/>
                <a:cs typeface="Century Gothic"/>
              </a:rPr>
              <a:t> </a:t>
            </a:r>
            <a:br>
              <a:rPr lang="it-IT" sz="2000" b="1" i="0" kern="1200" baseline="30000" dirty="0" smtClean="0">
                <a:solidFill>
                  <a:schemeClr val="bg1"/>
                </a:solidFill>
                <a:latin typeface="Century Gothic"/>
                <a:ea typeface="+mn-ea"/>
                <a:cs typeface="Century Gothic"/>
              </a:rPr>
            </a:br>
            <a:r>
              <a:rPr lang="it-IT" sz="2000" b="1" i="0" kern="1200" baseline="30000" dirty="0" err="1" smtClean="0">
                <a:solidFill>
                  <a:schemeClr val="bg1"/>
                </a:solidFill>
                <a:latin typeface="Century Gothic"/>
                <a:ea typeface="+mn-ea"/>
                <a:cs typeface="Century Gothic"/>
              </a:rPr>
              <a:t>spécifiques</a:t>
            </a:r>
            <a:endParaRPr lang="it-IT" sz="2000" b="1" i="0" kern="1200" baseline="30000" dirty="0" smtClean="0">
              <a:solidFill>
                <a:schemeClr val="bg1"/>
              </a:solidFill>
              <a:latin typeface="Century Gothic"/>
              <a:ea typeface="+mn-ea"/>
              <a:cs typeface="Century Gothic"/>
            </a:endParaRPr>
          </a:p>
        </p:txBody>
      </p:sp>
      <p:sp>
        <p:nvSpPr>
          <p:cNvPr id="7" name="Segnaposto contenuto 2"/>
          <p:cNvSpPr>
            <a:spLocks noGrp="1"/>
          </p:cNvSpPr>
          <p:nvPr>
            <p:ph idx="1" hasCustomPrompt="1"/>
          </p:nvPr>
        </p:nvSpPr>
        <p:spPr>
          <a:xfrm>
            <a:off x="457200" y="1691680"/>
            <a:ext cx="8229600" cy="5242520"/>
          </a:xfrm>
        </p:spPr>
        <p:txBody>
          <a:bodyPr/>
          <a:lstStyle>
            <a:lvl1pPr>
              <a:buSzPct val="100000"/>
              <a:buFontTx/>
              <a:buBlip>
                <a:blip r:embed="rId3"/>
              </a:buBlip>
              <a:defRPr sz="2400" baseline="0">
                <a:solidFill>
                  <a:schemeClr val="tx2"/>
                </a:solidFill>
                <a:latin typeface="Century Gothic"/>
                <a:cs typeface="Century Gothic"/>
              </a:defRPr>
            </a:lvl1pPr>
            <a:lvl2pPr>
              <a:buSzPct val="100000"/>
              <a:buFontTx/>
              <a:buBlip>
                <a:blip r:embed="rId3"/>
              </a:buBlip>
              <a:defRPr sz="2200">
                <a:solidFill>
                  <a:schemeClr val="tx2"/>
                </a:solidFill>
                <a:latin typeface="Century Gothic"/>
                <a:cs typeface="Century Gothic"/>
              </a:defRPr>
            </a:lvl2pPr>
            <a:lvl3pPr>
              <a:buSzPct val="100000"/>
              <a:buFontTx/>
              <a:buBlip>
                <a:blip r:embed="rId3"/>
              </a:buBlip>
              <a:defRPr sz="2100">
                <a:solidFill>
                  <a:schemeClr val="tx2"/>
                </a:solidFill>
                <a:latin typeface="Century Gothic"/>
                <a:cs typeface="Century Gothic"/>
              </a:defRPr>
            </a:lvl3pPr>
            <a:lvl4pPr>
              <a:buSzPct val="100000"/>
              <a:buFontTx/>
              <a:buBlip>
                <a:blip r:embed="rId3"/>
              </a:buBlip>
              <a:defRPr sz="1900">
                <a:solidFill>
                  <a:schemeClr val="tx2"/>
                </a:solidFill>
                <a:latin typeface="Century Gothic"/>
                <a:cs typeface="Century Gothic"/>
              </a:defRPr>
            </a:lvl4pPr>
            <a:lvl5pPr>
              <a:buSzPct val="100000"/>
              <a:buFontTx/>
              <a:buBlip>
                <a:blip r:embed="rId3"/>
              </a:buBlip>
              <a:defRPr sz="1700">
                <a:solidFill>
                  <a:schemeClr val="tx2"/>
                </a:solidFill>
                <a:latin typeface="Century Gothic"/>
                <a:cs typeface="Century Gothic"/>
              </a:defRPr>
            </a:lvl5pPr>
          </a:lstStyle>
          <a:p>
            <a:pPr lvl="0"/>
            <a:r>
              <a:rPr lang="it-IT" dirty="0" err="1" smtClean="0"/>
              <a:t>Paragraphe</a:t>
            </a:r>
            <a:r>
              <a:rPr lang="it-IT" dirty="0" smtClean="0"/>
              <a:t> </a:t>
            </a:r>
          </a:p>
          <a:p>
            <a:pPr lvl="1"/>
            <a:r>
              <a:rPr lang="it-IT" dirty="0" err="1" smtClean="0"/>
              <a:t>Deuxième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 smtClean="0"/>
          </a:p>
          <a:p>
            <a:pPr lvl="2"/>
            <a:r>
              <a:rPr lang="it-IT" dirty="0" err="1" smtClean="0"/>
              <a:t>Troisième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 smtClean="0"/>
          </a:p>
          <a:p>
            <a:pPr lvl="3"/>
            <a:r>
              <a:rPr lang="it-IT" dirty="0" err="1" smtClean="0"/>
              <a:t>Quatrième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 smtClean="0"/>
          </a:p>
          <a:p>
            <a:pPr lvl="4"/>
            <a:r>
              <a:rPr lang="it-IT" dirty="0" err="1" smtClean="0"/>
              <a:t>Cinquième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/>
          </a:p>
        </p:txBody>
      </p:sp>
      <p:sp>
        <p:nvSpPr>
          <p:cNvPr id="8" name="Segnaposto titolo 1"/>
          <p:cNvSpPr>
            <a:spLocks noGrp="1"/>
          </p:cNvSpPr>
          <p:nvPr>
            <p:ph type="title" hasCustomPrompt="1"/>
          </p:nvPr>
        </p:nvSpPr>
        <p:spPr bwMode="auto">
          <a:xfrm>
            <a:off x="1752600" y="274638"/>
            <a:ext cx="5029200" cy="641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 err="1" smtClean="0"/>
              <a:t>Titre</a:t>
            </a:r>
            <a:endParaRPr lang="it-IT" dirty="0" smtClean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ns bi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levur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304800"/>
            <a:ext cx="1324800" cy="1324800"/>
          </a:xfrm>
          <a:prstGeom prst="rect">
            <a:avLst/>
          </a:prstGeom>
        </p:spPr>
      </p:pic>
      <p:sp>
        <p:nvSpPr>
          <p:cNvPr id="9" name="CasellaDiTesto 8"/>
          <p:cNvSpPr txBox="1"/>
          <p:nvPr userDrawn="1"/>
        </p:nvSpPr>
        <p:spPr>
          <a:xfrm>
            <a:off x="419100" y="914400"/>
            <a:ext cx="1295400" cy="244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000" b="1" i="0" kern="1200" baseline="30000" dirty="0" err="1" smtClean="0">
                <a:solidFill>
                  <a:schemeClr val="bg1"/>
                </a:solidFill>
                <a:latin typeface="Century Gothic"/>
                <a:ea typeface="+mn-ea"/>
                <a:cs typeface="Century Gothic"/>
              </a:rPr>
              <a:t>Vins</a:t>
            </a:r>
            <a:r>
              <a:rPr lang="it-IT" sz="2000" b="1" i="0" kern="1200" baseline="30000" dirty="0" smtClean="0">
                <a:solidFill>
                  <a:schemeClr val="bg1"/>
                </a:solidFill>
                <a:latin typeface="Century Gothic"/>
                <a:ea typeface="+mn-ea"/>
                <a:cs typeface="Century Gothic"/>
              </a:rPr>
              <a:t> bios</a:t>
            </a:r>
          </a:p>
        </p:txBody>
      </p:sp>
      <p:sp>
        <p:nvSpPr>
          <p:cNvPr id="8" name="Segnaposto contenuto 2"/>
          <p:cNvSpPr>
            <a:spLocks noGrp="1"/>
          </p:cNvSpPr>
          <p:nvPr>
            <p:ph idx="1" hasCustomPrompt="1"/>
          </p:nvPr>
        </p:nvSpPr>
        <p:spPr>
          <a:xfrm>
            <a:off x="457200" y="1691680"/>
            <a:ext cx="8229600" cy="5242520"/>
          </a:xfrm>
        </p:spPr>
        <p:txBody>
          <a:bodyPr/>
          <a:lstStyle>
            <a:lvl1pPr>
              <a:buSzPct val="100000"/>
              <a:buFontTx/>
              <a:buBlip>
                <a:blip r:embed="rId3"/>
              </a:buBlip>
              <a:defRPr sz="2400" baseline="0">
                <a:solidFill>
                  <a:schemeClr val="tx2"/>
                </a:solidFill>
                <a:latin typeface="Century Gothic"/>
                <a:cs typeface="Century Gothic"/>
              </a:defRPr>
            </a:lvl1pPr>
            <a:lvl2pPr>
              <a:buSzPct val="100000"/>
              <a:buFontTx/>
              <a:buBlip>
                <a:blip r:embed="rId3"/>
              </a:buBlip>
              <a:defRPr sz="2200">
                <a:solidFill>
                  <a:schemeClr val="tx2"/>
                </a:solidFill>
                <a:latin typeface="Century Gothic"/>
                <a:cs typeface="Century Gothic"/>
              </a:defRPr>
            </a:lvl2pPr>
            <a:lvl3pPr>
              <a:buSzPct val="100000"/>
              <a:buFontTx/>
              <a:buBlip>
                <a:blip r:embed="rId3"/>
              </a:buBlip>
              <a:defRPr sz="2100">
                <a:solidFill>
                  <a:schemeClr val="tx2"/>
                </a:solidFill>
                <a:latin typeface="Century Gothic"/>
                <a:cs typeface="Century Gothic"/>
              </a:defRPr>
            </a:lvl3pPr>
            <a:lvl4pPr>
              <a:buSzPct val="100000"/>
              <a:buFontTx/>
              <a:buBlip>
                <a:blip r:embed="rId3"/>
              </a:buBlip>
              <a:defRPr sz="1900">
                <a:solidFill>
                  <a:schemeClr val="tx2"/>
                </a:solidFill>
                <a:latin typeface="Century Gothic"/>
                <a:cs typeface="Century Gothic"/>
              </a:defRPr>
            </a:lvl4pPr>
            <a:lvl5pPr>
              <a:buSzPct val="100000"/>
              <a:buFontTx/>
              <a:buBlip>
                <a:blip r:embed="rId3"/>
              </a:buBlip>
              <a:defRPr sz="1700">
                <a:solidFill>
                  <a:schemeClr val="tx2"/>
                </a:solidFill>
                <a:latin typeface="Century Gothic"/>
                <a:cs typeface="Century Gothic"/>
              </a:defRPr>
            </a:lvl5pPr>
          </a:lstStyle>
          <a:p>
            <a:pPr lvl="0"/>
            <a:r>
              <a:rPr lang="it-IT" dirty="0" err="1" smtClean="0"/>
              <a:t>Paragraphe</a:t>
            </a:r>
            <a:r>
              <a:rPr lang="it-IT" dirty="0" smtClean="0"/>
              <a:t> </a:t>
            </a:r>
          </a:p>
          <a:p>
            <a:pPr lvl="1"/>
            <a:r>
              <a:rPr lang="it-IT" dirty="0" err="1" smtClean="0"/>
              <a:t>Deuxième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 smtClean="0"/>
          </a:p>
          <a:p>
            <a:pPr lvl="2"/>
            <a:r>
              <a:rPr lang="it-IT" dirty="0" err="1" smtClean="0"/>
              <a:t>Troisième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 smtClean="0"/>
          </a:p>
          <a:p>
            <a:pPr lvl="3"/>
            <a:r>
              <a:rPr lang="it-IT" dirty="0" err="1" smtClean="0"/>
              <a:t>Quatrième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 smtClean="0"/>
          </a:p>
          <a:p>
            <a:pPr lvl="4"/>
            <a:r>
              <a:rPr lang="it-IT" dirty="0" err="1" smtClean="0"/>
              <a:t>Cinquième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/>
          </a:p>
        </p:txBody>
      </p:sp>
      <p:sp>
        <p:nvSpPr>
          <p:cNvPr id="10" name="Segnaposto titolo 1"/>
          <p:cNvSpPr>
            <a:spLocks noGrp="1"/>
          </p:cNvSpPr>
          <p:nvPr>
            <p:ph type="title" hasCustomPrompt="1"/>
          </p:nvPr>
        </p:nvSpPr>
        <p:spPr bwMode="auto">
          <a:xfrm>
            <a:off x="1752600" y="274638"/>
            <a:ext cx="5029200" cy="641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 err="1" smtClean="0"/>
              <a:t>Titre</a:t>
            </a:r>
            <a:endParaRPr lang="it-IT" dirty="0" smtClean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juva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levur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304800"/>
            <a:ext cx="1324800" cy="1324800"/>
          </a:xfrm>
          <a:prstGeom prst="rect">
            <a:avLst/>
          </a:prstGeom>
        </p:spPr>
      </p:pic>
      <p:sp>
        <p:nvSpPr>
          <p:cNvPr id="6" name="CasellaDiTesto 5"/>
          <p:cNvSpPr txBox="1"/>
          <p:nvPr userDrawn="1"/>
        </p:nvSpPr>
        <p:spPr>
          <a:xfrm>
            <a:off x="419100" y="914400"/>
            <a:ext cx="1295400" cy="244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000" b="1" i="0" kern="1200" baseline="30000" dirty="0" err="1" smtClean="0">
                <a:solidFill>
                  <a:schemeClr val="bg1"/>
                </a:solidFill>
                <a:latin typeface="Century Gothic"/>
                <a:ea typeface="+mn-ea"/>
                <a:cs typeface="Century Gothic"/>
              </a:rPr>
              <a:t>Adjuvants</a:t>
            </a:r>
            <a:endParaRPr lang="it-IT" sz="2000" b="1" i="0" kern="1200" baseline="30000" dirty="0" smtClean="0">
              <a:solidFill>
                <a:schemeClr val="bg1"/>
              </a:solidFill>
              <a:latin typeface="Century Gothic"/>
              <a:ea typeface="+mn-ea"/>
              <a:cs typeface="Century Gothic"/>
            </a:endParaRPr>
          </a:p>
        </p:txBody>
      </p:sp>
      <p:sp>
        <p:nvSpPr>
          <p:cNvPr id="7" name="Segnaposto contenuto 2"/>
          <p:cNvSpPr>
            <a:spLocks noGrp="1"/>
          </p:cNvSpPr>
          <p:nvPr>
            <p:ph idx="1" hasCustomPrompt="1"/>
          </p:nvPr>
        </p:nvSpPr>
        <p:spPr>
          <a:xfrm>
            <a:off x="457200" y="1691680"/>
            <a:ext cx="8229600" cy="5242520"/>
          </a:xfrm>
        </p:spPr>
        <p:txBody>
          <a:bodyPr/>
          <a:lstStyle>
            <a:lvl1pPr>
              <a:buSzPct val="100000"/>
              <a:buFontTx/>
              <a:buBlip>
                <a:blip r:embed="rId3"/>
              </a:buBlip>
              <a:defRPr sz="2400" baseline="0">
                <a:solidFill>
                  <a:schemeClr val="tx2"/>
                </a:solidFill>
                <a:latin typeface="Century Gothic"/>
                <a:cs typeface="Century Gothic"/>
              </a:defRPr>
            </a:lvl1pPr>
            <a:lvl2pPr>
              <a:buSzPct val="100000"/>
              <a:buFontTx/>
              <a:buBlip>
                <a:blip r:embed="rId3"/>
              </a:buBlip>
              <a:defRPr sz="2200">
                <a:solidFill>
                  <a:schemeClr val="tx2"/>
                </a:solidFill>
                <a:latin typeface="Century Gothic"/>
                <a:cs typeface="Century Gothic"/>
              </a:defRPr>
            </a:lvl2pPr>
            <a:lvl3pPr>
              <a:buSzPct val="100000"/>
              <a:buFontTx/>
              <a:buBlip>
                <a:blip r:embed="rId3"/>
              </a:buBlip>
              <a:defRPr sz="2100">
                <a:solidFill>
                  <a:schemeClr val="tx2"/>
                </a:solidFill>
                <a:latin typeface="Century Gothic"/>
                <a:cs typeface="Century Gothic"/>
              </a:defRPr>
            </a:lvl3pPr>
            <a:lvl4pPr>
              <a:buSzPct val="100000"/>
              <a:buFontTx/>
              <a:buBlip>
                <a:blip r:embed="rId3"/>
              </a:buBlip>
              <a:defRPr sz="1900">
                <a:solidFill>
                  <a:schemeClr val="tx2"/>
                </a:solidFill>
                <a:latin typeface="Century Gothic"/>
                <a:cs typeface="Century Gothic"/>
              </a:defRPr>
            </a:lvl4pPr>
            <a:lvl5pPr>
              <a:buSzPct val="100000"/>
              <a:buFontTx/>
              <a:buBlip>
                <a:blip r:embed="rId3"/>
              </a:buBlip>
              <a:defRPr sz="1700">
                <a:solidFill>
                  <a:schemeClr val="tx2"/>
                </a:solidFill>
                <a:latin typeface="Century Gothic"/>
                <a:cs typeface="Century Gothic"/>
              </a:defRPr>
            </a:lvl5pPr>
          </a:lstStyle>
          <a:p>
            <a:pPr lvl="0"/>
            <a:r>
              <a:rPr lang="it-IT" dirty="0" err="1" smtClean="0"/>
              <a:t>Paragraphe</a:t>
            </a:r>
            <a:r>
              <a:rPr lang="it-IT" dirty="0" smtClean="0"/>
              <a:t> </a:t>
            </a:r>
          </a:p>
          <a:p>
            <a:pPr lvl="1"/>
            <a:r>
              <a:rPr lang="it-IT" dirty="0" err="1" smtClean="0"/>
              <a:t>Deuxième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 smtClean="0"/>
          </a:p>
          <a:p>
            <a:pPr lvl="2"/>
            <a:r>
              <a:rPr lang="it-IT" dirty="0" err="1" smtClean="0"/>
              <a:t>Troisième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 smtClean="0"/>
          </a:p>
          <a:p>
            <a:pPr lvl="3"/>
            <a:r>
              <a:rPr lang="it-IT" dirty="0" err="1" smtClean="0"/>
              <a:t>Quatrième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 smtClean="0"/>
          </a:p>
          <a:p>
            <a:pPr lvl="4"/>
            <a:r>
              <a:rPr lang="it-IT" dirty="0" err="1" smtClean="0"/>
              <a:t>Cinquième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/>
          </a:p>
        </p:txBody>
      </p:sp>
      <p:sp>
        <p:nvSpPr>
          <p:cNvPr id="8" name="Segnaposto titolo 1"/>
          <p:cNvSpPr>
            <a:spLocks noGrp="1"/>
          </p:cNvSpPr>
          <p:nvPr>
            <p:ph type="title" hasCustomPrompt="1"/>
          </p:nvPr>
        </p:nvSpPr>
        <p:spPr bwMode="auto">
          <a:xfrm>
            <a:off x="1752600" y="274638"/>
            <a:ext cx="5029200" cy="641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 err="1" smtClean="0"/>
              <a:t>Titre</a:t>
            </a:r>
            <a:endParaRPr lang="it-IT" dirty="0" smtClean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6" descr="SIMBOLI-CORRETTIsottili1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638175"/>
            <a:ext cx="3962400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722313" y="4672013"/>
            <a:ext cx="7772400" cy="585787"/>
          </a:xfrm>
        </p:spPr>
        <p:txBody>
          <a:bodyPr anchor="t"/>
          <a:lstStyle>
            <a:lvl1pPr algn="ctr">
              <a:defRPr sz="3400" b="1" cap="all">
                <a:latin typeface="Century Gothic"/>
                <a:cs typeface="Century Gothic"/>
              </a:defRPr>
            </a:lvl1pPr>
          </a:lstStyle>
          <a:p>
            <a:r>
              <a:rPr lang="it-IT" dirty="0" smtClean="0"/>
              <a:t>TITRE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 hasCustomPrompt="1"/>
          </p:nvPr>
        </p:nvSpPr>
        <p:spPr>
          <a:xfrm>
            <a:off x="722313" y="5357813"/>
            <a:ext cx="7772400" cy="11953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 err="1" smtClean="0"/>
              <a:t>Sous-titre</a:t>
            </a:r>
            <a:endParaRPr lang="it-IT" dirty="0" smtClean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6" descr="SIMBOLI-CORRETTIsottili2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685800"/>
            <a:ext cx="4114800" cy="374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722313" y="4672013"/>
            <a:ext cx="7772400" cy="585787"/>
          </a:xfrm>
        </p:spPr>
        <p:txBody>
          <a:bodyPr anchor="t"/>
          <a:lstStyle>
            <a:lvl1pPr algn="ctr">
              <a:defRPr sz="3400" b="1" cap="all">
                <a:latin typeface="Century Gothic"/>
                <a:cs typeface="Century Gothic"/>
              </a:defRPr>
            </a:lvl1pPr>
          </a:lstStyle>
          <a:p>
            <a:r>
              <a:rPr lang="it-IT" dirty="0" err="1" smtClean="0"/>
              <a:t>tITRE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 hasCustomPrompt="1"/>
          </p:nvPr>
        </p:nvSpPr>
        <p:spPr>
          <a:xfrm>
            <a:off x="722313" y="5357813"/>
            <a:ext cx="7772400" cy="11953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 err="1" smtClean="0"/>
              <a:t>Sous-titre</a:t>
            </a:r>
            <a:endParaRPr lang="it-IT" dirty="0" smtClean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6" descr="SIMBOLI-CORRETTIsottili3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544513"/>
            <a:ext cx="3962400" cy="368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685800" y="4267200"/>
            <a:ext cx="7772400" cy="1119187"/>
          </a:xfrm>
        </p:spPr>
        <p:txBody>
          <a:bodyPr anchor="t"/>
          <a:lstStyle>
            <a:lvl1pPr algn="ctr">
              <a:defRPr sz="3400" b="1" cap="all">
                <a:latin typeface="Century Gothic"/>
                <a:cs typeface="Century Gothic"/>
              </a:defRPr>
            </a:lvl1pPr>
          </a:lstStyle>
          <a:p>
            <a:r>
              <a:rPr lang="it-IT" dirty="0" smtClean="0"/>
              <a:t>TITRE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 hasCustomPrompt="1"/>
          </p:nvPr>
        </p:nvSpPr>
        <p:spPr>
          <a:xfrm>
            <a:off x="722313" y="5357813"/>
            <a:ext cx="7772400" cy="11953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 err="1" smtClean="0"/>
              <a:t>Sous-titre</a:t>
            </a:r>
            <a:endParaRPr lang="it-IT" dirty="0" smtClean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6" descr="SIMBOLI-CORRETTIsottili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575" y="228600"/>
            <a:ext cx="1419225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1828711" y="304800"/>
            <a:ext cx="5262652" cy="1219200"/>
          </a:xfrm>
        </p:spPr>
        <p:txBody>
          <a:bodyPr anchor="t">
            <a:normAutofit/>
          </a:bodyPr>
          <a:lstStyle>
            <a:lvl1pPr algn="l">
              <a:defRPr sz="3200" b="1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r>
              <a:rPr lang="it-IT" dirty="0" err="1" smtClean="0"/>
              <a:t>Titre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>
          <a:xfrm>
            <a:off x="457200" y="1524000"/>
            <a:ext cx="8229600" cy="5029200"/>
          </a:xfrm>
        </p:spPr>
        <p:txBody>
          <a:bodyPr/>
          <a:lstStyle>
            <a:lvl1pPr>
              <a:buSzPct val="100000"/>
              <a:buFontTx/>
              <a:buBlip>
                <a:blip r:embed="rId3"/>
              </a:buBlip>
              <a:defRPr sz="2800">
                <a:solidFill>
                  <a:schemeClr val="tx2"/>
                </a:solidFill>
                <a:latin typeface="Century Gothic"/>
                <a:cs typeface="Century Gothic"/>
              </a:defRPr>
            </a:lvl1pPr>
            <a:lvl2pPr>
              <a:buSzPct val="100000"/>
              <a:buFontTx/>
              <a:buBlip>
                <a:blip r:embed="rId3"/>
              </a:buBlip>
              <a:defRPr sz="2500">
                <a:solidFill>
                  <a:schemeClr val="tx2"/>
                </a:solidFill>
                <a:latin typeface="Century Gothic"/>
                <a:cs typeface="Century Gothic"/>
              </a:defRPr>
            </a:lvl2pPr>
            <a:lvl3pPr>
              <a:buSzPct val="100000"/>
              <a:buFontTx/>
              <a:buBlip>
                <a:blip r:embed="rId3"/>
              </a:buBlip>
              <a:defRPr sz="2300">
                <a:solidFill>
                  <a:schemeClr val="tx2"/>
                </a:solidFill>
                <a:latin typeface="Century Gothic"/>
                <a:cs typeface="Century Gothic"/>
              </a:defRPr>
            </a:lvl3pPr>
            <a:lvl4pPr>
              <a:buSzPct val="100000"/>
              <a:buFontTx/>
              <a:buBlip>
                <a:blip r:embed="rId3"/>
              </a:buBlip>
              <a:defRPr>
                <a:solidFill>
                  <a:schemeClr val="tx2"/>
                </a:solidFill>
                <a:latin typeface="Century Gothic"/>
                <a:cs typeface="Century Gothic"/>
              </a:defRPr>
            </a:lvl4pPr>
            <a:lvl5pPr>
              <a:buSzPct val="100000"/>
              <a:buFontTx/>
              <a:buBlip>
                <a:blip r:embed="rId3"/>
              </a:buBlip>
              <a:defRPr>
                <a:solidFill>
                  <a:schemeClr val="tx2"/>
                </a:solidFill>
                <a:latin typeface="Century Gothic"/>
                <a:cs typeface="Century Gothic"/>
              </a:defRPr>
            </a:lvl5pPr>
          </a:lstStyle>
          <a:p>
            <a:pPr lvl="0"/>
            <a:r>
              <a:rPr lang="it-IT" dirty="0" err="1" smtClean="0"/>
              <a:t>Paragraphe</a:t>
            </a:r>
            <a:endParaRPr lang="it-IT" dirty="0" smtClean="0"/>
          </a:p>
          <a:p>
            <a:pPr lvl="1"/>
            <a:r>
              <a:rPr lang="it-IT" dirty="0" err="1" smtClean="0"/>
              <a:t>Deuxième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 smtClean="0"/>
          </a:p>
          <a:p>
            <a:pPr lvl="2"/>
            <a:r>
              <a:rPr lang="it-IT" dirty="0" err="1" smtClean="0"/>
              <a:t>Troisième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 smtClean="0"/>
          </a:p>
          <a:p>
            <a:pPr lvl="3"/>
            <a:r>
              <a:rPr lang="it-IT" dirty="0" err="1" smtClean="0"/>
              <a:t>Quatrième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 smtClean="0"/>
          </a:p>
          <a:p>
            <a:pPr lvl="4"/>
            <a:r>
              <a:rPr lang="it-IT" dirty="0" err="1" smtClean="0"/>
              <a:t>Cinquième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v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levur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350" y="304800"/>
            <a:ext cx="1324800" cy="1324800"/>
          </a:xfrm>
          <a:prstGeom prst="rect">
            <a:avLst/>
          </a:prstGeom>
        </p:spPr>
      </p:pic>
      <p:sp>
        <p:nvSpPr>
          <p:cNvPr id="8" name="CasellaDiTesto 7"/>
          <p:cNvSpPr txBox="1"/>
          <p:nvPr userDrawn="1"/>
        </p:nvSpPr>
        <p:spPr>
          <a:xfrm>
            <a:off x="400050" y="898916"/>
            <a:ext cx="1295400" cy="244084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000" b="1" i="0" kern="1200" baseline="30000" dirty="0" err="1" smtClean="0">
                <a:solidFill>
                  <a:schemeClr val="bg1"/>
                </a:solidFill>
                <a:latin typeface="Century Gothic"/>
                <a:ea typeface="+mn-ea"/>
                <a:cs typeface="Century Gothic"/>
              </a:rPr>
              <a:t>Levures</a:t>
            </a:r>
            <a:endParaRPr lang="it-IT" sz="2000" b="1" i="0" kern="1200" baseline="30000" dirty="0" smtClean="0">
              <a:solidFill>
                <a:schemeClr val="bg1"/>
              </a:solidFill>
              <a:latin typeface="Century Gothic"/>
              <a:ea typeface="+mn-ea"/>
              <a:cs typeface="Century Gothic"/>
            </a:endParaRPr>
          </a:p>
        </p:txBody>
      </p:sp>
      <p:sp>
        <p:nvSpPr>
          <p:cNvPr id="9" name="Segnaposto contenuto 2"/>
          <p:cNvSpPr>
            <a:spLocks noGrp="1"/>
          </p:cNvSpPr>
          <p:nvPr>
            <p:ph idx="1" hasCustomPrompt="1"/>
          </p:nvPr>
        </p:nvSpPr>
        <p:spPr>
          <a:xfrm>
            <a:off x="457200" y="1691680"/>
            <a:ext cx="8229600" cy="5242520"/>
          </a:xfrm>
        </p:spPr>
        <p:txBody>
          <a:bodyPr/>
          <a:lstStyle>
            <a:lvl1pPr>
              <a:buSzPct val="100000"/>
              <a:buFontTx/>
              <a:buBlip>
                <a:blip r:embed="rId3"/>
              </a:buBlip>
              <a:defRPr sz="2400" baseline="0">
                <a:solidFill>
                  <a:schemeClr val="tx2"/>
                </a:solidFill>
                <a:latin typeface="Century Gothic"/>
                <a:cs typeface="Century Gothic"/>
              </a:defRPr>
            </a:lvl1pPr>
            <a:lvl2pPr>
              <a:buSzPct val="100000"/>
              <a:buFontTx/>
              <a:buBlip>
                <a:blip r:embed="rId3"/>
              </a:buBlip>
              <a:defRPr sz="2200">
                <a:solidFill>
                  <a:schemeClr val="tx2"/>
                </a:solidFill>
                <a:latin typeface="Century Gothic"/>
                <a:cs typeface="Century Gothic"/>
              </a:defRPr>
            </a:lvl2pPr>
            <a:lvl3pPr>
              <a:buSzPct val="100000"/>
              <a:buFontTx/>
              <a:buBlip>
                <a:blip r:embed="rId3"/>
              </a:buBlip>
              <a:defRPr sz="2100">
                <a:solidFill>
                  <a:schemeClr val="tx2"/>
                </a:solidFill>
                <a:latin typeface="Century Gothic"/>
                <a:cs typeface="Century Gothic"/>
              </a:defRPr>
            </a:lvl3pPr>
            <a:lvl4pPr>
              <a:buSzPct val="100000"/>
              <a:buFontTx/>
              <a:buBlip>
                <a:blip r:embed="rId3"/>
              </a:buBlip>
              <a:defRPr sz="1900">
                <a:solidFill>
                  <a:schemeClr val="tx2"/>
                </a:solidFill>
                <a:latin typeface="Century Gothic"/>
                <a:cs typeface="Century Gothic"/>
              </a:defRPr>
            </a:lvl4pPr>
            <a:lvl5pPr>
              <a:buSzPct val="100000"/>
              <a:buFontTx/>
              <a:buBlip>
                <a:blip r:embed="rId3"/>
              </a:buBlip>
              <a:defRPr sz="1700">
                <a:solidFill>
                  <a:schemeClr val="tx2"/>
                </a:solidFill>
                <a:latin typeface="Century Gothic"/>
                <a:cs typeface="Century Gothic"/>
              </a:defRPr>
            </a:lvl5pPr>
          </a:lstStyle>
          <a:p>
            <a:pPr lvl="0"/>
            <a:r>
              <a:rPr lang="it-IT" dirty="0" err="1" smtClean="0"/>
              <a:t>Paragraphe</a:t>
            </a:r>
            <a:r>
              <a:rPr lang="it-IT" dirty="0" smtClean="0"/>
              <a:t> </a:t>
            </a:r>
          </a:p>
          <a:p>
            <a:pPr lvl="1"/>
            <a:r>
              <a:rPr lang="it-IT" dirty="0" err="1" smtClean="0"/>
              <a:t>Deuxième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 smtClean="0"/>
          </a:p>
          <a:p>
            <a:pPr lvl="2"/>
            <a:r>
              <a:rPr lang="it-IT" dirty="0" err="1" smtClean="0"/>
              <a:t>Troisième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 smtClean="0"/>
          </a:p>
          <a:p>
            <a:pPr lvl="3"/>
            <a:r>
              <a:rPr lang="it-IT" dirty="0" err="1" smtClean="0"/>
              <a:t>Quatrième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 smtClean="0"/>
          </a:p>
          <a:p>
            <a:pPr lvl="4"/>
            <a:r>
              <a:rPr lang="it-IT" dirty="0" err="1" smtClean="0"/>
              <a:t>Cinquième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/>
          </a:p>
        </p:txBody>
      </p:sp>
      <p:sp>
        <p:nvSpPr>
          <p:cNvPr id="10" name="Segnaposto titolo 1"/>
          <p:cNvSpPr>
            <a:spLocks noGrp="1"/>
          </p:cNvSpPr>
          <p:nvPr>
            <p:ph type="title" hasCustomPrompt="1"/>
          </p:nvPr>
        </p:nvSpPr>
        <p:spPr bwMode="auto">
          <a:xfrm>
            <a:off x="1752600" y="274638"/>
            <a:ext cx="5029200" cy="641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 err="1" smtClean="0"/>
              <a:t>Titre</a:t>
            </a:r>
            <a:endParaRPr lang="it-IT" dirty="0" smtClean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6" descr="SIMBOLI-CORRETTIsottili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" y="304800"/>
            <a:ext cx="14859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1828711" y="304800"/>
            <a:ext cx="5262652" cy="1219200"/>
          </a:xfrm>
        </p:spPr>
        <p:txBody>
          <a:bodyPr anchor="t">
            <a:normAutofit/>
          </a:bodyPr>
          <a:lstStyle>
            <a:lvl1pPr algn="l">
              <a:defRPr sz="3400" b="1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r>
              <a:rPr lang="it-IT" dirty="0" err="1" smtClean="0"/>
              <a:t>Titre</a:t>
            </a:r>
            <a:r>
              <a:rPr lang="it-IT" dirty="0" smtClean="0"/>
              <a:t>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>
          <a:xfrm>
            <a:off x="457200" y="1524000"/>
            <a:ext cx="8229600" cy="5029200"/>
          </a:xfrm>
        </p:spPr>
        <p:txBody>
          <a:bodyPr/>
          <a:lstStyle>
            <a:lvl1pPr>
              <a:buSzPct val="100000"/>
              <a:buFontTx/>
              <a:buBlip>
                <a:blip r:embed="rId3"/>
              </a:buBlip>
              <a:defRPr sz="2800">
                <a:solidFill>
                  <a:schemeClr val="tx2"/>
                </a:solidFill>
                <a:latin typeface="Century Gothic"/>
                <a:cs typeface="Century Gothic"/>
              </a:defRPr>
            </a:lvl1pPr>
            <a:lvl2pPr>
              <a:buSzPct val="100000"/>
              <a:buFontTx/>
              <a:buBlip>
                <a:blip r:embed="rId3"/>
              </a:buBlip>
              <a:defRPr sz="2500">
                <a:solidFill>
                  <a:schemeClr val="tx2"/>
                </a:solidFill>
                <a:latin typeface="Century Gothic"/>
                <a:cs typeface="Century Gothic"/>
              </a:defRPr>
            </a:lvl2pPr>
            <a:lvl3pPr>
              <a:buSzPct val="100000"/>
              <a:buFontTx/>
              <a:buBlip>
                <a:blip r:embed="rId3"/>
              </a:buBlip>
              <a:defRPr sz="2300">
                <a:solidFill>
                  <a:schemeClr val="tx2"/>
                </a:solidFill>
                <a:latin typeface="Century Gothic"/>
                <a:cs typeface="Century Gothic"/>
              </a:defRPr>
            </a:lvl3pPr>
            <a:lvl4pPr>
              <a:buSzPct val="100000"/>
              <a:buFontTx/>
              <a:buBlip>
                <a:blip r:embed="rId3"/>
              </a:buBlip>
              <a:defRPr>
                <a:solidFill>
                  <a:schemeClr val="tx2"/>
                </a:solidFill>
                <a:latin typeface="Century Gothic"/>
                <a:cs typeface="Century Gothic"/>
              </a:defRPr>
            </a:lvl4pPr>
            <a:lvl5pPr>
              <a:buSzPct val="100000"/>
              <a:buFontTx/>
              <a:buBlip>
                <a:blip r:embed="rId3"/>
              </a:buBlip>
              <a:defRPr>
                <a:solidFill>
                  <a:schemeClr val="tx2"/>
                </a:solidFill>
                <a:latin typeface="Century Gothic"/>
                <a:cs typeface="Century Gothic"/>
              </a:defRPr>
            </a:lvl5pPr>
          </a:lstStyle>
          <a:p>
            <a:pPr lvl="0"/>
            <a:r>
              <a:rPr lang="it-IT" dirty="0" err="1" smtClean="0"/>
              <a:t>Paragraphe</a:t>
            </a:r>
            <a:endParaRPr lang="it-IT" dirty="0" smtClean="0"/>
          </a:p>
          <a:p>
            <a:pPr lvl="1"/>
            <a:r>
              <a:rPr lang="it-IT" dirty="0" err="1" smtClean="0"/>
              <a:t>Deuxième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 smtClean="0"/>
          </a:p>
          <a:p>
            <a:pPr lvl="2"/>
            <a:r>
              <a:rPr lang="it-IT" dirty="0" err="1" smtClean="0"/>
              <a:t>Troisième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 smtClean="0"/>
          </a:p>
          <a:p>
            <a:pPr lvl="3"/>
            <a:r>
              <a:rPr lang="it-IT" dirty="0" err="1" smtClean="0"/>
              <a:t>Quatrième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 smtClean="0"/>
          </a:p>
          <a:p>
            <a:pPr lvl="4"/>
            <a:r>
              <a:rPr lang="it-IT" dirty="0" err="1" smtClean="0"/>
              <a:t>Cinquième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6" descr="SIMBOLI-CORRETTIsottili3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6075" y="247650"/>
            <a:ext cx="1463675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1828711" y="304800"/>
            <a:ext cx="5262652" cy="1219200"/>
          </a:xfrm>
        </p:spPr>
        <p:txBody>
          <a:bodyPr anchor="t">
            <a:normAutofit/>
          </a:bodyPr>
          <a:lstStyle>
            <a:lvl1pPr algn="l">
              <a:defRPr sz="3400" b="1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r>
              <a:rPr lang="it-IT" dirty="0" err="1" smtClean="0"/>
              <a:t>Titre</a:t>
            </a:r>
            <a:r>
              <a:rPr lang="it-IT" dirty="0" smtClean="0"/>
              <a:t> </a:t>
            </a:r>
            <a:endParaRPr lang="it-IT" dirty="0"/>
          </a:p>
        </p:txBody>
      </p:sp>
      <p:sp>
        <p:nvSpPr>
          <p:cNvPr id="5" name="Segnaposto contenuto 2"/>
          <p:cNvSpPr>
            <a:spLocks noGrp="1"/>
          </p:cNvSpPr>
          <p:nvPr>
            <p:ph idx="1" hasCustomPrompt="1"/>
          </p:nvPr>
        </p:nvSpPr>
        <p:spPr>
          <a:xfrm>
            <a:off x="457200" y="1524000"/>
            <a:ext cx="8229600" cy="5029200"/>
          </a:xfrm>
        </p:spPr>
        <p:txBody>
          <a:bodyPr/>
          <a:lstStyle>
            <a:lvl1pPr>
              <a:buSzPct val="100000"/>
              <a:buFontTx/>
              <a:buBlip>
                <a:blip r:embed="rId3"/>
              </a:buBlip>
              <a:defRPr sz="2800">
                <a:solidFill>
                  <a:schemeClr val="tx2"/>
                </a:solidFill>
                <a:latin typeface="Century Gothic"/>
                <a:cs typeface="Century Gothic"/>
              </a:defRPr>
            </a:lvl1pPr>
            <a:lvl2pPr>
              <a:buSzPct val="100000"/>
              <a:buFontTx/>
              <a:buBlip>
                <a:blip r:embed="rId3"/>
              </a:buBlip>
              <a:defRPr sz="2500">
                <a:solidFill>
                  <a:schemeClr val="tx2"/>
                </a:solidFill>
                <a:latin typeface="Century Gothic"/>
                <a:cs typeface="Century Gothic"/>
              </a:defRPr>
            </a:lvl2pPr>
            <a:lvl3pPr>
              <a:buSzPct val="100000"/>
              <a:buFontTx/>
              <a:buBlip>
                <a:blip r:embed="rId3"/>
              </a:buBlip>
              <a:defRPr sz="2300">
                <a:solidFill>
                  <a:schemeClr val="tx2"/>
                </a:solidFill>
                <a:latin typeface="Century Gothic"/>
                <a:cs typeface="Century Gothic"/>
              </a:defRPr>
            </a:lvl3pPr>
            <a:lvl4pPr>
              <a:buSzPct val="100000"/>
              <a:buFontTx/>
              <a:buBlip>
                <a:blip r:embed="rId3"/>
              </a:buBlip>
              <a:defRPr>
                <a:solidFill>
                  <a:schemeClr val="tx2"/>
                </a:solidFill>
                <a:latin typeface="Century Gothic"/>
                <a:cs typeface="Century Gothic"/>
              </a:defRPr>
            </a:lvl4pPr>
            <a:lvl5pPr>
              <a:buSzPct val="100000"/>
              <a:buFontTx/>
              <a:buBlip>
                <a:blip r:embed="rId3"/>
              </a:buBlip>
              <a:defRPr>
                <a:solidFill>
                  <a:schemeClr val="tx2"/>
                </a:solidFill>
                <a:latin typeface="Century Gothic"/>
                <a:cs typeface="Century Gothic"/>
              </a:defRPr>
            </a:lvl5pPr>
          </a:lstStyle>
          <a:p>
            <a:pPr lvl="0"/>
            <a:r>
              <a:rPr lang="it-IT" dirty="0" err="1" smtClean="0"/>
              <a:t>Paragraphe</a:t>
            </a:r>
            <a:endParaRPr lang="it-IT" dirty="0" smtClean="0"/>
          </a:p>
          <a:p>
            <a:pPr lvl="1"/>
            <a:r>
              <a:rPr lang="it-IT" dirty="0" err="1" smtClean="0"/>
              <a:t>Deuxième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 smtClean="0"/>
          </a:p>
          <a:p>
            <a:pPr lvl="2"/>
            <a:r>
              <a:rPr lang="it-IT" dirty="0" err="1" smtClean="0"/>
              <a:t>Troisième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 smtClean="0"/>
          </a:p>
          <a:p>
            <a:pPr lvl="3"/>
            <a:r>
              <a:rPr lang="it-IT" dirty="0" err="1" smtClean="0"/>
              <a:t>Quatrième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 smtClean="0"/>
          </a:p>
          <a:p>
            <a:pPr lvl="4"/>
            <a:r>
              <a:rPr lang="it-IT" dirty="0" err="1" smtClean="0"/>
              <a:t>Cinquième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tri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levur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304800"/>
            <a:ext cx="1324800" cy="1324800"/>
          </a:xfrm>
          <a:prstGeom prst="rect">
            <a:avLst/>
          </a:prstGeom>
        </p:spPr>
      </p:pic>
      <p:sp>
        <p:nvSpPr>
          <p:cNvPr id="8" name="CasellaDiTesto 7"/>
          <p:cNvSpPr txBox="1"/>
          <p:nvPr userDrawn="1"/>
        </p:nvSpPr>
        <p:spPr>
          <a:xfrm>
            <a:off x="395700" y="898916"/>
            <a:ext cx="1295400" cy="244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000" b="1" i="0" kern="1200" baseline="30000" dirty="0" err="1" smtClean="0">
                <a:solidFill>
                  <a:schemeClr val="bg1"/>
                </a:solidFill>
                <a:latin typeface="Century Gothic"/>
                <a:ea typeface="+mn-ea"/>
                <a:cs typeface="Century Gothic"/>
              </a:rPr>
              <a:t>Nutriments</a:t>
            </a:r>
            <a:endParaRPr lang="it-IT" sz="2000" b="1" i="0" kern="1200" baseline="30000" dirty="0" smtClean="0">
              <a:solidFill>
                <a:schemeClr val="bg1"/>
              </a:solidFill>
              <a:latin typeface="Century Gothic"/>
              <a:ea typeface="+mn-ea"/>
              <a:cs typeface="Century Gothic"/>
            </a:endParaRPr>
          </a:p>
        </p:txBody>
      </p:sp>
      <p:sp>
        <p:nvSpPr>
          <p:cNvPr id="6" name="Segnaposto contenuto 2"/>
          <p:cNvSpPr>
            <a:spLocks noGrp="1"/>
          </p:cNvSpPr>
          <p:nvPr>
            <p:ph idx="1" hasCustomPrompt="1"/>
          </p:nvPr>
        </p:nvSpPr>
        <p:spPr>
          <a:xfrm>
            <a:off x="457200" y="1691680"/>
            <a:ext cx="8229600" cy="5242520"/>
          </a:xfrm>
        </p:spPr>
        <p:txBody>
          <a:bodyPr/>
          <a:lstStyle>
            <a:lvl1pPr>
              <a:buSzPct val="100000"/>
              <a:buFontTx/>
              <a:buBlip>
                <a:blip r:embed="rId3"/>
              </a:buBlip>
              <a:defRPr sz="2400" baseline="0">
                <a:solidFill>
                  <a:schemeClr val="tx2"/>
                </a:solidFill>
                <a:latin typeface="Century Gothic"/>
                <a:cs typeface="Century Gothic"/>
              </a:defRPr>
            </a:lvl1pPr>
            <a:lvl2pPr>
              <a:buSzPct val="100000"/>
              <a:buFontTx/>
              <a:buBlip>
                <a:blip r:embed="rId3"/>
              </a:buBlip>
              <a:defRPr sz="2200">
                <a:solidFill>
                  <a:schemeClr val="tx2"/>
                </a:solidFill>
                <a:latin typeface="Century Gothic"/>
                <a:cs typeface="Century Gothic"/>
              </a:defRPr>
            </a:lvl2pPr>
            <a:lvl3pPr>
              <a:buSzPct val="100000"/>
              <a:buFontTx/>
              <a:buBlip>
                <a:blip r:embed="rId3"/>
              </a:buBlip>
              <a:defRPr sz="2100">
                <a:solidFill>
                  <a:schemeClr val="tx2"/>
                </a:solidFill>
                <a:latin typeface="Century Gothic"/>
                <a:cs typeface="Century Gothic"/>
              </a:defRPr>
            </a:lvl3pPr>
            <a:lvl4pPr>
              <a:buSzPct val="100000"/>
              <a:buFontTx/>
              <a:buBlip>
                <a:blip r:embed="rId3"/>
              </a:buBlip>
              <a:defRPr sz="1900">
                <a:solidFill>
                  <a:schemeClr val="tx2"/>
                </a:solidFill>
                <a:latin typeface="Century Gothic"/>
                <a:cs typeface="Century Gothic"/>
              </a:defRPr>
            </a:lvl4pPr>
            <a:lvl5pPr>
              <a:buSzPct val="100000"/>
              <a:buFontTx/>
              <a:buBlip>
                <a:blip r:embed="rId3"/>
              </a:buBlip>
              <a:defRPr sz="1700">
                <a:solidFill>
                  <a:schemeClr val="tx2"/>
                </a:solidFill>
                <a:latin typeface="Century Gothic"/>
                <a:cs typeface="Century Gothic"/>
              </a:defRPr>
            </a:lvl5pPr>
          </a:lstStyle>
          <a:p>
            <a:pPr lvl="0"/>
            <a:r>
              <a:rPr lang="it-IT" dirty="0" err="1" smtClean="0"/>
              <a:t>Paragraphe</a:t>
            </a:r>
            <a:r>
              <a:rPr lang="it-IT" dirty="0" smtClean="0"/>
              <a:t> </a:t>
            </a:r>
          </a:p>
          <a:p>
            <a:pPr lvl="1"/>
            <a:r>
              <a:rPr lang="it-IT" dirty="0" err="1" smtClean="0"/>
              <a:t>Deuxième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 smtClean="0"/>
          </a:p>
          <a:p>
            <a:pPr lvl="2"/>
            <a:r>
              <a:rPr lang="it-IT" dirty="0" err="1" smtClean="0"/>
              <a:t>Troisième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 smtClean="0"/>
          </a:p>
          <a:p>
            <a:pPr lvl="3"/>
            <a:r>
              <a:rPr lang="it-IT" dirty="0" err="1" smtClean="0"/>
              <a:t>Quatrième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 smtClean="0"/>
          </a:p>
          <a:p>
            <a:pPr lvl="4"/>
            <a:r>
              <a:rPr lang="it-IT" dirty="0" err="1" smtClean="0"/>
              <a:t>Cinquième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/>
          </a:p>
        </p:txBody>
      </p:sp>
      <p:sp>
        <p:nvSpPr>
          <p:cNvPr id="11" name="Segnaposto titolo 1"/>
          <p:cNvSpPr>
            <a:spLocks noGrp="1"/>
          </p:cNvSpPr>
          <p:nvPr>
            <p:ph type="title" hasCustomPrompt="1"/>
          </p:nvPr>
        </p:nvSpPr>
        <p:spPr bwMode="auto">
          <a:xfrm>
            <a:off x="1752600" y="274638"/>
            <a:ext cx="5029200" cy="641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 err="1" smtClean="0"/>
              <a:t>Titre</a:t>
            </a:r>
            <a:endParaRPr lang="it-IT" dirty="0" smtClean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zym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 descr="levur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304800"/>
            <a:ext cx="1324800" cy="1324800"/>
          </a:xfrm>
          <a:prstGeom prst="rect">
            <a:avLst/>
          </a:prstGeom>
        </p:spPr>
      </p:pic>
      <p:sp>
        <p:nvSpPr>
          <p:cNvPr id="9" name="CasellaDiTesto 8"/>
          <p:cNvSpPr txBox="1"/>
          <p:nvPr userDrawn="1"/>
        </p:nvSpPr>
        <p:spPr>
          <a:xfrm>
            <a:off x="395700" y="898916"/>
            <a:ext cx="1295400" cy="244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000" b="1" i="0" kern="1200" baseline="30000" dirty="0" err="1" smtClean="0">
                <a:solidFill>
                  <a:schemeClr val="bg1"/>
                </a:solidFill>
                <a:latin typeface="Century Gothic"/>
                <a:ea typeface="+mn-ea"/>
                <a:cs typeface="Century Gothic"/>
              </a:rPr>
              <a:t>Enzymes</a:t>
            </a:r>
            <a:endParaRPr lang="it-IT" sz="2000" b="1" i="0" kern="1200" baseline="30000" dirty="0" smtClean="0">
              <a:solidFill>
                <a:schemeClr val="bg1"/>
              </a:solidFill>
              <a:latin typeface="Century Gothic"/>
              <a:ea typeface="+mn-ea"/>
              <a:cs typeface="Century Gothic"/>
            </a:endParaRPr>
          </a:p>
        </p:txBody>
      </p:sp>
      <p:sp>
        <p:nvSpPr>
          <p:cNvPr id="6" name="Segnaposto contenuto 2"/>
          <p:cNvSpPr>
            <a:spLocks noGrp="1"/>
          </p:cNvSpPr>
          <p:nvPr>
            <p:ph idx="1" hasCustomPrompt="1"/>
          </p:nvPr>
        </p:nvSpPr>
        <p:spPr>
          <a:xfrm>
            <a:off x="457200" y="1691680"/>
            <a:ext cx="8229600" cy="5242520"/>
          </a:xfrm>
        </p:spPr>
        <p:txBody>
          <a:bodyPr/>
          <a:lstStyle>
            <a:lvl1pPr>
              <a:buSzPct val="100000"/>
              <a:buFontTx/>
              <a:buBlip>
                <a:blip r:embed="rId3"/>
              </a:buBlip>
              <a:defRPr sz="2400" baseline="0">
                <a:solidFill>
                  <a:schemeClr val="tx2"/>
                </a:solidFill>
                <a:latin typeface="Century Gothic"/>
                <a:cs typeface="Century Gothic"/>
              </a:defRPr>
            </a:lvl1pPr>
            <a:lvl2pPr>
              <a:buSzPct val="100000"/>
              <a:buFontTx/>
              <a:buBlip>
                <a:blip r:embed="rId3"/>
              </a:buBlip>
              <a:defRPr sz="2200">
                <a:solidFill>
                  <a:schemeClr val="tx2"/>
                </a:solidFill>
                <a:latin typeface="Century Gothic"/>
                <a:cs typeface="Century Gothic"/>
              </a:defRPr>
            </a:lvl2pPr>
            <a:lvl3pPr>
              <a:buSzPct val="100000"/>
              <a:buFontTx/>
              <a:buBlip>
                <a:blip r:embed="rId3"/>
              </a:buBlip>
              <a:defRPr sz="2100">
                <a:solidFill>
                  <a:schemeClr val="tx2"/>
                </a:solidFill>
                <a:latin typeface="Century Gothic"/>
                <a:cs typeface="Century Gothic"/>
              </a:defRPr>
            </a:lvl3pPr>
            <a:lvl4pPr>
              <a:buSzPct val="100000"/>
              <a:buFontTx/>
              <a:buBlip>
                <a:blip r:embed="rId3"/>
              </a:buBlip>
              <a:defRPr sz="1900">
                <a:solidFill>
                  <a:schemeClr val="tx2"/>
                </a:solidFill>
                <a:latin typeface="Century Gothic"/>
                <a:cs typeface="Century Gothic"/>
              </a:defRPr>
            </a:lvl4pPr>
            <a:lvl5pPr>
              <a:buSzPct val="100000"/>
              <a:buFontTx/>
              <a:buBlip>
                <a:blip r:embed="rId3"/>
              </a:buBlip>
              <a:defRPr sz="1700">
                <a:solidFill>
                  <a:schemeClr val="tx2"/>
                </a:solidFill>
                <a:latin typeface="Century Gothic"/>
                <a:cs typeface="Century Gothic"/>
              </a:defRPr>
            </a:lvl5pPr>
          </a:lstStyle>
          <a:p>
            <a:pPr lvl="0"/>
            <a:r>
              <a:rPr lang="it-IT" dirty="0" err="1" smtClean="0"/>
              <a:t>Paragraphe</a:t>
            </a:r>
            <a:r>
              <a:rPr lang="it-IT" dirty="0" smtClean="0"/>
              <a:t> </a:t>
            </a:r>
          </a:p>
          <a:p>
            <a:pPr lvl="1"/>
            <a:r>
              <a:rPr lang="it-IT" dirty="0" err="1" smtClean="0"/>
              <a:t>Deuxième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 smtClean="0"/>
          </a:p>
          <a:p>
            <a:pPr lvl="2"/>
            <a:r>
              <a:rPr lang="it-IT" dirty="0" err="1" smtClean="0"/>
              <a:t>Troisième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 smtClean="0"/>
          </a:p>
          <a:p>
            <a:pPr lvl="3"/>
            <a:r>
              <a:rPr lang="it-IT" dirty="0" err="1" smtClean="0"/>
              <a:t>Quatrième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 smtClean="0"/>
          </a:p>
          <a:p>
            <a:pPr lvl="4"/>
            <a:r>
              <a:rPr lang="it-IT" dirty="0" err="1" smtClean="0"/>
              <a:t>Cinquième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/>
          </a:p>
        </p:txBody>
      </p:sp>
      <p:sp>
        <p:nvSpPr>
          <p:cNvPr id="7" name="Segnaposto titolo 1"/>
          <p:cNvSpPr>
            <a:spLocks noGrp="1"/>
          </p:cNvSpPr>
          <p:nvPr>
            <p:ph type="title" hasCustomPrompt="1"/>
          </p:nvPr>
        </p:nvSpPr>
        <p:spPr bwMode="auto">
          <a:xfrm>
            <a:off x="1752600" y="274638"/>
            <a:ext cx="5029200" cy="641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 err="1" smtClean="0"/>
              <a:t>Titre</a:t>
            </a:r>
            <a:endParaRPr lang="it-IT" dirty="0" smtClean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téries lactiqu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 descr="levur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304800"/>
            <a:ext cx="1324800" cy="1324800"/>
          </a:xfrm>
          <a:prstGeom prst="rect">
            <a:avLst/>
          </a:prstGeom>
        </p:spPr>
      </p:pic>
      <p:sp>
        <p:nvSpPr>
          <p:cNvPr id="12" name="CasellaDiTesto 11"/>
          <p:cNvSpPr txBox="1"/>
          <p:nvPr userDrawn="1"/>
        </p:nvSpPr>
        <p:spPr>
          <a:xfrm>
            <a:off x="395700" y="834052"/>
            <a:ext cx="1295400" cy="385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000" b="1" i="0" kern="1200" baseline="30000" dirty="0" err="1" smtClean="0">
                <a:solidFill>
                  <a:schemeClr val="bg1"/>
                </a:solidFill>
                <a:latin typeface="Century Gothic"/>
                <a:ea typeface="+mn-ea"/>
                <a:cs typeface="Century Gothic"/>
              </a:rPr>
              <a:t>Bactéries</a:t>
            </a:r>
            <a:endParaRPr lang="it-IT" sz="2000" b="1" i="0" kern="1200" baseline="30000" dirty="0" smtClean="0">
              <a:solidFill>
                <a:schemeClr val="bg1"/>
              </a:solidFill>
              <a:latin typeface="Century Gothic"/>
              <a:ea typeface="+mn-ea"/>
              <a:cs typeface="Century Gothic"/>
            </a:endParaRPr>
          </a:p>
          <a:p>
            <a:pPr marL="0" marR="0" indent="0" algn="ctr" defTabSz="457200" rtl="0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000" b="1" i="0" kern="1200" baseline="30000" dirty="0" err="1" smtClean="0">
                <a:solidFill>
                  <a:schemeClr val="bg1"/>
                </a:solidFill>
                <a:latin typeface="Century Gothic"/>
                <a:ea typeface="+mn-ea"/>
                <a:cs typeface="Century Gothic"/>
              </a:rPr>
              <a:t>lactiques</a:t>
            </a:r>
            <a:endParaRPr lang="it-IT" sz="2000" b="1" i="0" kern="1200" baseline="30000" dirty="0" smtClean="0">
              <a:solidFill>
                <a:schemeClr val="bg1"/>
              </a:solidFill>
              <a:latin typeface="Century Gothic"/>
              <a:ea typeface="+mn-ea"/>
              <a:cs typeface="Century Gothic"/>
            </a:endParaRPr>
          </a:p>
        </p:txBody>
      </p:sp>
      <p:sp>
        <p:nvSpPr>
          <p:cNvPr id="6" name="Segnaposto contenuto 2"/>
          <p:cNvSpPr>
            <a:spLocks noGrp="1"/>
          </p:cNvSpPr>
          <p:nvPr>
            <p:ph idx="1" hasCustomPrompt="1"/>
          </p:nvPr>
        </p:nvSpPr>
        <p:spPr>
          <a:xfrm>
            <a:off x="457200" y="1691680"/>
            <a:ext cx="8229600" cy="5242520"/>
          </a:xfrm>
        </p:spPr>
        <p:txBody>
          <a:bodyPr/>
          <a:lstStyle>
            <a:lvl1pPr>
              <a:buSzPct val="100000"/>
              <a:buFontTx/>
              <a:buBlip>
                <a:blip r:embed="rId3"/>
              </a:buBlip>
              <a:defRPr sz="2400" baseline="0">
                <a:solidFill>
                  <a:schemeClr val="tx2"/>
                </a:solidFill>
                <a:latin typeface="Century Gothic"/>
                <a:cs typeface="Century Gothic"/>
              </a:defRPr>
            </a:lvl1pPr>
            <a:lvl2pPr>
              <a:buSzPct val="100000"/>
              <a:buFontTx/>
              <a:buBlip>
                <a:blip r:embed="rId3"/>
              </a:buBlip>
              <a:defRPr sz="2200">
                <a:solidFill>
                  <a:schemeClr val="tx2"/>
                </a:solidFill>
                <a:latin typeface="Century Gothic"/>
                <a:cs typeface="Century Gothic"/>
              </a:defRPr>
            </a:lvl2pPr>
            <a:lvl3pPr>
              <a:buSzPct val="100000"/>
              <a:buFontTx/>
              <a:buBlip>
                <a:blip r:embed="rId3"/>
              </a:buBlip>
              <a:defRPr sz="2100">
                <a:solidFill>
                  <a:schemeClr val="tx2"/>
                </a:solidFill>
                <a:latin typeface="Century Gothic"/>
                <a:cs typeface="Century Gothic"/>
              </a:defRPr>
            </a:lvl3pPr>
            <a:lvl4pPr>
              <a:buSzPct val="100000"/>
              <a:buFontTx/>
              <a:buBlip>
                <a:blip r:embed="rId3"/>
              </a:buBlip>
              <a:defRPr sz="1900">
                <a:solidFill>
                  <a:schemeClr val="tx2"/>
                </a:solidFill>
                <a:latin typeface="Century Gothic"/>
                <a:cs typeface="Century Gothic"/>
              </a:defRPr>
            </a:lvl4pPr>
            <a:lvl5pPr>
              <a:buSzPct val="100000"/>
              <a:buFontTx/>
              <a:buBlip>
                <a:blip r:embed="rId3"/>
              </a:buBlip>
              <a:defRPr sz="1700">
                <a:solidFill>
                  <a:schemeClr val="tx2"/>
                </a:solidFill>
                <a:latin typeface="Century Gothic"/>
                <a:cs typeface="Century Gothic"/>
              </a:defRPr>
            </a:lvl5pPr>
          </a:lstStyle>
          <a:p>
            <a:pPr lvl="0"/>
            <a:r>
              <a:rPr lang="it-IT" dirty="0" err="1" smtClean="0"/>
              <a:t>Paragraphe</a:t>
            </a:r>
            <a:r>
              <a:rPr lang="it-IT" dirty="0" smtClean="0"/>
              <a:t> </a:t>
            </a:r>
          </a:p>
          <a:p>
            <a:pPr lvl="1"/>
            <a:r>
              <a:rPr lang="it-IT" dirty="0" err="1" smtClean="0"/>
              <a:t>Deuxième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 smtClean="0"/>
          </a:p>
          <a:p>
            <a:pPr lvl="2"/>
            <a:r>
              <a:rPr lang="it-IT" dirty="0" err="1" smtClean="0"/>
              <a:t>Troisième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 smtClean="0"/>
          </a:p>
          <a:p>
            <a:pPr lvl="3"/>
            <a:r>
              <a:rPr lang="it-IT" dirty="0" err="1" smtClean="0"/>
              <a:t>Quatrième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 smtClean="0"/>
          </a:p>
          <a:p>
            <a:pPr lvl="4"/>
            <a:r>
              <a:rPr lang="it-IT" dirty="0" err="1" smtClean="0"/>
              <a:t>Cinquième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/>
          </a:p>
        </p:txBody>
      </p:sp>
      <p:sp>
        <p:nvSpPr>
          <p:cNvPr id="7" name="Segnaposto titolo 1"/>
          <p:cNvSpPr>
            <a:spLocks noGrp="1"/>
          </p:cNvSpPr>
          <p:nvPr>
            <p:ph type="title" hasCustomPrompt="1"/>
          </p:nvPr>
        </p:nvSpPr>
        <p:spPr bwMode="auto">
          <a:xfrm>
            <a:off x="1752600" y="274638"/>
            <a:ext cx="5029200" cy="641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 err="1" smtClean="0"/>
              <a:t>Titre</a:t>
            </a:r>
            <a:endParaRPr lang="it-IT" dirty="0" smtClean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duits de la levur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 descr="levur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350" y="304800"/>
            <a:ext cx="1324800" cy="1324800"/>
          </a:xfrm>
          <a:prstGeom prst="rect">
            <a:avLst/>
          </a:prstGeom>
        </p:spPr>
      </p:pic>
      <p:sp>
        <p:nvSpPr>
          <p:cNvPr id="12" name="CasellaDiTesto 11"/>
          <p:cNvSpPr txBox="1"/>
          <p:nvPr userDrawn="1"/>
        </p:nvSpPr>
        <p:spPr>
          <a:xfrm>
            <a:off x="400050" y="838200"/>
            <a:ext cx="1295400" cy="385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000" b="1" i="0" kern="1200" baseline="30000" dirty="0" err="1" smtClean="0">
                <a:solidFill>
                  <a:schemeClr val="bg1"/>
                </a:solidFill>
                <a:latin typeface="Century Gothic"/>
                <a:ea typeface="+mn-ea"/>
                <a:cs typeface="Century Gothic"/>
              </a:rPr>
              <a:t>Produits</a:t>
            </a:r>
            <a:r>
              <a:rPr lang="it-IT" sz="2000" b="1" i="0" kern="1200" baseline="30000" dirty="0" smtClean="0">
                <a:solidFill>
                  <a:schemeClr val="bg1"/>
                </a:solidFill>
                <a:latin typeface="Century Gothic"/>
                <a:ea typeface="+mn-ea"/>
                <a:cs typeface="Century Gothic"/>
              </a:rPr>
              <a:t> de</a:t>
            </a:r>
          </a:p>
          <a:p>
            <a:pPr marL="0" marR="0" indent="0" algn="ctr" defTabSz="457200" rtl="0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000" b="1" i="0" kern="1200" baseline="30000" dirty="0" smtClean="0">
                <a:solidFill>
                  <a:schemeClr val="bg1"/>
                </a:solidFill>
                <a:latin typeface="Century Gothic"/>
                <a:ea typeface="+mn-ea"/>
                <a:cs typeface="Century Gothic"/>
              </a:rPr>
              <a:t>la </a:t>
            </a:r>
            <a:r>
              <a:rPr lang="it-IT" sz="2000" b="1" i="0" kern="1200" baseline="30000" dirty="0" err="1" smtClean="0">
                <a:solidFill>
                  <a:schemeClr val="bg1"/>
                </a:solidFill>
                <a:latin typeface="Century Gothic"/>
                <a:ea typeface="+mn-ea"/>
                <a:cs typeface="Century Gothic"/>
              </a:rPr>
              <a:t>levure</a:t>
            </a:r>
            <a:endParaRPr lang="it-IT" sz="2000" b="1" i="0" kern="1200" baseline="30000" dirty="0" smtClean="0">
              <a:solidFill>
                <a:schemeClr val="bg1"/>
              </a:solidFill>
              <a:latin typeface="Century Gothic"/>
              <a:ea typeface="+mn-ea"/>
              <a:cs typeface="Century Gothic"/>
            </a:endParaRPr>
          </a:p>
        </p:txBody>
      </p:sp>
      <p:sp>
        <p:nvSpPr>
          <p:cNvPr id="6" name="Segnaposto contenuto 2"/>
          <p:cNvSpPr>
            <a:spLocks noGrp="1"/>
          </p:cNvSpPr>
          <p:nvPr>
            <p:ph idx="1" hasCustomPrompt="1"/>
          </p:nvPr>
        </p:nvSpPr>
        <p:spPr>
          <a:xfrm>
            <a:off x="457200" y="1691680"/>
            <a:ext cx="8229600" cy="5242520"/>
          </a:xfrm>
        </p:spPr>
        <p:txBody>
          <a:bodyPr/>
          <a:lstStyle>
            <a:lvl1pPr>
              <a:buSzPct val="100000"/>
              <a:buFontTx/>
              <a:buBlip>
                <a:blip r:embed="rId3"/>
              </a:buBlip>
              <a:defRPr sz="2400" baseline="0">
                <a:solidFill>
                  <a:schemeClr val="tx2"/>
                </a:solidFill>
                <a:latin typeface="Century Gothic"/>
                <a:cs typeface="Century Gothic"/>
              </a:defRPr>
            </a:lvl1pPr>
            <a:lvl2pPr>
              <a:buSzPct val="100000"/>
              <a:buFontTx/>
              <a:buBlip>
                <a:blip r:embed="rId3"/>
              </a:buBlip>
              <a:defRPr sz="2200">
                <a:solidFill>
                  <a:schemeClr val="tx2"/>
                </a:solidFill>
                <a:latin typeface="Century Gothic"/>
                <a:cs typeface="Century Gothic"/>
              </a:defRPr>
            </a:lvl2pPr>
            <a:lvl3pPr>
              <a:buSzPct val="100000"/>
              <a:buFontTx/>
              <a:buBlip>
                <a:blip r:embed="rId3"/>
              </a:buBlip>
              <a:defRPr sz="2100">
                <a:solidFill>
                  <a:schemeClr val="tx2"/>
                </a:solidFill>
                <a:latin typeface="Century Gothic"/>
                <a:cs typeface="Century Gothic"/>
              </a:defRPr>
            </a:lvl3pPr>
            <a:lvl4pPr>
              <a:buSzPct val="100000"/>
              <a:buFontTx/>
              <a:buBlip>
                <a:blip r:embed="rId3"/>
              </a:buBlip>
              <a:defRPr sz="1900">
                <a:solidFill>
                  <a:schemeClr val="tx2"/>
                </a:solidFill>
                <a:latin typeface="Century Gothic"/>
                <a:cs typeface="Century Gothic"/>
              </a:defRPr>
            </a:lvl4pPr>
            <a:lvl5pPr>
              <a:buSzPct val="100000"/>
              <a:buFontTx/>
              <a:buBlip>
                <a:blip r:embed="rId3"/>
              </a:buBlip>
              <a:defRPr sz="1700">
                <a:solidFill>
                  <a:schemeClr val="tx2"/>
                </a:solidFill>
                <a:latin typeface="Century Gothic"/>
                <a:cs typeface="Century Gothic"/>
              </a:defRPr>
            </a:lvl5pPr>
          </a:lstStyle>
          <a:p>
            <a:pPr lvl="0"/>
            <a:r>
              <a:rPr lang="it-IT" dirty="0" err="1" smtClean="0"/>
              <a:t>Paragraphe</a:t>
            </a:r>
            <a:r>
              <a:rPr lang="it-IT" dirty="0" smtClean="0"/>
              <a:t> </a:t>
            </a:r>
          </a:p>
          <a:p>
            <a:pPr lvl="1"/>
            <a:r>
              <a:rPr lang="it-IT" dirty="0" err="1" smtClean="0"/>
              <a:t>Deuxième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 smtClean="0"/>
          </a:p>
          <a:p>
            <a:pPr lvl="2"/>
            <a:r>
              <a:rPr lang="it-IT" dirty="0" err="1" smtClean="0"/>
              <a:t>Troisième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 smtClean="0"/>
          </a:p>
          <a:p>
            <a:pPr lvl="3"/>
            <a:r>
              <a:rPr lang="it-IT" dirty="0" err="1" smtClean="0"/>
              <a:t>Quatrième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 smtClean="0"/>
          </a:p>
          <a:p>
            <a:pPr lvl="4"/>
            <a:r>
              <a:rPr lang="it-IT" dirty="0" err="1" smtClean="0"/>
              <a:t>Cinquième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/>
          </a:p>
        </p:txBody>
      </p:sp>
      <p:sp>
        <p:nvSpPr>
          <p:cNvPr id="7" name="Segnaposto titolo 1"/>
          <p:cNvSpPr>
            <a:spLocks noGrp="1"/>
          </p:cNvSpPr>
          <p:nvPr>
            <p:ph type="title" hasCustomPrompt="1"/>
          </p:nvPr>
        </p:nvSpPr>
        <p:spPr bwMode="auto">
          <a:xfrm>
            <a:off x="1752600" y="274638"/>
            <a:ext cx="5029200" cy="641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 err="1" smtClean="0"/>
              <a:t>Titre</a:t>
            </a:r>
            <a:endParaRPr lang="it-IT" dirty="0" smtClean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n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 descr="levur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304800"/>
            <a:ext cx="1324800" cy="1324800"/>
          </a:xfrm>
          <a:prstGeom prst="rect">
            <a:avLst/>
          </a:prstGeom>
        </p:spPr>
      </p:pic>
      <p:sp>
        <p:nvSpPr>
          <p:cNvPr id="12" name="CasellaDiTesto 11"/>
          <p:cNvSpPr txBox="1"/>
          <p:nvPr userDrawn="1"/>
        </p:nvSpPr>
        <p:spPr>
          <a:xfrm>
            <a:off x="395700" y="898916"/>
            <a:ext cx="1295400" cy="244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000" b="1" i="0" kern="1200" baseline="30000" dirty="0" err="1" smtClean="0">
                <a:solidFill>
                  <a:schemeClr val="bg1"/>
                </a:solidFill>
                <a:latin typeface="Century Gothic"/>
                <a:ea typeface="+mn-ea"/>
                <a:cs typeface="Century Gothic"/>
              </a:rPr>
              <a:t>Tanins</a:t>
            </a:r>
            <a:endParaRPr lang="it-IT" sz="2000" b="1" i="0" kern="1200" baseline="30000" dirty="0" smtClean="0">
              <a:solidFill>
                <a:schemeClr val="bg1"/>
              </a:solidFill>
              <a:latin typeface="Century Gothic"/>
              <a:ea typeface="+mn-ea"/>
              <a:cs typeface="Century Gothic"/>
            </a:endParaRPr>
          </a:p>
        </p:txBody>
      </p:sp>
      <p:sp>
        <p:nvSpPr>
          <p:cNvPr id="6" name="Segnaposto contenuto 2"/>
          <p:cNvSpPr>
            <a:spLocks noGrp="1"/>
          </p:cNvSpPr>
          <p:nvPr>
            <p:ph idx="1" hasCustomPrompt="1"/>
          </p:nvPr>
        </p:nvSpPr>
        <p:spPr>
          <a:xfrm>
            <a:off x="457200" y="1691680"/>
            <a:ext cx="8229600" cy="5242520"/>
          </a:xfrm>
        </p:spPr>
        <p:txBody>
          <a:bodyPr/>
          <a:lstStyle>
            <a:lvl1pPr>
              <a:buSzPct val="100000"/>
              <a:buFontTx/>
              <a:buBlip>
                <a:blip r:embed="rId3"/>
              </a:buBlip>
              <a:defRPr sz="2400" baseline="0">
                <a:solidFill>
                  <a:schemeClr val="tx2"/>
                </a:solidFill>
                <a:latin typeface="Century Gothic"/>
                <a:cs typeface="Century Gothic"/>
              </a:defRPr>
            </a:lvl1pPr>
            <a:lvl2pPr>
              <a:buSzPct val="100000"/>
              <a:buFontTx/>
              <a:buBlip>
                <a:blip r:embed="rId3"/>
              </a:buBlip>
              <a:defRPr sz="2200">
                <a:solidFill>
                  <a:schemeClr val="tx2"/>
                </a:solidFill>
                <a:latin typeface="Century Gothic"/>
                <a:cs typeface="Century Gothic"/>
              </a:defRPr>
            </a:lvl2pPr>
            <a:lvl3pPr>
              <a:buSzPct val="100000"/>
              <a:buFontTx/>
              <a:buBlip>
                <a:blip r:embed="rId3"/>
              </a:buBlip>
              <a:defRPr sz="2100">
                <a:solidFill>
                  <a:schemeClr val="tx2"/>
                </a:solidFill>
                <a:latin typeface="Century Gothic"/>
                <a:cs typeface="Century Gothic"/>
              </a:defRPr>
            </a:lvl3pPr>
            <a:lvl4pPr>
              <a:buSzPct val="100000"/>
              <a:buFontTx/>
              <a:buBlip>
                <a:blip r:embed="rId3"/>
              </a:buBlip>
              <a:defRPr sz="1900">
                <a:solidFill>
                  <a:schemeClr val="tx2"/>
                </a:solidFill>
                <a:latin typeface="Century Gothic"/>
                <a:cs typeface="Century Gothic"/>
              </a:defRPr>
            </a:lvl4pPr>
            <a:lvl5pPr>
              <a:buSzPct val="100000"/>
              <a:buFontTx/>
              <a:buBlip>
                <a:blip r:embed="rId3"/>
              </a:buBlip>
              <a:defRPr sz="1700">
                <a:solidFill>
                  <a:schemeClr val="tx2"/>
                </a:solidFill>
                <a:latin typeface="Century Gothic"/>
                <a:cs typeface="Century Gothic"/>
              </a:defRPr>
            </a:lvl5pPr>
          </a:lstStyle>
          <a:p>
            <a:pPr lvl="0"/>
            <a:r>
              <a:rPr lang="it-IT" dirty="0" err="1" smtClean="0"/>
              <a:t>Paragraphe</a:t>
            </a:r>
            <a:r>
              <a:rPr lang="it-IT" dirty="0" smtClean="0"/>
              <a:t> </a:t>
            </a:r>
          </a:p>
          <a:p>
            <a:pPr lvl="1"/>
            <a:r>
              <a:rPr lang="it-IT" dirty="0" err="1" smtClean="0"/>
              <a:t>Deuxième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 smtClean="0"/>
          </a:p>
          <a:p>
            <a:pPr lvl="2"/>
            <a:r>
              <a:rPr lang="it-IT" dirty="0" err="1" smtClean="0"/>
              <a:t>Troisième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 smtClean="0"/>
          </a:p>
          <a:p>
            <a:pPr lvl="3"/>
            <a:r>
              <a:rPr lang="it-IT" dirty="0" err="1" smtClean="0"/>
              <a:t>Quatrième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 smtClean="0"/>
          </a:p>
          <a:p>
            <a:pPr lvl="4"/>
            <a:r>
              <a:rPr lang="it-IT" dirty="0" err="1" smtClean="0"/>
              <a:t>Cinquième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/>
          </a:p>
        </p:txBody>
      </p:sp>
      <p:sp>
        <p:nvSpPr>
          <p:cNvPr id="7" name="Segnaposto titolo 1"/>
          <p:cNvSpPr>
            <a:spLocks noGrp="1"/>
          </p:cNvSpPr>
          <p:nvPr>
            <p:ph type="title" hasCustomPrompt="1"/>
          </p:nvPr>
        </p:nvSpPr>
        <p:spPr bwMode="auto">
          <a:xfrm>
            <a:off x="1752600" y="274638"/>
            <a:ext cx="5029200" cy="641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 err="1" smtClean="0"/>
              <a:t>Titre</a:t>
            </a:r>
            <a:endParaRPr lang="it-IT" dirty="0" smtClean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 descr="levur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304800"/>
            <a:ext cx="1324800" cy="1324800"/>
          </a:xfrm>
          <a:prstGeom prst="rect">
            <a:avLst/>
          </a:prstGeom>
        </p:spPr>
      </p:pic>
      <p:sp>
        <p:nvSpPr>
          <p:cNvPr id="11" name="CasellaDiTesto 10"/>
          <p:cNvSpPr txBox="1"/>
          <p:nvPr userDrawn="1"/>
        </p:nvSpPr>
        <p:spPr>
          <a:xfrm>
            <a:off x="395700" y="898916"/>
            <a:ext cx="1295400" cy="244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000" b="1" i="0" kern="1200" baseline="30000" dirty="0" err="1" smtClean="0">
                <a:solidFill>
                  <a:schemeClr val="bg1"/>
                </a:solidFill>
                <a:latin typeface="Century Gothic"/>
                <a:ea typeface="+mn-ea"/>
                <a:cs typeface="Century Gothic"/>
              </a:rPr>
              <a:t>Bois</a:t>
            </a:r>
            <a:endParaRPr lang="it-IT" sz="2000" b="1" i="0" kern="1200" baseline="30000" dirty="0" smtClean="0">
              <a:solidFill>
                <a:schemeClr val="bg1"/>
              </a:solidFill>
              <a:latin typeface="Century Gothic"/>
              <a:ea typeface="+mn-ea"/>
              <a:cs typeface="Century Gothic"/>
            </a:endParaRPr>
          </a:p>
        </p:txBody>
      </p:sp>
      <p:sp>
        <p:nvSpPr>
          <p:cNvPr id="6" name="Segnaposto contenuto 2"/>
          <p:cNvSpPr>
            <a:spLocks noGrp="1"/>
          </p:cNvSpPr>
          <p:nvPr>
            <p:ph idx="1" hasCustomPrompt="1"/>
          </p:nvPr>
        </p:nvSpPr>
        <p:spPr>
          <a:xfrm>
            <a:off x="457200" y="1691680"/>
            <a:ext cx="8229600" cy="5242520"/>
          </a:xfrm>
        </p:spPr>
        <p:txBody>
          <a:bodyPr/>
          <a:lstStyle>
            <a:lvl1pPr>
              <a:buSzPct val="100000"/>
              <a:buFontTx/>
              <a:buBlip>
                <a:blip r:embed="rId3"/>
              </a:buBlip>
              <a:defRPr sz="2400" baseline="0">
                <a:solidFill>
                  <a:schemeClr val="tx2"/>
                </a:solidFill>
                <a:latin typeface="Century Gothic"/>
                <a:cs typeface="Century Gothic"/>
              </a:defRPr>
            </a:lvl1pPr>
            <a:lvl2pPr>
              <a:buSzPct val="100000"/>
              <a:buFontTx/>
              <a:buBlip>
                <a:blip r:embed="rId3"/>
              </a:buBlip>
              <a:defRPr sz="2200">
                <a:solidFill>
                  <a:schemeClr val="tx2"/>
                </a:solidFill>
                <a:latin typeface="Century Gothic"/>
                <a:cs typeface="Century Gothic"/>
              </a:defRPr>
            </a:lvl2pPr>
            <a:lvl3pPr>
              <a:buSzPct val="100000"/>
              <a:buFontTx/>
              <a:buBlip>
                <a:blip r:embed="rId3"/>
              </a:buBlip>
              <a:defRPr sz="2100">
                <a:solidFill>
                  <a:schemeClr val="tx2"/>
                </a:solidFill>
                <a:latin typeface="Century Gothic"/>
                <a:cs typeface="Century Gothic"/>
              </a:defRPr>
            </a:lvl3pPr>
            <a:lvl4pPr>
              <a:buSzPct val="100000"/>
              <a:buFontTx/>
              <a:buBlip>
                <a:blip r:embed="rId3"/>
              </a:buBlip>
              <a:defRPr sz="1900">
                <a:solidFill>
                  <a:schemeClr val="tx2"/>
                </a:solidFill>
                <a:latin typeface="Century Gothic"/>
                <a:cs typeface="Century Gothic"/>
              </a:defRPr>
            </a:lvl4pPr>
            <a:lvl5pPr>
              <a:buSzPct val="100000"/>
              <a:buFontTx/>
              <a:buBlip>
                <a:blip r:embed="rId3"/>
              </a:buBlip>
              <a:defRPr sz="1700">
                <a:solidFill>
                  <a:schemeClr val="tx2"/>
                </a:solidFill>
                <a:latin typeface="Century Gothic"/>
                <a:cs typeface="Century Gothic"/>
              </a:defRPr>
            </a:lvl5pPr>
          </a:lstStyle>
          <a:p>
            <a:pPr lvl="0"/>
            <a:r>
              <a:rPr lang="it-IT" dirty="0" err="1" smtClean="0"/>
              <a:t>Paragraphe</a:t>
            </a:r>
            <a:r>
              <a:rPr lang="it-IT" dirty="0" smtClean="0"/>
              <a:t> </a:t>
            </a:r>
          </a:p>
          <a:p>
            <a:pPr lvl="1"/>
            <a:r>
              <a:rPr lang="it-IT" dirty="0" err="1" smtClean="0"/>
              <a:t>Deuxième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 smtClean="0"/>
          </a:p>
          <a:p>
            <a:pPr lvl="2"/>
            <a:r>
              <a:rPr lang="it-IT" dirty="0" err="1" smtClean="0"/>
              <a:t>Troisième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 smtClean="0"/>
          </a:p>
          <a:p>
            <a:pPr lvl="3"/>
            <a:r>
              <a:rPr lang="it-IT" dirty="0" err="1" smtClean="0"/>
              <a:t>Quatrième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 smtClean="0"/>
          </a:p>
          <a:p>
            <a:pPr lvl="4"/>
            <a:r>
              <a:rPr lang="it-IT" dirty="0" err="1" smtClean="0"/>
              <a:t>Cinquième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/>
          </a:p>
        </p:txBody>
      </p:sp>
      <p:sp>
        <p:nvSpPr>
          <p:cNvPr id="7" name="Segnaposto titolo 1"/>
          <p:cNvSpPr>
            <a:spLocks noGrp="1"/>
          </p:cNvSpPr>
          <p:nvPr>
            <p:ph type="title" hasCustomPrompt="1"/>
          </p:nvPr>
        </p:nvSpPr>
        <p:spPr bwMode="auto">
          <a:xfrm>
            <a:off x="1752600" y="274638"/>
            <a:ext cx="5029200" cy="641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 err="1" smtClean="0"/>
              <a:t>Titre</a:t>
            </a:r>
            <a:endParaRPr lang="it-IT" dirty="0" smtClean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duits de coll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 descr="levur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304800"/>
            <a:ext cx="1324800" cy="1324800"/>
          </a:xfrm>
          <a:prstGeom prst="rect">
            <a:avLst/>
          </a:prstGeom>
        </p:spPr>
      </p:pic>
      <p:sp>
        <p:nvSpPr>
          <p:cNvPr id="12" name="CasellaDiTesto 11"/>
          <p:cNvSpPr txBox="1"/>
          <p:nvPr userDrawn="1"/>
        </p:nvSpPr>
        <p:spPr>
          <a:xfrm>
            <a:off x="419100" y="838200"/>
            <a:ext cx="1295400" cy="385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000" b="1" i="0" kern="1200" baseline="30000" dirty="0" err="1" smtClean="0">
                <a:solidFill>
                  <a:schemeClr val="bg1"/>
                </a:solidFill>
                <a:latin typeface="Century Gothic"/>
                <a:ea typeface="+mn-ea"/>
                <a:cs typeface="Century Gothic"/>
              </a:rPr>
              <a:t>Produits</a:t>
            </a:r>
            <a:r>
              <a:rPr lang="it-IT" sz="2000" b="1" i="0" kern="1200" baseline="30000" dirty="0" smtClean="0">
                <a:solidFill>
                  <a:schemeClr val="bg1"/>
                </a:solidFill>
                <a:latin typeface="Century Gothic"/>
                <a:ea typeface="+mn-ea"/>
                <a:cs typeface="Century Gothic"/>
              </a:rPr>
              <a:t> </a:t>
            </a:r>
            <a:br>
              <a:rPr lang="it-IT" sz="2000" b="1" i="0" kern="1200" baseline="30000" dirty="0" smtClean="0">
                <a:solidFill>
                  <a:schemeClr val="bg1"/>
                </a:solidFill>
                <a:latin typeface="Century Gothic"/>
                <a:ea typeface="+mn-ea"/>
                <a:cs typeface="Century Gothic"/>
              </a:rPr>
            </a:br>
            <a:r>
              <a:rPr lang="it-IT" sz="2000" b="1" i="0" kern="1200" baseline="30000" dirty="0" smtClean="0">
                <a:solidFill>
                  <a:schemeClr val="bg1"/>
                </a:solidFill>
                <a:latin typeface="Century Gothic"/>
                <a:ea typeface="+mn-ea"/>
                <a:cs typeface="Century Gothic"/>
              </a:rPr>
              <a:t>de collage</a:t>
            </a:r>
          </a:p>
        </p:txBody>
      </p:sp>
      <p:sp>
        <p:nvSpPr>
          <p:cNvPr id="6" name="Segnaposto contenuto 2"/>
          <p:cNvSpPr>
            <a:spLocks noGrp="1"/>
          </p:cNvSpPr>
          <p:nvPr>
            <p:ph idx="1" hasCustomPrompt="1"/>
          </p:nvPr>
        </p:nvSpPr>
        <p:spPr>
          <a:xfrm>
            <a:off x="457200" y="1691680"/>
            <a:ext cx="8229600" cy="5242520"/>
          </a:xfrm>
        </p:spPr>
        <p:txBody>
          <a:bodyPr/>
          <a:lstStyle>
            <a:lvl1pPr>
              <a:buSzPct val="100000"/>
              <a:buFontTx/>
              <a:buBlip>
                <a:blip r:embed="rId3"/>
              </a:buBlip>
              <a:defRPr sz="2400" baseline="0">
                <a:solidFill>
                  <a:schemeClr val="tx2"/>
                </a:solidFill>
                <a:latin typeface="Century Gothic"/>
                <a:cs typeface="Century Gothic"/>
              </a:defRPr>
            </a:lvl1pPr>
            <a:lvl2pPr>
              <a:buSzPct val="100000"/>
              <a:buFontTx/>
              <a:buBlip>
                <a:blip r:embed="rId3"/>
              </a:buBlip>
              <a:defRPr sz="2200">
                <a:solidFill>
                  <a:schemeClr val="tx2"/>
                </a:solidFill>
                <a:latin typeface="Century Gothic"/>
                <a:cs typeface="Century Gothic"/>
              </a:defRPr>
            </a:lvl2pPr>
            <a:lvl3pPr>
              <a:buSzPct val="100000"/>
              <a:buFontTx/>
              <a:buBlip>
                <a:blip r:embed="rId3"/>
              </a:buBlip>
              <a:defRPr sz="2100">
                <a:solidFill>
                  <a:schemeClr val="tx2"/>
                </a:solidFill>
                <a:latin typeface="Century Gothic"/>
                <a:cs typeface="Century Gothic"/>
              </a:defRPr>
            </a:lvl3pPr>
            <a:lvl4pPr>
              <a:buSzPct val="100000"/>
              <a:buFontTx/>
              <a:buBlip>
                <a:blip r:embed="rId3"/>
              </a:buBlip>
              <a:defRPr sz="1900">
                <a:solidFill>
                  <a:schemeClr val="tx2"/>
                </a:solidFill>
                <a:latin typeface="Century Gothic"/>
                <a:cs typeface="Century Gothic"/>
              </a:defRPr>
            </a:lvl4pPr>
            <a:lvl5pPr>
              <a:buSzPct val="100000"/>
              <a:buFontTx/>
              <a:buBlip>
                <a:blip r:embed="rId3"/>
              </a:buBlip>
              <a:defRPr sz="1700">
                <a:solidFill>
                  <a:schemeClr val="tx2"/>
                </a:solidFill>
                <a:latin typeface="Century Gothic"/>
                <a:cs typeface="Century Gothic"/>
              </a:defRPr>
            </a:lvl5pPr>
          </a:lstStyle>
          <a:p>
            <a:pPr lvl="0"/>
            <a:r>
              <a:rPr lang="it-IT" dirty="0" err="1" smtClean="0"/>
              <a:t>Paragraphe</a:t>
            </a:r>
            <a:r>
              <a:rPr lang="it-IT" dirty="0" smtClean="0"/>
              <a:t> </a:t>
            </a:r>
          </a:p>
          <a:p>
            <a:pPr lvl="1"/>
            <a:r>
              <a:rPr lang="it-IT" dirty="0" err="1" smtClean="0"/>
              <a:t>Deuxième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 smtClean="0"/>
          </a:p>
          <a:p>
            <a:pPr lvl="2"/>
            <a:r>
              <a:rPr lang="it-IT" dirty="0" err="1" smtClean="0"/>
              <a:t>Troisième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 smtClean="0"/>
          </a:p>
          <a:p>
            <a:pPr lvl="3"/>
            <a:r>
              <a:rPr lang="it-IT" dirty="0" err="1" smtClean="0"/>
              <a:t>Quatrième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 smtClean="0"/>
          </a:p>
          <a:p>
            <a:pPr lvl="4"/>
            <a:r>
              <a:rPr lang="it-IT" dirty="0" err="1" smtClean="0"/>
              <a:t>Cinquième</a:t>
            </a:r>
            <a:r>
              <a:rPr lang="it-IT" dirty="0" smtClean="0"/>
              <a:t> </a:t>
            </a:r>
            <a:r>
              <a:rPr lang="it-IT" dirty="0" err="1" smtClean="0"/>
              <a:t>niveau</a:t>
            </a:r>
            <a:endParaRPr lang="it-IT" dirty="0"/>
          </a:p>
        </p:txBody>
      </p:sp>
      <p:sp>
        <p:nvSpPr>
          <p:cNvPr id="7" name="Segnaposto titolo 1"/>
          <p:cNvSpPr>
            <a:spLocks noGrp="1"/>
          </p:cNvSpPr>
          <p:nvPr>
            <p:ph type="title" hasCustomPrompt="1"/>
          </p:nvPr>
        </p:nvSpPr>
        <p:spPr bwMode="auto">
          <a:xfrm>
            <a:off x="1752600" y="274638"/>
            <a:ext cx="5029200" cy="641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 err="1" smtClean="0"/>
              <a:t>Titre</a:t>
            </a:r>
            <a:endParaRPr lang="it-IT" dirty="0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jpeg"/><Relationship Id="rId28" Type="http://schemas.openxmlformats.org/officeDocument/2006/relationships/image" Target="../media/image6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Relationship Id="rId27" Type="http://schemas.openxmlformats.org/officeDocument/2006/relationships/image" Target="../media/image5.png"/><Relationship Id="rId30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magine 16" descr="Template SOECcover.jpg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80512" cy="6858000"/>
          </a:xfrm>
          <a:prstGeom prst="rect">
            <a:avLst/>
          </a:prstGeom>
        </p:spPr>
      </p:pic>
      <p:pic>
        <p:nvPicPr>
          <p:cNvPr id="19" name="Immagine 8" descr="bolle-sotto.png"/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172200" y="0"/>
            <a:ext cx="2971800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ettangolo 14"/>
          <p:cNvSpPr/>
          <p:nvPr userDrawn="1"/>
        </p:nvSpPr>
        <p:spPr bwMode="auto">
          <a:xfrm>
            <a:off x="7284789" y="351096"/>
            <a:ext cx="1463675" cy="574675"/>
          </a:xfrm>
          <a:prstGeom prst="rect">
            <a:avLst/>
          </a:prstGeom>
          <a:solidFill>
            <a:srgbClr val="FFFFFF">
              <a:alpha val="71000"/>
            </a:srgbClr>
          </a:solidFill>
          <a:ln>
            <a:noFill/>
          </a:ln>
          <a:effectLst>
            <a:glow rad="76200">
              <a:schemeClr val="bg1">
                <a:alpha val="82000"/>
              </a:schemeClr>
            </a:glow>
            <a:softEdge rad="889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fr-FR">
              <a:solidFill>
                <a:srgbClr val="FFFFFF"/>
              </a:solidFill>
              <a:ea typeface="ＭＳ Ｐゴシック" pitchFamily="100" charset="-128"/>
            </a:endParaRPr>
          </a:p>
        </p:txBody>
      </p:sp>
      <p:sp>
        <p:nvSpPr>
          <p:cNvPr id="18" name="Rettangolo 8"/>
          <p:cNvSpPr/>
          <p:nvPr userDrawn="1"/>
        </p:nvSpPr>
        <p:spPr bwMode="auto">
          <a:xfrm>
            <a:off x="365124" y="304800"/>
            <a:ext cx="8455347" cy="6076528"/>
          </a:xfrm>
          <a:prstGeom prst="rect">
            <a:avLst/>
          </a:prstGeom>
          <a:solidFill>
            <a:schemeClr val="bg1">
              <a:alpha val="75000"/>
            </a:schemeClr>
          </a:solidFill>
          <a:ln w="158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fr-FR">
              <a:solidFill>
                <a:srgbClr val="FFFFFF"/>
              </a:solidFill>
              <a:ea typeface="ＭＳ Ｐゴシック" pitchFamily="100" charset="-128"/>
            </a:endParaRPr>
          </a:p>
        </p:txBody>
      </p:sp>
      <p:pic>
        <p:nvPicPr>
          <p:cNvPr id="20" name="Immagine 12" descr="bolle-sotto.png"/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8382000" y="1852613"/>
            <a:ext cx="762000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Immagine 8" descr="bolle-sopra.png"/>
          <p:cNvPicPr>
            <a:picLocks noChangeAspect="1"/>
          </p:cNvPicPr>
          <p:nvPr userDrawn="1"/>
        </p:nvPicPr>
        <p:blipFill>
          <a:blip r:embed="rId26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5800" y="4191000"/>
            <a:ext cx="762000" cy="151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Immagine 8" descr="bolle-sopra.png"/>
          <p:cNvPicPr>
            <a:picLocks noChangeAspect="1"/>
          </p:cNvPicPr>
          <p:nvPr userDrawn="1"/>
        </p:nvPicPr>
        <p:blipFill>
          <a:blip r:embed="rId27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34400" y="5570056"/>
            <a:ext cx="457289" cy="121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Immagine 23" descr="SOFRALAB-LOGO.png"/>
          <p:cNvPicPr>
            <a:picLocks noChangeAspect="1"/>
          </p:cNvPicPr>
          <p:nvPr userDrawn="1"/>
        </p:nvPicPr>
        <p:blipFill rotWithShape="1">
          <a:blip r:embed="rId28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7439136" y="6497944"/>
            <a:ext cx="1224000" cy="248949"/>
          </a:xfrm>
          <a:prstGeom prst="rect">
            <a:avLst/>
          </a:prstGeom>
        </p:spPr>
      </p:pic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374848" y="274638"/>
            <a:ext cx="8229600" cy="641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 smtClean="0"/>
              <a:t>Fare clic per modificare stile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374848" y="916354"/>
            <a:ext cx="8311952" cy="5209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 smtClean="0"/>
              <a:t>Fare clic per modificare gli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</a:p>
        </p:txBody>
      </p:sp>
      <p:pic>
        <p:nvPicPr>
          <p:cNvPr id="7" name="Immagine 6" descr="SOFRALAB-LOGO.png"/>
          <p:cNvPicPr>
            <a:picLocks noChangeAspect="1"/>
          </p:cNvPicPr>
          <p:nvPr userDrawn="1"/>
        </p:nvPicPr>
        <p:blipFill rotWithShape="1">
          <a:blip r:embed="rId28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7439136" y="6497944"/>
            <a:ext cx="1224000" cy="248949"/>
          </a:xfrm>
          <a:prstGeom prst="rect">
            <a:avLst/>
          </a:prstGeom>
        </p:spPr>
      </p:pic>
      <p:pic>
        <p:nvPicPr>
          <p:cNvPr id="26" name="Immagine 25" descr="SOEC-LOGO.png"/>
          <p:cNvPicPr>
            <a:picLocks noChangeAspect="1"/>
          </p:cNvPicPr>
          <p:nvPr userDrawn="1"/>
        </p:nvPicPr>
        <p:blipFill rotWithShape="1">
          <a:blip r:embed="rId29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6945553" y="332656"/>
            <a:ext cx="1729886" cy="61155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  <p:sldLayoutId id="2147483817" r:id="rId12"/>
    <p:sldLayoutId id="2147483818" r:id="rId13"/>
    <p:sldLayoutId id="2147483819" r:id="rId14"/>
    <p:sldLayoutId id="2147483801" r:id="rId15"/>
    <p:sldLayoutId id="2147483803" r:id="rId16"/>
    <p:sldLayoutId id="2147483804" r:id="rId17"/>
    <p:sldLayoutId id="2147483805" r:id="rId18"/>
    <p:sldLayoutId id="2147483806" r:id="rId19"/>
    <p:sldLayoutId id="2147483807" r:id="rId20"/>
    <p:sldLayoutId id="2147483808" r:id="rId21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tx1"/>
          </a:solidFill>
          <a:latin typeface="Century Gothic"/>
          <a:ea typeface="ＭＳ Ｐゴシック" pitchFamily="24" charset="-128"/>
          <a:cs typeface="Century Gothic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24" charset="0"/>
          <a:ea typeface="ＭＳ Ｐゴシック" pitchFamily="24" charset="-128"/>
          <a:cs typeface="ＭＳ Ｐゴシック" pitchFamily="24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24" charset="0"/>
          <a:ea typeface="ＭＳ Ｐゴシック" pitchFamily="24" charset="-128"/>
          <a:cs typeface="ＭＳ Ｐゴシック" pitchFamily="24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24" charset="0"/>
          <a:ea typeface="ＭＳ Ｐゴシック" pitchFamily="24" charset="-128"/>
          <a:cs typeface="ＭＳ Ｐゴシック" pitchFamily="24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24" charset="0"/>
          <a:ea typeface="ＭＳ Ｐゴシック" pitchFamily="24" charset="-128"/>
          <a:cs typeface="ＭＳ Ｐゴシック" pitchFamily="24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24" charset="0"/>
          <a:ea typeface="ＭＳ Ｐゴシック" pitchFamily="24" charset="-128"/>
          <a:cs typeface="ＭＳ Ｐゴシック" pitchFamily="24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24" charset="0"/>
          <a:ea typeface="ＭＳ Ｐゴシック" pitchFamily="24" charset="-128"/>
          <a:cs typeface="ＭＳ Ｐゴシック" pitchFamily="24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24" charset="0"/>
          <a:ea typeface="ＭＳ Ｐゴシック" pitchFamily="24" charset="-128"/>
          <a:cs typeface="ＭＳ Ｐゴシック" pitchFamily="24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24" charset="0"/>
          <a:ea typeface="ＭＳ Ｐゴシック" pitchFamily="24" charset="-128"/>
          <a:cs typeface="ＭＳ Ｐゴシック" pitchFamily="24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SzPct val="100000"/>
        <a:buFontTx/>
        <a:buBlip>
          <a:blip r:embed="rId30"/>
        </a:buBlip>
        <a:defRPr lang="it-IT" sz="2400" kern="1200" dirty="0" smtClean="0">
          <a:solidFill>
            <a:schemeClr val="tx2"/>
          </a:solidFill>
          <a:latin typeface="Century Gothic"/>
          <a:ea typeface="ＭＳ Ｐゴシック" pitchFamily="24" charset="-128"/>
          <a:cs typeface="Century Gothic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SzPct val="100000"/>
        <a:buFontTx/>
        <a:buBlip>
          <a:blip r:embed="rId30"/>
        </a:buBlip>
        <a:defRPr lang="it-IT" sz="2000" kern="1200" dirty="0" smtClean="0">
          <a:solidFill>
            <a:schemeClr val="tx2"/>
          </a:solidFill>
          <a:latin typeface="Century Gothic"/>
          <a:ea typeface="ＭＳ Ｐゴシック" pitchFamily="24" charset="-128"/>
          <a:cs typeface="Century Gothic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SzPct val="100000"/>
        <a:buFontTx/>
        <a:buBlip>
          <a:blip r:embed="rId30"/>
        </a:buBlip>
        <a:defRPr lang="it-IT" sz="1800" kern="1200" dirty="0" smtClean="0">
          <a:solidFill>
            <a:schemeClr val="tx2"/>
          </a:solidFill>
          <a:latin typeface="Century Gothic"/>
          <a:ea typeface="ＭＳ Ｐゴシック" pitchFamily="24" charset="-128"/>
          <a:cs typeface="Century Gothic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SzPct val="100000"/>
        <a:buFontTx/>
        <a:buBlip>
          <a:blip r:embed="rId30"/>
        </a:buBlip>
        <a:defRPr lang="it-IT" sz="1600" kern="1200" dirty="0" smtClean="0">
          <a:solidFill>
            <a:schemeClr val="tx2"/>
          </a:solidFill>
          <a:latin typeface="Century Gothic"/>
          <a:ea typeface="ＭＳ Ｐゴシック" pitchFamily="24" charset="-128"/>
          <a:cs typeface="Century Gothic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SzPct val="100000"/>
        <a:buFontTx/>
        <a:buBlip>
          <a:blip r:embed="rId30"/>
        </a:buBlip>
        <a:defRPr lang="it-IT" sz="1600" kern="1200" dirty="0" smtClean="0">
          <a:solidFill>
            <a:schemeClr val="tx2"/>
          </a:solidFill>
          <a:latin typeface="Century Gothic"/>
          <a:ea typeface="ＭＳ Ｐゴシック" pitchFamily="24" charset="-128"/>
          <a:cs typeface="Century Gothic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wmf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Feuille_Microsoft_Office_Excel_97-20032.xls"/><Relationship Id="rId4" Type="http://schemas.openxmlformats.org/officeDocument/2006/relationships/oleObject" Target="../embeddings/Feuille_Microsoft_Office_Excel_97-20031.xls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euille_Microsoft_Office_Excel_97-20033.xls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Feuille_Microsoft_Office_Excel_97-20035.xls"/><Relationship Id="rId4" Type="http://schemas.openxmlformats.org/officeDocument/2006/relationships/oleObject" Target="../embeddings/Feuille_Microsoft_Office_Excel_97-20034.xls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>
              <a:spcBef>
                <a:spcPts val="0"/>
              </a:spcBef>
            </a:pPr>
            <a:r>
              <a:rPr lang="it-IT" sz="1600" dirty="0" err="1" smtClean="0">
                <a:solidFill>
                  <a:schemeClr val="tx1"/>
                </a:solidFill>
              </a:rPr>
              <a:t>Traditionnelle</a:t>
            </a:r>
            <a:r>
              <a:rPr lang="it-IT" sz="1600" dirty="0" smtClean="0">
                <a:solidFill>
                  <a:schemeClr val="tx1"/>
                </a:solidFill>
              </a:rPr>
              <a:t> </a:t>
            </a:r>
            <a:r>
              <a:rPr lang="it-IT" sz="1600" dirty="0" err="1" smtClean="0">
                <a:solidFill>
                  <a:schemeClr val="tx1"/>
                </a:solidFill>
              </a:rPr>
              <a:t>Flaschengärung</a:t>
            </a:r>
            <a:endParaRPr lang="it-IT" sz="1600" dirty="0" smtClean="0">
              <a:solidFill>
                <a:schemeClr val="tx1"/>
              </a:solidFill>
            </a:endParaRPr>
          </a:p>
          <a:p>
            <a:pPr algn="ctr">
              <a:spcBef>
                <a:spcPts val="0"/>
              </a:spcBef>
            </a:pPr>
            <a:r>
              <a:rPr lang="it-IT" sz="1600" dirty="0" err="1" smtClean="0">
                <a:solidFill>
                  <a:schemeClr val="tx1"/>
                </a:solidFill>
              </a:rPr>
              <a:t>leicht</a:t>
            </a:r>
            <a:r>
              <a:rPr lang="it-IT" sz="1600" dirty="0" smtClean="0">
                <a:solidFill>
                  <a:schemeClr val="tx1"/>
                </a:solidFill>
              </a:rPr>
              <a:t> </a:t>
            </a:r>
            <a:r>
              <a:rPr lang="it-IT" sz="1600" dirty="0" err="1" smtClean="0">
                <a:solidFill>
                  <a:schemeClr val="tx1"/>
                </a:solidFill>
              </a:rPr>
              <a:t>gemacht</a:t>
            </a:r>
            <a:r>
              <a:rPr lang="it-IT" sz="1600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" name="Text Box 9"/>
          <p:cNvSpPr txBox="1">
            <a:spLocks noGrp="1" noChangeArrowheads="1"/>
          </p:cNvSpPr>
          <p:nvPr>
            <p:ph type="ctrTitle"/>
          </p:nvPr>
        </p:nvSpPr>
        <p:spPr bwMode="auto">
          <a:xfrm>
            <a:off x="2483767" y="3270068"/>
            <a:ext cx="476475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QUALITÄT BEI DER SCHAUMWEINHERSTELLUNG</a:t>
            </a:r>
            <a:endParaRPr lang="fr-FR" sz="2400" b="1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SC_001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501454"/>
            <a:ext cx="2933704" cy="2017342"/>
          </a:xfrm>
          <a:prstGeom prst="rect">
            <a:avLst/>
          </a:prstGeom>
          <a:noFill/>
        </p:spPr>
      </p:pic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366153" y="2729022"/>
            <a:ext cx="43498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000" u="sng" dirty="0" smtClean="0">
                <a:latin typeface="Times New Roman" pitchFamily="18" charset="0"/>
              </a:rPr>
              <a:t>Die </a:t>
            </a:r>
            <a:r>
              <a:rPr lang="fr-FR" sz="2000" u="sng" dirty="0" err="1" smtClean="0">
                <a:latin typeface="Times New Roman" pitchFamily="18" charset="0"/>
              </a:rPr>
              <a:t>wichtigsten</a:t>
            </a:r>
            <a:r>
              <a:rPr lang="fr-FR" sz="2000" u="sng" dirty="0" smtClean="0">
                <a:latin typeface="Times New Roman" pitchFamily="18" charset="0"/>
              </a:rPr>
              <a:t> </a:t>
            </a:r>
            <a:r>
              <a:rPr lang="fr-FR" sz="2000" u="sng" dirty="0" err="1" smtClean="0">
                <a:latin typeface="Times New Roman" pitchFamily="18" charset="0"/>
              </a:rPr>
              <a:t>Schritte</a:t>
            </a:r>
            <a:r>
              <a:rPr lang="fr-FR" sz="2000" u="sng" dirty="0" smtClean="0">
                <a:latin typeface="Times New Roman" pitchFamily="18" charset="0"/>
              </a:rPr>
              <a:t> </a:t>
            </a:r>
            <a:r>
              <a:rPr lang="fr-FR" sz="2000" u="sng" dirty="0" err="1" smtClean="0">
                <a:latin typeface="Times New Roman" pitchFamily="18" charset="0"/>
              </a:rPr>
              <a:t>im</a:t>
            </a:r>
            <a:r>
              <a:rPr lang="fr-FR" sz="2000" u="sng" dirty="0" smtClean="0">
                <a:latin typeface="Times New Roman" pitchFamily="18" charset="0"/>
              </a:rPr>
              <a:t> Keller: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57158" y="3356992"/>
            <a:ext cx="771530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000" dirty="0" err="1" smtClean="0">
                <a:latin typeface="Times New Roman" pitchFamily="18" charset="0"/>
              </a:rPr>
              <a:t>Erhaltung</a:t>
            </a:r>
            <a:r>
              <a:rPr lang="fr-FR" sz="2000" dirty="0" smtClean="0">
                <a:latin typeface="Times New Roman" pitchFamily="18" charset="0"/>
              </a:rPr>
              <a:t> der </a:t>
            </a:r>
            <a:r>
              <a:rPr lang="fr-FR" sz="2000" kern="0" dirty="0" err="1" smtClean="0"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Vollständigkeit</a:t>
            </a:r>
            <a:r>
              <a:rPr lang="fr-FR" sz="2000" kern="0" dirty="0" smtClean="0"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 der </a:t>
            </a:r>
            <a:r>
              <a:rPr lang="fr-FR" sz="2000" kern="0" dirty="0" err="1" smtClean="0"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Trauben</a:t>
            </a:r>
            <a:r>
              <a:rPr lang="fr-FR" sz="2000" kern="0" dirty="0" smtClean="0"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. </a:t>
            </a:r>
            <a:endParaRPr lang="fr-FR" sz="2000" dirty="0">
              <a:latin typeface="Times New Roman" pitchFamily="18" charset="0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366153" y="3861048"/>
            <a:ext cx="758349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000" dirty="0" err="1" smtClean="0">
                <a:latin typeface="Times New Roman" pitchFamily="18" charset="0"/>
              </a:rPr>
              <a:t>Entnahme</a:t>
            </a:r>
            <a:r>
              <a:rPr lang="fr-FR" sz="2000" dirty="0" smtClean="0">
                <a:latin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</a:rPr>
              <a:t>von</a:t>
            </a:r>
            <a:r>
              <a:rPr lang="fr-FR" sz="2000" dirty="0" smtClean="0">
                <a:latin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</a:rPr>
              <a:t>Saftproben</a:t>
            </a:r>
            <a:r>
              <a:rPr lang="fr-FR" sz="2000" dirty="0" smtClean="0">
                <a:latin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</a:rPr>
              <a:t>und</a:t>
            </a:r>
            <a:r>
              <a:rPr lang="fr-FR" sz="2000" dirty="0" smtClean="0">
                <a:latin typeface="Times New Roman" pitchFamily="18" charset="0"/>
              </a:rPr>
              <a:t> visuelle </a:t>
            </a:r>
            <a:r>
              <a:rPr lang="fr-FR" sz="2000" dirty="0" err="1" smtClean="0">
                <a:latin typeface="Times New Roman" pitchFamily="18" charset="0"/>
              </a:rPr>
              <a:t>Kontrolle</a:t>
            </a:r>
            <a:r>
              <a:rPr lang="fr-FR" sz="2000" dirty="0" smtClean="0">
                <a:latin typeface="Times New Roman" pitchFamily="18" charset="0"/>
              </a:rPr>
              <a:t> des </a:t>
            </a:r>
            <a:r>
              <a:rPr lang="fr-FR" sz="2000" dirty="0" err="1" smtClean="0">
                <a:latin typeface="Times New Roman" pitchFamily="18" charset="0"/>
              </a:rPr>
              <a:t>Saftablaufs</a:t>
            </a:r>
            <a:r>
              <a:rPr lang="fr-FR" sz="2000" dirty="0" smtClean="0">
                <a:latin typeface="Times New Roman" pitchFamily="18" charset="0"/>
              </a:rPr>
              <a:t> </a:t>
            </a:r>
            <a:endParaRPr lang="fr-FR" sz="2000" dirty="0">
              <a:latin typeface="Times New Roman" pitchFamily="18" charset="0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346367" y="4365104"/>
            <a:ext cx="771530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000" dirty="0" err="1" smtClean="0">
                <a:latin typeface="Times New Roman" pitchFamily="18" charset="0"/>
              </a:rPr>
              <a:t>Richtiger</a:t>
            </a:r>
            <a:r>
              <a:rPr lang="fr-FR" sz="2000" dirty="0" smtClean="0">
                <a:latin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</a:rPr>
              <a:t>Einsatz</a:t>
            </a:r>
            <a:r>
              <a:rPr lang="fr-FR" sz="2000" dirty="0" smtClean="0">
                <a:latin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</a:rPr>
              <a:t>von</a:t>
            </a:r>
            <a:r>
              <a:rPr lang="fr-FR" sz="2000" dirty="0" smtClean="0">
                <a:latin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</a:rPr>
              <a:t>Material</a:t>
            </a:r>
            <a:r>
              <a:rPr lang="fr-FR" sz="2000" dirty="0" smtClean="0">
                <a:latin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</a:rPr>
              <a:t>und</a:t>
            </a:r>
            <a:r>
              <a:rPr lang="fr-FR" sz="2000" dirty="0" smtClean="0">
                <a:latin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</a:rPr>
              <a:t>Maschinen</a:t>
            </a:r>
            <a:endParaRPr lang="fr-FR" sz="2000" dirty="0">
              <a:latin typeface="Times New Roman" pitchFamily="18" charset="0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366153" y="4869160"/>
            <a:ext cx="64770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000" dirty="0" err="1" smtClean="0">
                <a:latin typeface="Times New Roman" pitchFamily="18" charset="0"/>
              </a:rPr>
              <a:t>Berücksichtigung</a:t>
            </a:r>
            <a:r>
              <a:rPr lang="fr-FR" sz="2000" dirty="0" smtClean="0">
                <a:latin typeface="Times New Roman" pitchFamily="18" charset="0"/>
              </a:rPr>
              <a:t>  der </a:t>
            </a:r>
            <a:r>
              <a:rPr lang="fr-FR" sz="2000" dirty="0" err="1" smtClean="0">
                <a:latin typeface="Times New Roman" pitchFamily="18" charset="0"/>
              </a:rPr>
              <a:t>Traubeneigenschaften</a:t>
            </a:r>
            <a:endParaRPr lang="fr-FR" sz="2000" dirty="0" smtClean="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fr-FR" sz="2000" dirty="0">
              <a:latin typeface="Times New Roman" pitchFamily="18" charset="0"/>
            </a:endParaRPr>
          </a:p>
        </p:txBody>
      </p:sp>
      <p:sp>
        <p:nvSpPr>
          <p:cNvPr id="10" name="Titolo 1"/>
          <p:cNvSpPr txBox="1">
            <a:spLocks/>
          </p:cNvSpPr>
          <p:nvPr/>
        </p:nvSpPr>
        <p:spPr bwMode="auto">
          <a:xfrm>
            <a:off x="1614396" y="309492"/>
            <a:ext cx="5529372" cy="161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Garamond" pitchFamily="18" charset="0"/>
                <a:ea typeface="ＭＳ Ｐゴシック" pitchFamily="24" charset="-128"/>
                <a:cs typeface="Century Gothic"/>
              </a:rPr>
              <a:t>EINFLUSSFAKTOREN AUF DIE QUALITÄT DER SEKTGRUNDWEINE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Garamond" pitchFamily="18" charset="0"/>
                <a:ea typeface="ＭＳ Ｐゴシック" pitchFamily="24" charset="-128"/>
                <a:cs typeface="Century Gothic"/>
              </a:rPr>
              <a:t/>
            </a:r>
            <a:b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Garamond" pitchFamily="18" charset="0"/>
                <a:ea typeface="ＭＳ Ｐゴシック" pitchFamily="24" charset="-128"/>
                <a:cs typeface="Century Gothic"/>
              </a:rPr>
            </a:br>
            <a:r>
              <a:rPr kumimoji="0" lang="fr-FR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aramond" pitchFamily="18" charset="0"/>
                <a:ea typeface="ＭＳ Ｐゴシック" pitchFamily="24" charset="-128"/>
                <a:cs typeface="Century Gothic"/>
              </a:rPr>
              <a:t>Das</a:t>
            </a:r>
            <a:r>
              <a:rPr kumimoji="0" lang="fr-FR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aramond" pitchFamily="18" charset="0"/>
                <a:ea typeface="ＭＳ Ｐゴシック" pitchFamily="24" charset="-128"/>
                <a:cs typeface="Century Gothic"/>
              </a:rPr>
              <a:t> </a:t>
            </a:r>
            <a:r>
              <a:rPr kumimoji="0" lang="fr-FR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aramond" pitchFamily="18" charset="0"/>
                <a:ea typeface="ＭＳ Ｐゴシック" pitchFamily="24" charset="-128"/>
                <a:cs typeface="Century Gothic"/>
              </a:rPr>
              <a:t>Keltern</a:t>
            </a:r>
            <a:endParaRPr kumimoji="0" lang="it-IT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itchFamily="100" charset="0"/>
              <a:ea typeface="ＭＳ Ｐゴシック" pitchFamily="100" charset="-128"/>
              <a:cs typeface="Arial" charset="0"/>
            </a:endParaRPr>
          </a:p>
        </p:txBody>
      </p:sp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547678"/>
          </a:xfrm>
        </p:spPr>
        <p:txBody>
          <a:bodyPr/>
          <a:lstStyle/>
          <a:p>
            <a:pPr algn="ctr" eaLnBrk="1" hangingPunct="1">
              <a:buNone/>
            </a:pPr>
            <a:r>
              <a:rPr lang="fr-FR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Die </a:t>
            </a:r>
            <a:r>
              <a:rPr lang="fr-FR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Befüllung</a:t>
            </a:r>
            <a:r>
              <a:rPr lang="fr-FR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der Presse </a:t>
            </a:r>
            <a:r>
              <a:rPr lang="fr-FR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sollte</a:t>
            </a:r>
            <a:r>
              <a:rPr lang="fr-FR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fr-FR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erfolgen</a:t>
            </a:r>
            <a:r>
              <a:rPr lang="fr-FR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928662" y="2500306"/>
            <a:ext cx="7485062" cy="2357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fr-FR" sz="20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Ganze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 Presse </a:t>
            </a:r>
            <a:r>
              <a:rPr kumimoji="0" lang="fr-FR" sz="20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auf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 </a:t>
            </a:r>
            <a:r>
              <a:rPr kumimoji="0" lang="fr-FR" sz="20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einmal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 </a:t>
            </a:r>
            <a:r>
              <a:rPr kumimoji="0" lang="fr-FR" sz="20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befüllen</a:t>
            </a: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ＭＳ Ｐゴシック" pitchFamily="24" charset="-128"/>
              <a:cs typeface="Times New Roman" pitchFamily="18" charset="0"/>
            </a:endParaRP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In </a:t>
            </a:r>
            <a:r>
              <a:rPr kumimoji="0" lang="fr-FR" sz="20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möglichst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 </a:t>
            </a:r>
            <a:r>
              <a:rPr kumimoji="0" lang="fr-FR" sz="20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kurzer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 </a:t>
            </a:r>
            <a:r>
              <a:rPr kumimoji="0" lang="fr-FR" sz="20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Zeit</a:t>
            </a: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ＭＳ Ｐゴシック" pitchFamily="24" charset="-128"/>
              <a:cs typeface="Times New Roman" pitchFamily="18" charset="0"/>
            </a:endParaRP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Hohe</a:t>
            </a:r>
            <a:r>
              <a:rPr kumimoji="0" lang="fr-FR" sz="2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 </a:t>
            </a:r>
            <a:r>
              <a:rPr kumimoji="0" lang="fr-FR" sz="20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Fallhöhen</a:t>
            </a:r>
            <a:r>
              <a:rPr kumimoji="0" lang="fr-FR" sz="2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 </a:t>
            </a:r>
            <a:r>
              <a:rPr kumimoji="0" lang="fr-FR" sz="20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für</a:t>
            </a:r>
            <a:r>
              <a:rPr kumimoji="0" lang="fr-FR" sz="2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 die </a:t>
            </a:r>
            <a:r>
              <a:rPr kumimoji="0" lang="fr-FR" sz="20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Trauben</a:t>
            </a:r>
            <a:r>
              <a:rPr kumimoji="0" lang="fr-FR" sz="2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 </a:t>
            </a:r>
            <a:r>
              <a:rPr kumimoji="0" lang="fr-FR" sz="20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vermeiden</a:t>
            </a: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ＭＳ Ｐゴシック" pitchFamily="24" charset="-128"/>
              <a:cs typeface="Times New Roman" pitchFamily="18" charset="0"/>
            </a:endParaRP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fr-FR" sz="20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Förderbänder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 </a:t>
            </a:r>
            <a:r>
              <a:rPr kumimoji="0" lang="fr-FR" sz="20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vermeiden</a:t>
            </a: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ＭＳ Ｐゴシック" pitchFamily="24" charset="-128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buBlip>
                <a:blip r:embed="rId2"/>
              </a:buBlip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Die </a:t>
            </a:r>
            <a:r>
              <a:rPr kumimoji="0" lang="fr-FR" sz="20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Vollständigkeit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 der </a:t>
            </a:r>
            <a:r>
              <a:rPr kumimoji="0" lang="fr-FR" sz="20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Trauben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 </a:t>
            </a:r>
            <a:r>
              <a:rPr kumimoji="0" lang="fr-FR" sz="20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erhalten</a:t>
            </a: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ＭＳ Ｐゴシック" pitchFamily="24" charset="-128"/>
              <a:cs typeface="Times New Roman" pitchFamily="18" charset="0"/>
            </a:endParaRPr>
          </a:p>
        </p:txBody>
      </p:sp>
      <p:sp>
        <p:nvSpPr>
          <p:cNvPr id="8" name="Titolo 1"/>
          <p:cNvSpPr txBox="1">
            <a:spLocks noGrp="1"/>
          </p:cNvSpPr>
          <p:nvPr>
            <p:ph type="title"/>
          </p:nvPr>
        </p:nvSpPr>
        <p:spPr bwMode="auto">
          <a:xfrm>
            <a:off x="1643042" y="0"/>
            <a:ext cx="5572163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 algn="ctr" eaLnBrk="1" hangingPunct="1"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Garamond" pitchFamily="18" charset="0"/>
                <a:ea typeface="ＭＳ Ｐゴシック" pitchFamily="24" charset="-128"/>
                <a:cs typeface="Century Gothic"/>
              </a:rPr>
              <a:t/>
            </a:r>
            <a:b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Garamond" pitchFamily="18" charset="0"/>
                <a:ea typeface="ＭＳ Ｐゴシック" pitchFamily="24" charset="-128"/>
                <a:cs typeface="Century Gothic"/>
              </a:rPr>
            </a:br>
            <a:r>
              <a:rPr lang="fr-FR" sz="2200" dirty="0"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  <a:t>EINFLUSSFAKTOREN AUF DIE QUALITÄT DER SEKTGRUNDWEINE</a:t>
            </a:r>
            <a:endParaRPr kumimoji="0" lang="fr-FR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Garamond" pitchFamily="18" charset="0"/>
              <a:ea typeface="ＭＳ Ｐゴシック" pitchFamily="24" charset="-128"/>
              <a:cs typeface="Century Gothic"/>
            </a:endParaRPr>
          </a:p>
          <a:p>
            <a:pPr lvl="0" algn="ctr"/>
            <a:r>
              <a:rPr lang="fr-FR" sz="24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Das</a:t>
            </a:r>
            <a:r>
              <a:rPr lang="fr-FR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</a:t>
            </a:r>
            <a:r>
              <a:rPr lang="fr-FR" sz="24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Keltern</a:t>
            </a:r>
            <a:endParaRPr kumimoji="0" lang="fr-FR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Garamond" pitchFamily="18" charset="0"/>
              <a:ea typeface="ＭＳ Ｐゴシック" pitchFamily="24" charset="-128"/>
              <a:cs typeface="Century Gothic"/>
            </a:endParaRP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itchFamily="100" charset="0"/>
              <a:ea typeface="ＭＳ Ｐゴシック" pitchFamily="100" charset="-128"/>
              <a:cs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4156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1857364"/>
            <a:ext cx="1463517" cy="1192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36" y="1857363"/>
            <a:ext cx="565578" cy="1192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itolo 1"/>
          <p:cNvSpPr txBox="1">
            <a:spLocks noGrp="1"/>
          </p:cNvSpPr>
          <p:nvPr>
            <p:ph type="title"/>
          </p:nvPr>
        </p:nvSpPr>
        <p:spPr bwMode="auto">
          <a:xfrm>
            <a:off x="1571605" y="309728"/>
            <a:ext cx="5715039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eaLnBrk="1" hangingPunct="1">
              <a:defRPr/>
            </a:pPr>
            <a:r>
              <a:rPr lang="fr-FR" sz="2200" dirty="0"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  <a:t>EINFLUSSFAKTOREN AUF DIE QUALITÄT DER SEKTGRUNDWEINE</a:t>
            </a:r>
            <a:r>
              <a:rPr lang="fr-FR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  <a:t/>
            </a:r>
            <a:br>
              <a:rPr lang="fr-FR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</a:br>
            <a:r>
              <a:rPr lang="fr-FR" sz="2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Qualitative </a:t>
            </a:r>
            <a:r>
              <a:rPr lang="fr-FR" sz="24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Auswahl</a:t>
            </a:r>
            <a:r>
              <a:rPr lang="fr-FR" sz="2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der </a:t>
            </a:r>
            <a:r>
              <a:rPr lang="fr-FR" sz="24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Moste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Garamond" pitchFamily="18" charset="0"/>
                <a:ea typeface="ＭＳ Ｐゴシック" pitchFamily="24" charset="-128"/>
                <a:cs typeface="Century Gothic"/>
              </a:rPr>
              <a:t/>
            </a:r>
            <a:b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Garamond" pitchFamily="18" charset="0"/>
                <a:ea typeface="ＭＳ Ｐゴシック" pitchFamily="24" charset="-128"/>
                <a:cs typeface="Century Gothic"/>
              </a:rPr>
            </a:br>
            <a:endParaRPr kumimoji="0" lang="it-IT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itchFamily="100" charset="0"/>
              <a:ea typeface="ＭＳ Ｐゴシック" pitchFamily="100" charset="-128"/>
              <a:cs typeface="Arial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928662" y="1488032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latin typeface="Times New Roman" pitchFamily="18" charset="0"/>
                <a:cs typeface="Times New Roman" pitchFamily="18" charset="0"/>
              </a:rPr>
              <a:t>Champagne</a:t>
            </a:r>
            <a:endParaRPr lang="fr-FR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987941" y="1571612"/>
            <a:ext cx="26554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err="1" smtClean="0">
                <a:latin typeface="Times New Roman" pitchFamily="18" charset="0"/>
                <a:cs typeface="Times New Roman" pitchFamily="18" charset="0"/>
              </a:rPr>
              <a:t>Aus</a:t>
            </a:r>
            <a:r>
              <a:rPr lang="fr-FR" sz="1000" dirty="0" smtClean="0">
                <a:latin typeface="Times New Roman" pitchFamily="18" charset="0"/>
                <a:cs typeface="Times New Roman" pitchFamily="18" charset="0"/>
              </a:rPr>
              <a:t> 4000 kg </a:t>
            </a:r>
            <a:r>
              <a:rPr lang="fr-FR" sz="1000" dirty="0" err="1" smtClean="0">
                <a:latin typeface="Times New Roman" pitchFamily="18" charset="0"/>
                <a:cs typeface="Times New Roman" pitchFamily="18" charset="0"/>
              </a:rPr>
              <a:t>Trauben</a:t>
            </a:r>
            <a:endParaRPr lang="fr-FR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787711" y="3049555"/>
            <a:ext cx="17840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i="1" dirty="0" smtClean="0">
                <a:latin typeface="Times New Roman" pitchFamily="18" charset="0"/>
                <a:cs typeface="Times New Roman" pitchFamily="18" charset="0"/>
              </a:rPr>
              <a:t>Cuvée = 2050 L</a:t>
            </a:r>
            <a:endParaRPr lang="fr-FR" sz="1200" i="1" dirty="0"/>
          </a:p>
        </p:txBody>
      </p:sp>
      <p:sp>
        <p:nvSpPr>
          <p:cNvPr id="12" name="ZoneTexte 11"/>
          <p:cNvSpPr txBox="1"/>
          <p:nvPr/>
        </p:nvSpPr>
        <p:spPr>
          <a:xfrm>
            <a:off x="2392179" y="3049555"/>
            <a:ext cx="11430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 smtClean="0">
                <a:latin typeface="Times New Roman" pitchFamily="18" charset="0"/>
                <a:cs typeface="Times New Roman" pitchFamily="18" charset="0"/>
              </a:rPr>
              <a:t>Tailles = 500 L</a:t>
            </a:r>
            <a:endParaRPr lang="fr-FR" sz="1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928662" y="3286124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latin typeface="Times New Roman" pitchFamily="18" charset="0"/>
                <a:cs typeface="Times New Roman" pitchFamily="18" charset="0"/>
              </a:rPr>
              <a:t> Crémant</a:t>
            </a:r>
            <a:endParaRPr lang="fr-FR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928662" y="5000636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err="1" smtClean="0">
                <a:latin typeface="Times New Roman" pitchFamily="18" charset="0"/>
                <a:cs typeface="Times New Roman" pitchFamily="18" charset="0"/>
              </a:rPr>
              <a:t>Anderswo</a:t>
            </a:r>
            <a:r>
              <a:rPr lang="fr-FR" b="1" i="1" dirty="0" smtClean="0">
                <a:latin typeface="Times New Roman" pitchFamily="18" charset="0"/>
                <a:cs typeface="Times New Roman" pitchFamily="18" charset="0"/>
              </a:rPr>
              <a:t>….</a:t>
            </a:r>
            <a:endParaRPr lang="fr-FR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3053" y="3643314"/>
            <a:ext cx="2029776" cy="1207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ZoneTexte 15"/>
          <p:cNvSpPr txBox="1"/>
          <p:nvPr/>
        </p:nvSpPr>
        <p:spPr>
          <a:xfrm>
            <a:off x="4000496" y="1928802"/>
            <a:ext cx="4387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Trennung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der </a:t>
            </a:r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Moste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und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unterschiedliche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Behandlung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vor </a:t>
            </a:r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dem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eventuellem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Verschnitt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Saftausbeute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102 </a:t>
            </a:r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lt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aus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160 kg </a:t>
            </a:r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Trauben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ergibt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64%</a:t>
            </a:r>
            <a:endParaRPr lang="fr-FR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93677" y="5369968"/>
            <a:ext cx="2935381" cy="12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ZoneTexte 17"/>
          <p:cNvSpPr txBox="1"/>
          <p:nvPr/>
        </p:nvSpPr>
        <p:spPr>
          <a:xfrm>
            <a:off x="3929058" y="3655456"/>
            <a:ext cx="40719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Die </a:t>
            </a:r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Säfte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sind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nicht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oder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selten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selektioniert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Saftausbeute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100 </a:t>
            </a:r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lt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aus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150 kg </a:t>
            </a:r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Trauben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ergibt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67%</a:t>
            </a:r>
            <a:endParaRPr lang="fr-FR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4214810" y="5369968"/>
            <a:ext cx="40719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Keine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Saftselektion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Saftausbeute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100 </a:t>
            </a:r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lt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aus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130 kg </a:t>
            </a:r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Trauben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ergibt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77%</a:t>
            </a:r>
            <a:endParaRPr lang="fr-FR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355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olo 1"/>
          <p:cNvSpPr>
            <a:spLocks noGrp="1"/>
          </p:cNvSpPr>
          <p:nvPr>
            <p:ph type="title"/>
          </p:nvPr>
        </p:nvSpPr>
        <p:spPr>
          <a:xfrm>
            <a:off x="1828800" y="304800"/>
            <a:ext cx="5262563" cy="1219200"/>
          </a:xfrm>
        </p:spPr>
        <p:txBody>
          <a:bodyPr/>
          <a:lstStyle/>
          <a:p>
            <a:pPr eaLnBrk="1" hangingPunct="1"/>
            <a:r>
              <a:rPr lang="it-IT" smtClean="0">
                <a:latin typeface="Century Gothic" pitchFamily="34" charset="0"/>
                <a:cs typeface="Arial" charset="0"/>
              </a:rPr>
              <a:t>ŒNOLOGIE</a:t>
            </a: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7243340"/>
              </p:ext>
            </p:extLst>
          </p:nvPr>
        </p:nvGraphicFramePr>
        <p:xfrm>
          <a:off x="3491880" y="692696"/>
          <a:ext cx="5266928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phique 4"/>
          <p:cNvGraphicFramePr/>
          <p:nvPr>
            <p:extLst>
              <p:ext uri="{D42A27DB-BD31-4B8C-83A1-F6EECF244321}">
                <p14:modId xmlns="" xmlns:p14="http://schemas.microsoft.com/office/powerpoint/2010/main" val="2521494931"/>
              </p:ext>
            </p:extLst>
          </p:nvPr>
        </p:nvGraphicFramePr>
        <p:xfrm>
          <a:off x="395536" y="3356992"/>
          <a:ext cx="5218653" cy="31297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7653" name="ZoneTexte 5"/>
          <p:cNvSpPr txBox="1">
            <a:spLocks noChangeArrowheads="1"/>
          </p:cNvSpPr>
          <p:nvPr/>
        </p:nvSpPr>
        <p:spPr bwMode="auto">
          <a:xfrm>
            <a:off x="5613400" y="3716338"/>
            <a:ext cx="2919413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dirty="0" err="1" smtClean="0">
                <a:latin typeface="Century Gothic" pitchFamily="34" charset="0"/>
              </a:rPr>
              <a:t>Durch</a:t>
            </a:r>
            <a:r>
              <a:rPr lang="fr-FR" dirty="0" smtClean="0">
                <a:latin typeface="Century Gothic" pitchFamily="34" charset="0"/>
              </a:rPr>
              <a:t> </a:t>
            </a:r>
            <a:r>
              <a:rPr lang="fr-FR" dirty="0" err="1" smtClean="0">
                <a:latin typeface="Century Gothic" pitchFamily="34" charset="0"/>
              </a:rPr>
              <a:t>einen</a:t>
            </a:r>
            <a:r>
              <a:rPr lang="fr-FR" dirty="0" smtClean="0">
                <a:latin typeface="Century Gothic" pitchFamily="34" charset="0"/>
              </a:rPr>
              <a:t> </a:t>
            </a:r>
            <a:r>
              <a:rPr lang="fr-FR" dirty="0" err="1" smtClean="0">
                <a:latin typeface="Century Gothic" pitchFamily="34" charset="0"/>
              </a:rPr>
              <a:t>niedrigeren</a:t>
            </a:r>
            <a:r>
              <a:rPr lang="fr-FR" dirty="0" smtClean="0">
                <a:latin typeface="Century Gothic" pitchFamily="34" charset="0"/>
              </a:rPr>
              <a:t> </a:t>
            </a:r>
            <a:r>
              <a:rPr lang="fr-FR" dirty="0" err="1" smtClean="0">
                <a:latin typeface="Century Gothic" pitchFamily="34" charset="0"/>
              </a:rPr>
              <a:t>Pressdruck</a:t>
            </a:r>
            <a:r>
              <a:rPr lang="fr-FR" dirty="0" smtClean="0">
                <a:latin typeface="Century Gothic" pitchFamily="34" charset="0"/>
              </a:rPr>
              <a:t> </a:t>
            </a:r>
            <a:r>
              <a:rPr lang="fr-FR" dirty="0" err="1" smtClean="0">
                <a:latin typeface="Century Gothic" pitchFamily="34" charset="0"/>
              </a:rPr>
              <a:t>ergibt</a:t>
            </a:r>
            <a:r>
              <a:rPr lang="fr-FR" dirty="0" smtClean="0">
                <a:latin typeface="Century Gothic" pitchFamily="34" charset="0"/>
              </a:rPr>
              <a:t> </a:t>
            </a:r>
            <a:r>
              <a:rPr lang="fr-FR" dirty="0" err="1" smtClean="0">
                <a:latin typeface="Century Gothic" pitchFamily="34" charset="0"/>
              </a:rPr>
              <a:t>sich</a:t>
            </a:r>
            <a:r>
              <a:rPr lang="fr-FR" dirty="0" smtClean="0">
                <a:latin typeface="Century Gothic" pitchFamily="34" charset="0"/>
              </a:rPr>
              <a:t>  </a:t>
            </a:r>
            <a:r>
              <a:rPr lang="fr-FR" dirty="0" err="1" smtClean="0">
                <a:latin typeface="Century Gothic" pitchFamily="34" charset="0"/>
              </a:rPr>
              <a:t>geringere</a:t>
            </a:r>
            <a:r>
              <a:rPr lang="fr-FR" dirty="0" smtClean="0">
                <a:latin typeface="Century Gothic" pitchFamily="34" charset="0"/>
              </a:rPr>
              <a:t> </a:t>
            </a:r>
            <a:r>
              <a:rPr lang="fr-FR" dirty="0" err="1" smtClean="0">
                <a:latin typeface="Century Gothic" pitchFamily="34" charset="0"/>
              </a:rPr>
              <a:t>Leitfähigkeit</a:t>
            </a:r>
            <a:r>
              <a:rPr lang="fr-FR" dirty="0" smtClean="0">
                <a:latin typeface="Century Gothic" pitchFamily="34" charset="0"/>
              </a:rPr>
              <a:t> </a:t>
            </a:r>
            <a:r>
              <a:rPr lang="fr-FR" dirty="0" err="1" smtClean="0">
                <a:latin typeface="Century Gothic" pitchFamily="34" charset="0"/>
              </a:rPr>
              <a:t>dadurch</a:t>
            </a:r>
            <a:r>
              <a:rPr lang="fr-FR" dirty="0" smtClean="0">
                <a:latin typeface="Century Gothic" pitchFamily="34" charset="0"/>
              </a:rPr>
              <a:t> </a:t>
            </a:r>
            <a:r>
              <a:rPr lang="fr-FR" dirty="0" err="1" smtClean="0">
                <a:latin typeface="Century Gothic" pitchFamily="34" charset="0"/>
              </a:rPr>
              <a:t>weniger</a:t>
            </a:r>
            <a:r>
              <a:rPr lang="fr-FR" dirty="0" smtClean="0">
                <a:latin typeface="Century Gothic" pitchFamily="34" charset="0"/>
              </a:rPr>
              <a:t> Kalium </a:t>
            </a:r>
            <a:r>
              <a:rPr lang="fr-FR" dirty="0" err="1" smtClean="0">
                <a:latin typeface="Century Gothic" pitchFamily="34" charset="0"/>
              </a:rPr>
              <a:t>und</a:t>
            </a:r>
            <a:r>
              <a:rPr lang="fr-FR" dirty="0" smtClean="0">
                <a:latin typeface="Century Gothic" pitchFamily="34" charset="0"/>
              </a:rPr>
              <a:t> </a:t>
            </a:r>
            <a:r>
              <a:rPr lang="fr-FR" dirty="0" err="1" smtClean="0">
                <a:latin typeface="Century Gothic" pitchFamily="34" charset="0"/>
              </a:rPr>
              <a:t>Polyphenole</a:t>
            </a:r>
            <a:r>
              <a:rPr lang="fr-FR" dirty="0" smtClean="0">
                <a:latin typeface="Century Gothic" pitchFamily="34" charset="0"/>
              </a:rPr>
              <a:t>. </a:t>
            </a:r>
            <a:endParaRPr lang="fr-FR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olo 1"/>
          <p:cNvSpPr>
            <a:spLocks noGrp="1"/>
          </p:cNvSpPr>
          <p:nvPr>
            <p:ph type="title"/>
          </p:nvPr>
        </p:nvSpPr>
        <p:spPr>
          <a:xfrm>
            <a:off x="1828800" y="304800"/>
            <a:ext cx="5262563" cy="1219200"/>
          </a:xfrm>
        </p:spPr>
        <p:txBody>
          <a:bodyPr/>
          <a:lstStyle/>
          <a:p>
            <a:pPr eaLnBrk="1" hangingPunct="1"/>
            <a:r>
              <a:rPr lang="it-IT" smtClean="0">
                <a:latin typeface="Century Gothic" pitchFamily="34" charset="0"/>
                <a:cs typeface="Arial" charset="0"/>
              </a:rPr>
              <a:t>ŒNOLOGIE</a:t>
            </a: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448123873"/>
              </p:ext>
            </p:extLst>
          </p:nvPr>
        </p:nvGraphicFramePr>
        <p:xfrm>
          <a:off x="323528" y="908720"/>
          <a:ext cx="8363272" cy="3849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Image 4" descr="IMGP1307.JPG"/>
          <p:cNvPicPr/>
          <p:nvPr/>
        </p:nvPicPr>
        <p:blipFill>
          <a:blip r:embed="rId3"/>
          <a:srcRect l="4298" t="18375" r="1391" b="22824"/>
          <a:stretch>
            <a:fillRect/>
          </a:stretch>
        </p:blipFill>
        <p:spPr>
          <a:xfrm>
            <a:off x="323850" y="4608513"/>
            <a:ext cx="2606675" cy="1196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 5" descr="IMGP1304.JPG"/>
          <p:cNvPicPr/>
          <p:nvPr/>
        </p:nvPicPr>
        <p:blipFill>
          <a:blip r:embed="rId4"/>
          <a:srcRect l="6321" t="18955" r="2402" b="24178"/>
          <a:stretch>
            <a:fillRect/>
          </a:stretch>
        </p:blipFill>
        <p:spPr>
          <a:xfrm>
            <a:off x="2930525" y="4608513"/>
            <a:ext cx="2390775" cy="1196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Image 6" descr="IMGP1306.JPG"/>
          <p:cNvPicPr/>
          <p:nvPr/>
        </p:nvPicPr>
        <p:blipFill>
          <a:blip r:embed="rId5"/>
          <a:srcRect l="7712" t="12379" r="6827" b="42747"/>
          <a:stretch>
            <a:fillRect/>
          </a:stretch>
        </p:blipFill>
        <p:spPr>
          <a:xfrm>
            <a:off x="5321300" y="4608513"/>
            <a:ext cx="3144838" cy="1196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607" name="ZoneTexte 7"/>
          <p:cNvSpPr txBox="1">
            <a:spLocks noChangeArrowheads="1"/>
          </p:cNvSpPr>
          <p:nvPr/>
        </p:nvSpPr>
        <p:spPr bwMode="auto">
          <a:xfrm>
            <a:off x="395536" y="5953531"/>
            <a:ext cx="856895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400" dirty="0" smtClean="0">
                <a:latin typeface="Century Gothic" pitchFamily="34" charset="0"/>
              </a:rPr>
              <a:t>Die </a:t>
            </a:r>
            <a:r>
              <a:rPr lang="fr-FR" sz="1400" dirty="0" err="1" smtClean="0">
                <a:latin typeface="Century Gothic" pitchFamily="34" charset="0"/>
              </a:rPr>
              <a:t>festgestellten</a:t>
            </a:r>
            <a:r>
              <a:rPr lang="fr-FR" sz="1400" dirty="0" smtClean="0">
                <a:latin typeface="Century Gothic" pitchFamily="34" charset="0"/>
              </a:rPr>
              <a:t> </a:t>
            </a:r>
            <a:r>
              <a:rPr lang="fr-FR" sz="1400" dirty="0" err="1" smtClean="0">
                <a:latin typeface="Century Gothic" pitchFamily="34" charset="0"/>
              </a:rPr>
              <a:t>Messwerte</a:t>
            </a:r>
            <a:r>
              <a:rPr lang="fr-FR" sz="1400" dirty="0" smtClean="0">
                <a:latin typeface="Century Gothic" pitchFamily="34" charset="0"/>
              </a:rPr>
              <a:t> </a:t>
            </a:r>
            <a:r>
              <a:rPr lang="fr-FR" sz="1400" dirty="0" err="1" smtClean="0">
                <a:latin typeface="Century Gothic" pitchFamily="34" charset="0"/>
              </a:rPr>
              <a:t>korrelieren</a:t>
            </a:r>
            <a:r>
              <a:rPr lang="fr-FR" sz="1400" dirty="0" smtClean="0">
                <a:latin typeface="Century Gothic" pitchFamily="34" charset="0"/>
              </a:rPr>
              <a:t> </a:t>
            </a:r>
            <a:r>
              <a:rPr lang="fr-FR" sz="1400" dirty="0" err="1" smtClean="0">
                <a:latin typeface="Century Gothic" pitchFamily="34" charset="0"/>
              </a:rPr>
              <a:t>eindeutig</a:t>
            </a:r>
            <a:r>
              <a:rPr lang="fr-FR" sz="1400" dirty="0" smtClean="0">
                <a:latin typeface="Century Gothic" pitchFamily="34" charset="0"/>
              </a:rPr>
              <a:t> mit der </a:t>
            </a:r>
            <a:r>
              <a:rPr lang="fr-FR" sz="1400" dirty="0" err="1" smtClean="0">
                <a:latin typeface="Century Gothic" pitchFamily="34" charset="0"/>
              </a:rPr>
              <a:t>Farbe</a:t>
            </a:r>
            <a:r>
              <a:rPr lang="fr-FR" sz="1400" dirty="0" smtClean="0">
                <a:latin typeface="Century Gothic" pitchFamily="34" charset="0"/>
              </a:rPr>
              <a:t> der </a:t>
            </a:r>
            <a:r>
              <a:rPr lang="fr-FR" sz="1400" dirty="0" err="1" smtClean="0">
                <a:latin typeface="Century Gothic" pitchFamily="34" charset="0"/>
              </a:rPr>
              <a:t>entnommenen</a:t>
            </a:r>
            <a:r>
              <a:rPr lang="fr-FR" sz="1400" dirty="0" smtClean="0">
                <a:latin typeface="Century Gothic" pitchFamily="34" charset="0"/>
              </a:rPr>
              <a:t> </a:t>
            </a:r>
            <a:r>
              <a:rPr lang="fr-FR" sz="1400" dirty="0" err="1" smtClean="0">
                <a:latin typeface="Century Gothic" pitchFamily="34" charset="0"/>
              </a:rPr>
              <a:t>Proben</a:t>
            </a:r>
            <a:endParaRPr lang="fr-FR" sz="1400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à coins arrondis 4"/>
          <p:cNvSpPr/>
          <p:nvPr/>
        </p:nvSpPr>
        <p:spPr bwMode="auto">
          <a:xfrm>
            <a:off x="393670" y="1772816"/>
            <a:ext cx="8572560" cy="4214842"/>
          </a:xfrm>
          <a:prstGeom prst="roundRect">
            <a:avLst>
              <a:gd name="adj" fmla="val 2918"/>
            </a:avLst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100000">
                <a:schemeClr val="accent3">
                  <a:tint val="50000"/>
                  <a:shade val="100000"/>
                  <a:satMod val="350000"/>
                </a:schemeClr>
              </a:gs>
            </a:gsLst>
          </a:gradFill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" name="Rectangle à coins arrondis 5"/>
          <p:cNvSpPr/>
          <p:nvPr/>
        </p:nvSpPr>
        <p:spPr bwMode="auto">
          <a:xfrm>
            <a:off x="1285875" y="2428875"/>
            <a:ext cx="4000500" cy="235743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 anchorCtr="1"/>
          <a:lstStyle/>
          <a:p>
            <a:pPr algn="ctr">
              <a:defRPr/>
            </a:pPr>
            <a:r>
              <a:rPr lang="fr-FR" dirty="0">
                <a:solidFill>
                  <a:schemeClr val="tx1"/>
                </a:solidFill>
              </a:rPr>
              <a:t>Cuvée</a:t>
            </a:r>
            <a:r>
              <a:rPr lang="fr-FR">
                <a:solidFill>
                  <a:schemeClr val="tx1"/>
                </a:solidFill>
              </a:rPr>
              <a:t/>
            </a:r>
            <a:br>
              <a:rPr lang="fr-FR">
                <a:solidFill>
                  <a:schemeClr val="tx1"/>
                </a:solidFill>
              </a:rPr>
            </a:br>
            <a:r>
              <a:rPr lang="fr-FR">
                <a:solidFill>
                  <a:schemeClr val="tx1"/>
                </a:solidFill>
              </a:rPr>
              <a:t>80% des jus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7" name="Rectangle à coins arrondis 6"/>
          <p:cNvSpPr/>
          <p:nvPr/>
        </p:nvSpPr>
        <p:spPr bwMode="auto">
          <a:xfrm>
            <a:off x="5357813" y="3714750"/>
            <a:ext cx="1857375" cy="1000125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>
              <a:defRPr/>
            </a:pPr>
            <a:r>
              <a:rPr lang="fr-FR" dirty="0">
                <a:solidFill>
                  <a:schemeClr val="tx1"/>
                </a:solidFill>
              </a:rPr>
              <a:t>Tailles</a:t>
            </a:r>
          </a:p>
          <a:p>
            <a:pPr algn="ctr">
              <a:defRPr/>
            </a:pPr>
            <a:r>
              <a:rPr lang="fr-FR" dirty="0">
                <a:solidFill>
                  <a:schemeClr val="tx1"/>
                </a:solidFill>
              </a:rPr>
              <a:t>20%</a:t>
            </a:r>
          </a:p>
        </p:txBody>
      </p:sp>
      <p:sp>
        <p:nvSpPr>
          <p:cNvPr id="8" name="Rectangle à coins arrondis 7"/>
          <p:cNvSpPr/>
          <p:nvPr/>
        </p:nvSpPr>
        <p:spPr bwMode="auto">
          <a:xfrm>
            <a:off x="500063" y="4214813"/>
            <a:ext cx="642937" cy="50006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>
              <a:defRPr/>
            </a:pPr>
            <a:r>
              <a:rPr lang="fr-FR" dirty="0">
                <a:solidFill>
                  <a:schemeClr val="bg1"/>
                </a:solidFill>
              </a:rPr>
              <a:t>AP</a:t>
            </a:r>
          </a:p>
        </p:txBody>
      </p:sp>
      <p:sp>
        <p:nvSpPr>
          <p:cNvPr id="9" name="Rectangle à coins arrondis 8"/>
          <p:cNvSpPr/>
          <p:nvPr/>
        </p:nvSpPr>
        <p:spPr bwMode="auto">
          <a:xfrm>
            <a:off x="7358082" y="4000504"/>
            <a:ext cx="1071570" cy="714380"/>
          </a:xfrm>
          <a:prstGeom prst="roundRect">
            <a:avLst/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0">
            <a:scrgbClr r="0" g="0" b="0"/>
          </a:lnRef>
          <a:fillRef idx="1002">
            <a:schemeClr val="dk1"/>
          </a:fillRef>
          <a:effectRef idx="0">
            <a:scrgbClr r="0" g="0" b="0"/>
          </a:effectRef>
          <a:fontRef idx="major"/>
        </p:style>
        <p:txBody>
          <a:bodyPr anchor="ctr" anchorCtr="1"/>
          <a:lstStyle/>
          <a:p>
            <a:pPr>
              <a:defRPr/>
            </a:pPr>
            <a:r>
              <a:rPr lang="fr-FR" sz="1400" dirty="0" err="1">
                <a:solidFill>
                  <a:schemeClr val="bg1"/>
                </a:solidFill>
              </a:rPr>
              <a:t>Rebêches</a:t>
            </a:r>
            <a:endParaRPr lang="fr-FR" sz="1400" dirty="0">
              <a:solidFill>
                <a:schemeClr val="bg1"/>
              </a:solidFill>
            </a:endParaRPr>
          </a:p>
        </p:txBody>
      </p:sp>
      <p:grpSp>
        <p:nvGrpSpPr>
          <p:cNvPr id="2" name="Groupe 44"/>
          <p:cNvGrpSpPr>
            <a:grpSpLocks/>
          </p:cNvGrpSpPr>
          <p:nvPr/>
        </p:nvGrpSpPr>
        <p:grpSpPr bwMode="auto">
          <a:xfrm>
            <a:off x="1285875" y="5143500"/>
            <a:ext cx="7143750" cy="357188"/>
            <a:chOff x="1285853" y="5000637"/>
            <a:chExt cx="7143799" cy="357202"/>
          </a:xfrm>
        </p:grpSpPr>
        <p:sp>
          <p:nvSpPr>
            <p:cNvPr id="11" name="Accolade ouvrante 10"/>
            <p:cNvSpPr/>
            <p:nvPr/>
          </p:nvSpPr>
          <p:spPr bwMode="auto">
            <a:xfrm rot="16200000">
              <a:off x="2107384" y="4179106"/>
              <a:ext cx="357202" cy="2000264"/>
            </a:xfrm>
            <a:prstGeom prst="leftBrac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vert="vert" anchor="b" anchorCtr="1"/>
            <a:lstStyle/>
            <a:p>
              <a:pPr>
                <a:defRPr/>
              </a:pPr>
              <a:r>
                <a:rPr lang="fr-FR" dirty="0"/>
                <a:t>1</a:t>
              </a:r>
              <a:r>
                <a:rPr lang="fr-FR" baseline="30000" dirty="0"/>
                <a:t>ere</a:t>
              </a:r>
              <a:r>
                <a:rPr lang="fr-FR" dirty="0"/>
                <a:t> serre</a:t>
              </a:r>
            </a:p>
          </p:txBody>
        </p:sp>
        <p:sp>
          <p:nvSpPr>
            <p:cNvPr id="12" name="Accolade ouvrante 11"/>
            <p:cNvSpPr/>
            <p:nvPr/>
          </p:nvSpPr>
          <p:spPr bwMode="auto">
            <a:xfrm rot="16200000">
              <a:off x="3750458" y="4536296"/>
              <a:ext cx="357202" cy="1285884"/>
            </a:xfrm>
            <a:prstGeom prst="leftBrac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vert="vert" anchor="b" anchorCtr="1"/>
            <a:lstStyle/>
            <a:p>
              <a:pPr>
                <a:defRPr/>
              </a:pPr>
              <a:r>
                <a:rPr lang="fr-FR" dirty="0"/>
                <a:t>2</a:t>
              </a:r>
              <a:r>
                <a:rPr lang="fr-FR" baseline="30000" dirty="0"/>
                <a:t>ème</a:t>
              </a:r>
              <a:r>
                <a:rPr lang="fr-FR" dirty="0"/>
                <a:t> serre</a:t>
              </a:r>
            </a:p>
          </p:txBody>
        </p:sp>
        <p:sp>
          <p:nvSpPr>
            <p:cNvPr id="13" name="Accolade ouvrante 12"/>
            <p:cNvSpPr/>
            <p:nvPr/>
          </p:nvSpPr>
          <p:spPr bwMode="auto">
            <a:xfrm rot="16200000">
              <a:off x="5036342" y="4536296"/>
              <a:ext cx="357202" cy="1285884"/>
            </a:xfrm>
            <a:prstGeom prst="leftBrac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vert="vert" anchor="b" anchorCtr="1"/>
            <a:lstStyle/>
            <a:p>
              <a:pPr>
                <a:defRPr/>
              </a:pPr>
              <a:r>
                <a:rPr lang="fr-FR" dirty="0"/>
                <a:t>3</a:t>
              </a:r>
              <a:r>
                <a:rPr lang="fr-FR" baseline="30000" dirty="0"/>
                <a:t>ème</a:t>
              </a:r>
              <a:r>
                <a:rPr lang="fr-FR" dirty="0"/>
                <a:t> serre</a:t>
              </a:r>
            </a:p>
          </p:txBody>
        </p:sp>
        <p:sp>
          <p:nvSpPr>
            <p:cNvPr id="14" name="Accolade ouvrante 13"/>
            <p:cNvSpPr/>
            <p:nvPr/>
          </p:nvSpPr>
          <p:spPr bwMode="auto">
            <a:xfrm rot="16200000">
              <a:off x="6965167" y="3893354"/>
              <a:ext cx="357202" cy="2571768"/>
            </a:xfrm>
            <a:prstGeom prst="leftBrace">
              <a:avLst/>
            </a:prstGeom>
            <a:ln>
              <a:solidFill>
                <a:schemeClr val="dk1">
                  <a:shade val="95000"/>
                  <a:satMod val="105000"/>
                </a:schemeClr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vert="vert" anchor="b" anchorCtr="1"/>
            <a:lstStyle/>
            <a:p>
              <a:pPr>
                <a:defRPr/>
              </a:pPr>
              <a:r>
                <a:rPr lang="fr-FR" dirty="0"/>
                <a:t>…</a:t>
              </a:r>
            </a:p>
          </p:txBody>
        </p:sp>
      </p:grpSp>
      <p:grpSp>
        <p:nvGrpSpPr>
          <p:cNvPr id="3" name="Groupe 46"/>
          <p:cNvGrpSpPr>
            <a:grpSpLocks/>
          </p:cNvGrpSpPr>
          <p:nvPr/>
        </p:nvGrpSpPr>
        <p:grpSpPr bwMode="auto">
          <a:xfrm>
            <a:off x="3143250" y="4214813"/>
            <a:ext cx="1536700" cy="714375"/>
            <a:chOff x="3143240" y="4286256"/>
            <a:chExt cx="1535917" cy="714380"/>
          </a:xfrm>
        </p:grpSpPr>
        <p:sp>
          <p:nvSpPr>
            <p:cNvPr id="16" name="Rectangle à coins arrondis 15"/>
            <p:cNvSpPr/>
            <p:nvPr/>
          </p:nvSpPr>
          <p:spPr bwMode="auto">
            <a:xfrm>
              <a:off x="3143240" y="4286256"/>
              <a:ext cx="214204" cy="71438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anchor="ctr" anchorCtr="1"/>
            <a:lstStyle/>
            <a:p>
              <a:pPr algn="ctr">
                <a:defRPr/>
              </a:pPr>
              <a:endParaRPr lang="fr-FR" dirty="0">
                <a:solidFill>
                  <a:schemeClr val="bg1"/>
                </a:solidFill>
              </a:endParaRPr>
            </a:p>
          </p:txBody>
        </p:sp>
        <p:sp>
          <p:nvSpPr>
            <p:cNvPr id="17" name="Rectangle à coins arrondis 16"/>
            <p:cNvSpPr/>
            <p:nvPr/>
          </p:nvSpPr>
          <p:spPr bwMode="auto">
            <a:xfrm>
              <a:off x="4464954" y="4286256"/>
              <a:ext cx="214203" cy="71438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anchor="ctr" anchorCtr="1"/>
            <a:lstStyle/>
            <a:p>
              <a:pPr algn="ctr">
                <a:defRPr/>
              </a:pPr>
              <a:endParaRPr lang="fr-FR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8" name="Connecteur en arc 17"/>
          <p:cNvCxnSpPr>
            <a:stCxn id="8" idx="2"/>
            <a:endCxn id="7" idx="2"/>
          </p:cNvCxnSpPr>
          <p:nvPr/>
        </p:nvCxnSpPr>
        <p:spPr bwMode="auto">
          <a:xfrm rot="16200000" flipH="1">
            <a:off x="3554413" y="1982787"/>
            <a:ext cx="1588" cy="5465763"/>
          </a:xfrm>
          <a:prstGeom prst="curvedConnector3">
            <a:avLst>
              <a:gd name="adj1" fmla="val 80951159"/>
            </a:avLst>
          </a:prstGeom>
          <a:ln w="38100">
            <a:solidFill>
              <a:schemeClr val="accent4">
                <a:lumMod val="75000"/>
              </a:schemeClr>
            </a:solidFill>
            <a:headEnd type="none" w="med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Connecteur en arc 18"/>
          <p:cNvCxnSpPr/>
          <p:nvPr/>
        </p:nvCxnSpPr>
        <p:spPr bwMode="auto">
          <a:xfrm rot="16200000" flipH="1">
            <a:off x="4357688" y="1179512"/>
            <a:ext cx="1588" cy="7072313"/>
          </a:xfrm>
          <a:prstGeom prst="curvedConnector3">
            <a:avLst>
              <a:gd name="adj1" fmla="val 98150975"/>
            </a:avLst>
          </a:prstGeom>
          <a:ln w="38100">
            <a:solidFill>
              <a:schemeClr val="accent4">
                <a:lumMod val="75000"/>
              </a:schemeClr>
            </a:solidFill>
            <a:headEnd type="none" w="med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0" name="Titolo 1"/>
          <p:cNvSpPr txBox="1">
            <a:spLocks/>
          </p:cNvSpPr>
          <p:nvPr/>
        </p:nvSpPr>
        <p:spPr bwMode="auto">
          <a:xfrm>
            <a:off x="1828711" y="304800"/>
            <a:ext cx="526265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Garamond" pitchFamily="18" charset="0"/>
                <a:ea typeface="ＭＳ Ｐゴシック" pitchFamily="24" charset="-128"/>
                <a:cs typeface="Arial" pitchFamily="34" charset="0"/>
              </a:rPr>
              <a:t>QUALITÄTS-PARAMETER</a:t>
            </a: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Garamond" pitchFamily="18" charset="0"/>
                <a:ea typeface="ＭＳ Ｐゴシック" pitchFamily="24" charset="-128"/>
                <a:cs typeface="Century Gothic"/>
              </a:rPr>
              <a:t/>
            </a:r>
            <a:b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Garamond" pitchFamily="18" charset="0"/>
                <a:ea typeface="ＭＳ Ｐゴシック" pitchFamily="24" charset="-128"/>
                <a:cs typeface="Century Gothic"/>
              </a:rPr>
            </a:br>
            <a:r>
              <a:rPr lang="fr-FR" sz="27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ＭＳ Ｐゴシック" pitchFamily="24" charset="-128"/>
                <a:cs typeface="Century Gothic"/>
              </a:rPr>
              <a:t>Selektion</a:t>
            </a:r>
            <a:r>
              <a:rPr lang="fr-FR" sz="27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ＭＳ Ｐゴシック" pitchFamily="24" charset="-128"/>
                <a:cs typeface="Century Gothic"/>
              </a:rPr>
              <a:t> der </a:t>
            </a:r>
            <a:r>
              <a:rPr lang="fr-FR" sz="27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ＭＳ Ｐゴシック" pitchFamily="24" charset="-128"/>
                <a:cs typeface="Century Gothic"/>
              </a:rPr>
              <a:t>Presschargen</a:t>
            </a:r>
            <a:endParaRPr kumimoji="0" lang="it-IT" sz="27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itchFamily="100" charset="0"/>
              <a:ea typeface="ＭＳ Ｐゴシック" pitchFamily="100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/>
          <p:cNvSpPr txBox="1">
            <a:spLocks noGrp="1"/>
          </p:cNvSpPr>
          <p:nvPr>
            <p:ph type="title"/>
          </p:nvPr>
        </p:nvSpPr>
        <p:spPr bwMode="auto">
          <a:xfrm>
            <a:off x="1571604" y="304800"/>
            <a:ext cx="574368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lvl="0" algn="ctr" eaLnBrk="1" hangingPunct="1">
              <a:defRPr/>
            </a:pPr>
            <a:r>
              <a:rPr lang="fr-FR" sz="2400" dirty="0"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  <a:t>EINFLUSSFAKTOREN AUF DIE QUALITÄT DER SEKTGRUNDWEINE</a:t>
            </a:r>
            <a:r>
              <a:rPr lang="fr-FR" sz="27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  <a:t/>
            </a:r>
            <a:br>
              <a:rPr lang="fr-FR" sz="27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</a:br>
            <a:r>
              <a:rPr lang="fr-FR" sz="27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Behandlung</a:t>
            </a:r>
            <a:r>
              <a:rPr lang="fr-FR" sz="27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vor der </a:t>
            </a:r>
            <a:r>
              <a:rPr lang="fr-FR" sz="27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Gärung</a:t>
            </a:r>
            <a:endParaRPr kumimoji="0" lang="it-IT" sz="27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itchFamily="100" charset="0"/>
              <a:ea typeface="ＭＳ Ｐゴシック" pitchFamily="100" charset="-128"/>
              <a:cs typeface="Arial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690294" y="1825588"/>
            <a:ext cx="75541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Der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kombinierte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Einsatz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von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SO2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und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Tannin bei der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Kelterung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spielt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eine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große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Rolle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beim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Oxydationsschutz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und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der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Ausschönung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von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instabilem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Eiweiß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792860" y="3215507"/>
            <a:ext cx="3923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fr-FR" sz="2000" b="1" i="1" dirty="0" err="1" smtClean="0">
                <a:latin typeface="Times New Roman" pitchFamily="18" charset="0"/>
                <a:cs typeface="Times New Roman" pitchFamily="18" charset="0"/>
              </a:rPr>
              <a:t>Antioxydative</a:t>
            </a:r>
            <a:r>
              <a:rPr lang="fr-FR" sz="20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fr-FR" sz="2000" b="1" i="1" dirty="0" err="1" smtClean="0">
                <a:latin typeface="Times New Roman" pitchFamily="18" charset="0"/>
                <a:cs typeface="Times New Roman" pitchFamily="18" charset="0"/>
              </a:rPr>
              <a:t>Wirkung</a:t>
            </a:r>
            <a:endParaRPr lang="fr-FR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788245" y="3605634"/>
            <a:ext cx="65270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TANIGAL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hat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díe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beste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Wirkung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gegen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Oxydasen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Dosage: 5g/hl,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vermindert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die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Aktivität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der Laccase (49%)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614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olo 1"/>
          <p:cNvSpPr>
            <a:spLocks noGrp="1"/>
          </p:cNvSpPr>
          <p:nvPr>
            <p:ph type="title"/>
          </p:nvPr>
        </p:nvSpPr>
        <p:spPr>
          <a:xfrm>
            <a:off x="1828800" y="304800"/>
            <a:ext cx="5262563" cy="1219200"/>
          </a:xfrm>
        </p:spPr>
        <p:txBody>
          <a:bodyPr/>
          <a:lstStyle/>
          <a:p>
            <a:pPr eaLnBrk="1" hangingPunct="1"/>
            <a:r>
              <a:rPr lang="it-IT" smtClean="0">
                <a:latin typeface="Century Gothic" pitchFamily="34" charset="0"/>
                <a:cs typeface="Arial" pitchFamily="34" charset="0"/>
              </a:rPr>
              <a:t>ŒNOLOGIE</a:t>
            </a:r>
          </a:p>
        </p:txBody>
      </p:sp>
      <p:sp>
        <p:nvSpPr>
          <p:cNvPr id="24579" name="ZoneTexte 7"/>
          <p:cNvSpPr txBox="1">
            <a:spLocks noChangeArrowheads="1"/>
          </p:cNvSpPr>
          <p:nvPr/>
        </p:nvSpPr>
        <p:spPr bwMode="auto">
          <a:xfrm>
            <a:off x="1403350" y="1524000"/>
            <a:ext cx="6696075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000" dirty="0" smtClean="0"/>
              <a:t>Der </a:t>
            </a:r>
            <a:r>
              <a:rPr lang="fr-FR" sz="2000" dirty="0" err="1" smtClean="0"/>
              <a:t>Pressesaft</a:t>
            </a:r>
            <a:r>
              <a:rPr lang="fr-FR" sz="2000" dirty="0" smtClean="0"/>
              <a:t> </a:t>
            </a:r>
            <a:r>
              <a:rPr lang="fr-FR" sz="2000" dirty="0" err="1" smtClean="0"/>
              <a:t>bei</a:t>
            </a:r>
            <a:r>
              <a:rPr lang="fr-FR" sz="2000" dirty="0" smtClean="0"/>
              <a:t> der </a:t>
            </a:r>
            <a:r>
              <a:rPr lang="fr-FR" sz="2000" dirty="0" err="1" smtClean="0"/>
              <a:t>maschinellen</a:t>
            </a:r>
            <a:r>
              <a:rPr lang="fr-FR" sz="2000" dirty="0" smtClean="0"/>
              <a:t> </a:t>
            </a:r>
            <a:r>
              <a:rPr lang="fr-FR" sz="2000" dirty="0" err="1" smtClean="0"/>
              <a:t>Lese</a:t>
            </a:r>
            <a:r>
              <a:rPr lang="fr-FR" sz="2000" dirty="0" smtClean="0"/>
              <a:t> </a:t>
            </a:r>
            <a:r>
              <a:rPr lang="fr-FR" sz="2000" dirty="0" err="1" smtClean="0"/>
              <a:t>und</a:t>
            </a:r>
            <a:r>
              <a:rPr lang="fr-FR" sz="2000" dirty="0" smtClean="0"/>
              <a:t> die « Tailles » </a:t>
            </a:r>
            <a:r>
              <a:rPr lang="fr-FR" sz="2000" dirty="0" err="1" smtClean="0"/>
              <a:t>sind</a:t>
            </a:r>
            <a:r>
              <a:rPr lang="fr-FR" sz="2000" dirty="0" smtClean="0"/>
              <a:t> </a:t>
            </a:r>
            <a:r>
              <a:rPr lang="fr-FR" sz="2000" dirty="0" err="1" smtClean="0"/>
              <a:t>Fraktionen</a:t>
            </a:r>
            <a:r>
              <a:rPr lang="fr-FR" sz="2000" dirty="0" smtClean="0"/>
              <a:t> mit </a:t>
            </a:r>
            <a:r>
              <a:rPr lang="fr-FR" sz="2000" dirty="0" err="1" smtClean="0"/>
              <a:t>höheren</a:t>
            </a:r>
            <a:r>
              <a:rPr lang="fr-FR" sz="2000" dirty="0" smtClean="0"/>
              <a:t> </a:t>
            </a:r>
            <a:r>
              <a:rPr lang="fr-FR" sz="2000" dirty="0" err="1" smtClean="0"/>
              <a:t>Konzentrationen</a:t>
            </a:r>
            <a:r>
              <a:rPr lang="fr-FR" sz="2000" dirty="0" smtClean="0"/>
              <a:t> an </a:t>
            </a:r>
            <a:r>
              <a:rPr lang="fr-FR" sz="2000" dirty="0" err="1" smtClean="0"/>
              <a:t>pflanzlichen</a:t>
            </a:r>
            <a:r>
              <a:rPr lang="fr-FR" sz="2000" dirty="0" smtClean="0"/>
              <a:t> </a:t>
            </a:r>
            <a:r>
              <a:rPr lang="fr-FR" sz="2000" dirty="0" err="1" smtClean="0"/>
              <a:t>Polyphenolen</a:t>
            </a:r>
            <a:r>
              <a:rPr lang="fr-FR" sz="2000" dirty="0" smtClean="0"/>
              <a:t> </a:t>
            </a:r>
            <a:r>
              <a:rPr lang="fr-FR" sz="2000" dirty="0" err="1" smtClean="0"/>
              <a:t>und</a:t>
            </a:r>
            <a:r>
              <a:rPr lang="fr-FR" sz="2000" dirty="0" smtClean="0"/>
              <a:t> </a:t>
            </a:r>
            <a:r>
              <a:rPr lang="fr-FR" sz="2000" dirty="0" err="1" smtClean="0"/>
              <a:t>Oxydasen</a:t>
            </a:r>
            <a:r>
              <a:rPr lang="fr-FR" sz="2000" dirty="0" smtClean="0"/>
              <a:t>, </a:t>
            </a:r>
            <a:r>
              <a:rPr lang="fr-FR" sz="2000" dirty="0" err="1" smtClean="0"/>
              <a:t>egal</a:t>
            </a:r>
            <a:r>
              <a:rPr lang="fr-FR" sz="2000" dirty="0" smtClean="0"/>
              <a:t> </a:t>
            </a:r>
            <a:r>
              <a:rPr lang="fr-FR" sz="2000" dirty="0" err="1" smtClean="0"/>
              <a:t>ob</a:t>
            </a:r>
            <a:r>
              <a:rPr lang="fr-FR" sz="2000" dirty="0" smtClean="0"/>
              <a:t> </a:t>
            </a:r>
            <a:r>
              <a:rPr lang="fr-FR" sz="2000" dirty="0" err="1" smtClean="0"/>
              <a:t>bei</a:t>
            </a:r>
            <a:r>
              <a:rPr lang="fr-FR" sz="2000" dirty="0" smtClean="0"/>
              <a:t> Weiss- </a:t>
            </a:r>
            <a:r>
              <a:rPr lang="fr-FR" sz="2000" dirty="0" err="1" smtClean="0"/>
              <a:t>oder</a:t>
            </a:r>
            <a:r>
              <a:rPr lang="fr-FR" sz="2000" dirty="0" smtClean="0"/>
              <a:t> </a:t>
            </a:r>
            <a:r>
              <a:rPr lang="fr-FR" sz="2000" dirty="0" err="1" smtClean="0"/>
              <a:t>Rotweinsorten</a:t>
            </a:r>
            <a:r>
              <a:rPr lang="fr-FR" sz="2000" dirty="0" smtClean="0"/>
              <a:t>. </a:t>
            </a:r>
            <a:endParaRPr lang="fr-FR" sz="2000" dirty="0"/>
          </a:p>
          <a:p>
            <a:endParaRPr lang="fr-FR" sz="2000" dirty="0"/>
          </a:p>
          <a:p>
            <a:r>
              <a:rPr lang="fr-FR" sz="2000" dirty="0" err="1" smtClean="0"/>
              <a:t>Sehr</a:t>
            </a:r>
            <a:r>
              <a:rPr lang="fr-FR" sz="2000" dirty="0" smtClean="0"/>
              <a:t> </a:t>
            </a:r>
            <a:r>
              <a:rPr lang="fr-FR" sz="2000" dirty="0" err="1" smtClean="0"/>
              <a:t>schonende</a:t>
            </a:r>
            <a:r>
              <a:rPr lang="fr-FR" sz="2000" dirty="0" smtClean="0"/>
              <a:t> </a:t>
            </a:r>
            <a:r>
              <a:rPr lang="fr-FR" sz="2000" dirty="0" err="1" smtClean="0"/>
              <a:t>Mostbehandlung</a:t>
            </a:r>
            <a:r>
              <a:rPr lang="fr-FR" sz="2000" dirty="0" smtClean="0"/>
              <a:t> </a:t>
            </a:r>
          </a:p>
          <a:p>
            <a:r>
              <a:rPr lang="fr-FR" sz="2000" dirty="0" err="1" smtClean="0"/>
              <a:t>und</a:t>
            </a:r>
            <a:r>
              <a:rPr lang="fr-FR" sz="2000" dirty="0" smtClean="0"/>
              <a:t> </a:t>
            </a:r>
            <a:r>
              <a:rPr lang="fr-FR" sz="2000" dirty="0" err="1" smtClean="0"/>
              <a:t>schnelle</a:t>
            </a:r>
            <a:r>
              <a:rPr lang="fr-FR" sz="2000" dirty="0" smtClean="0"/>
              <a:t> </a:t>
            </a:r>
            <a:r>
              <a:rPr lang="fr-FR" sz="2000" dirty="0" err="1" smtClean="0"/>
              <a:t>Sedimentation</a:t>
            </a:r>
            <a:r>
              <a:rPr lang="fr-FR" sz="2000" dirty="0" smtClean="0"/>
              <a:t>:</a:t>
            </a:r>
          </a:p>
          <a:p>
            <a:endParaRPr lang="fr-FR" sz="2000" dirty="0"/>
          </a:p>
          <a:p>
            <a:endParaRPr lang="fr-FR" sz="2000" dirty="0"/>
          </a:p>
          <a:p>
            <a:endParaRPr lang="fr-FR" sz="2000" dirty="0"/>
          </a:p>
          <a:p>
            <a:endParaRPr lang="fr-FR" sz="2000" dirty="0"/>
          </a:p>
          <a:p>
            <a:r>
              <a:rPr lang="fr-FR" sz="2000" dirty="0"/>
              <a:t>                                                                      </a:t>
            </a:r>
            <a:endParaRPr lang="fr-FR" sz="2000" dirty="0" smtClean="0"/>
          </a:p>
          <a:p>
            <a:r>
              <a:rPr lang="fr-FR" sz="2000" b="1" dirty="0" smtClean="0"/>
              <a:t>                                                    </a:t>
            </a:r>
          </a:p>
          <a:p>
            <a:endParaRPr lang="fr-FR" sz="2000" b="1" dirty="0"/>
          </a:p>
          <a:p>
            <a:r>
              <a:rPr lang="fr-FR" sz="2000" b="1" dirty="0" smtClean="0"/>
              <a:t>							     PURE MUST</a:t>
            </a:r>
          </a:p>
          <a:p>
            <a:endParaRPr lang="fr-FR" sz="2000" dirty="0"/>
          </a:p>
          <a:p>
            <a:endParaRPr lang="fr-FR" sz="2000" dirty="0"/>
          </a:p>
          <a:p>
            <a:endParaRPr lang="fr-FR" sz="2000" dirty="0"/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/>
          <a:srcRect b="64168"/>
          <a:stretch>
            <a:fillRect/>
          </a:stretch>
        </p:blipFill>
        <p:spPr bwMode="auto">
          <a:xfrm>
            <a:off x="2555776" y="3829539"/>
            <a:ext cx="3416300" cy="94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040" y="5013176"/>
            <a:ext cx="2940050" cy="84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3"/>
          <p:cNvSpPr txBox="1">
            <a:spLocks noChangeArrowheads="1"/>
          </p:cNvSpPr>
          <p:nvPr/>
        </p:nvSpPr>
        <p:spPr bwMode="auto">
          <a:xfrm>
            <a:off x="1403350" y="2060848"/>
            <a:ext cx="705708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dirty="0" smtClean="0"/>
              <a:t>Die Hefe kann im </a:t>
            </a:r>
            <a:r>
              <a:rPr lang="de-DE" dirty="0" err="1" smtClean="0"/>
              <a:t>alkoholhältigen</a:t>
            </a:r>
            <a:r>
              <a:rPr lang="de-DE" dirty="0" smtClean="0"/>
              <a:t> Milieu nur sehr schwer arbeiten, daher ist es unbedingt notwendig die Hefe vor der </a:t>
            </a:r>
            <a:r>
              <a:rPr lang="de-DE" dirty="0" err="1" smtClean="0"/>
              <a:t>Versektung</a:t>
            </a:r>
            <a:r>
              <a:rPr lang="de-DE" dirty="0" smtClean="0"/>
              <a:t> zu akklimatisieren. 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Bei Direktzugabe der Hefe muss durch den vorhandenen Alkohol mit einer sehr hohen Sterblichkeitsrate der Hefezellen gerechnet werden. Diese Rate könnte nur durch große </a:t>
            </a:r>
            <a:r>
              <a:rPr lang="de-DE" dirty="0" err="1" smtClean="0"/>
              <a:t>Dosagemengen</a:t>
            </a:r>
            <a:r>
              <a:rPr lang="de-DE" dirty="0" smtClean="0"/>
              <a:t> (mind. 30g/hl) kompensiert werden.</a:t>
            </a:r>
          </a:p>
          <a:p>
            <a:endParaRPr lang="de-DE" dirty="0" smtClean="0"/>
          </a:p>
          <a:p>
            <a:r>
              <a:rPr lang="de-DE" dirty="0" smtClean="0"/>
              <a:t>Der richtige Hefeansatz gliedert sich in mehrere Phasen, wobei die Auswahl des richtigen Hefestammes und die richtige </a:t>
            </a:r>
            <a:r>
              <a:rPr lang="de-DE" dirty="0" err="1" smtClean="0"/>
              <a:t>Rehydration</a:t>
            </a:r>
            <a:r>
              <a:rPr lang="de-DE" dirty="0" smtClean="0"/>
              <a:t> essentiell für den Erfolg des Hefeansatzes sind.</a:t>
            </a:r>
            <a:endParaRPr lang="fr-FR" dirty="0"/>
          </a:p>
        </p:txBody>
      </p:sp>
      <p:sp>
        <p:nvSpPr>
          <p:cNvPr id="4" name="Titolo 1"/>
          <p:cNvSpPr txBox="1">
            <a:spLocks noGrp="1"/>
          </p:cNvSpPr>
          <p:nvPr>
            <p:ph type="title"/>
          </p:nvPr>
        </p:nvSpPr>
        <p:spPr bwMode="auto">
          <a:xfrm>
            <a:off x="1828711" y="304800"/>
            <a:ext cx="526265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lvl="0" algn="ctr" eaLnBrk="1" hangingPunct="1">
              <a:defRPr/>
            </a:pPr>
            <a:r>
              <a:rPr lang="fr-FR" sz="2200" dirty="0"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  <a:t>EINFLUSSFAKTOREN AUF DIE QUALITÄT </a:t>
            </a:r>
            <a:r>
              <a:rPr lang="fr-FR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  <a:t/>
            </a:r>
            <a:br>
              <a:rPr lang="fr-FR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</a:br>
            <a:r>
              <a:rPr lang="fr-FR" sz="24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Richtige</a:t>
            </a:r>
            <a:r>
              <a:rPr lang="fr-FR" sz="2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</a:t>
            </a:r>
            <a:r>
              <a:rPr lang="fr-FR" sz="24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Herstellung</a:t>
            </a:r>
            <a:r>
              <a:rPr lang="fr-FR" sz="2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</a:t>
            </a:r>
            <a:r>
              <a:rPr lang="fr-FR" sz="24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eines</a:t>
            </a:r>
            <a:r>
              <a:rPr lang="fr-FR" sz="2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</a:t>
            </a:r>
            <a:r>
              <a:rPr lang="fr-FR" sz="24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Gäransatzes</a:t>
            </a:r>
            <a:endParaRPr kumimoji="0" lang="it-IT" sz="27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itchFamily="100" charset="0"/>
              <a:ea typeface="ＭＳ Ｐゴシック" pitchFamily="100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/>
          <p:cNvSpPr txBox="1">
            <a:spLocks noGrp="1"/>
          </p:cNvSpPr>
          <p:nvPr>
            <p:ph type="title"/>
          </p:nvPr>
        </p:nvSpPr>
        <p:spPr bwMode="auto">
          <a:xfrm>
            <a:off x="1828710" y="304800"/>
            <a:ext cx="5672247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 algn="ctr" eaLnBrk="1" hangingPunct="1">
              <a:defRPr/>
            </a:pPr>
            <a:r>
              <a:rPr lang="fr-FR" sz="2200" dirty="0"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  <a:t>EINFLUSSFAKTOREN AUF DIE </a:t>
            </a:r>
            <a:r>
              <a:rPr lang="fr-FR" sz="22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  <a:t>QUALITÄT</a:t>
            </a:r>
            <a:r>
              <a:rPr lang="fr-FR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  <a:t/>
            </a:r>
            <a:br>
              <a:rPr lang="fr-FR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</a:br>
            <a:r>
              <a:rPr lang="fr-FR" sz="24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Richtige</a:t>
            </a:r>
            <a:r>
              <a:rPr lang="fr-FR" sz="2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</a:t>
            </a:r>
            <a:r>
              <a:rPr lang="fr-FR" sz="24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Herstellung</a:t>
            </a:r>
            <a:r>
              <a:rPr lang="fr-FR" sz="2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</a:t>
            </a:r>
            <a:r>
              <a:rPr lang="fr-FR" sz="24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eines</a:t>
            </a:r>
            <a:r>
              <a:rPr lang="fr-FR" sz="2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</a:t>
            </a:r>
            <a:r>
              <a:rPr lang="fr-FR" sz="24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Gäransatzes</a:t>
            </a:r>
            <a:r>
              <a:rPr lang="fr-FR" sz="2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:</a:t>
            </a:r>
            <a:endParaRPr kumimoji="0" lang="it-IT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itchFamily="100" charset="0"/>
              <a:ea typeface="ＭＳ Ｐゴシック" pitchFamily="100" charset="-128"/>
              <a:cs typeface="Arial" charset="0"/>
            </a:endParaRPr>
          </a:p>
        </p:txBody>
      </p:sp>
      <p:pic>
        <p:nvPicPr>
          <p:cNvPr id="307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7" y="1428736"/>
            <a:ext cx="6286543" cy="4952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59034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Die </a:t>
            </a:r>
            <a:r>
              <a:rPr lang="de-DE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Qualität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eines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Schaumweins, </a:t>
            </a:r>
            <a:r>
              <a:rPr lang="de-DE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liegt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nicht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an der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Verarbeitungsweise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sondern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an der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Verarbeitung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der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Sektgrundweine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endParaRPr lang="fr-FR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Selbst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wenn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die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Produktionsmethoden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unterschiedlich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sind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gilt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endParaRPr lang="fr-FR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Finesse,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Frische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und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Tertiäraromen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durch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den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Weinausbau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marL="0" lvl="0" indent="0">
              <a:buNone/>
            </a:pPr>
            <a:r>
              <a:rPr lang="fr-FR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1 bis 3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Jahre</a:t>
            </a:r>
            <a:r>
              <a:rPr lang="fr-FR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auf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der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Feinhefe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bei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den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traditionnellen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Methoden</a:t>
            </a:r>
            <a:endParaRPr lang="fr-FR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fr-FR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Personalität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Primäraromen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Rebsorte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und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Sekundäraromen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Gärung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mit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einer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kurzen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Hefelagerung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von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 bis 3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Monaten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bei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der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Tankgärung</a:t>
            </a:r>
            <a:endParaRPr lang="fr-FR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fr-FR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Die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Verarbeitung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von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Sekt-Grundwein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sollte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die </a:t>
            </a:r>
          </a:p>
          <a:p>
            <a:pPr>
              <a:buNone/>
            </a:pPr>
            <a:r>
              <a:rPr lang="fr-FR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gleichen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Anforderungen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erfüllen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buSzTx/>
            </a:pPr>
            <a:endParaRPr lang="it-IT" dirty="0" smtClean="0">
              <a:latin typeface="Century Gothic" pitchFamily="100" charset="0"/>
              <a:ea typeface="ＭＳ Ｐゴシック" pitchFamily="100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1499318" y="2038321"/>
            <a:ext cx="598340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2000" b="1" dirty="0" err="1" smtClean="0">
                <a:latin typeface="Times New Roman" pitchFamily="18" charset="0"/>
                <a:cs typeface="Times New Roman" pitchFamily="18" charset="0"/>
              </a:rPr>
              <a:t>Hefe</a:t>
            </a:r>
            <a:r>
              <a:rPr lang="fr-FR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b="1" dirty="0" err="1" smtClean="0">
                <a:latin typeface="Times New Roman" pitchFamily="18" charset="0"/>
                <a:cs typeface="Times New Roman" pitchFamily="18" charset="0"/>
              </a:rPr>
              <a:t>Nährstoffbedarf</a:t>
            </a:r>
            <a:r>
              <a:rPr lang="fr-FR" sz="2000" b="1" dirty="0" smtClean="0">
                <a:latin typeface="Times New Roman" pitchFamily="18" charset="0"/>
                <a:cs typeface="Times New Roman" pitchFamily="18" charset="0"/>
              </a:rPr>
              <a:t> und </a:t>
            </a:r>
            <a:r>
              <a:rPr lang="fr-FR" sz="2000" b="1" dirty="0" err="1" smtClean="0">
                <a:latin typeface="Times New Roman" pitchFamily="18" charset="0"/>
                <a:cs typeface="Times New Roman" pitchFamily="18" charset="0"/>
              </a:rPr>
              <a:t>Überlebensfaktoren</a:t>
            </a:r>
            <a:endParaRPr lang="fr-FR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olo 1"/>
          <p:cNvSpPr txBox="1">
            <a:spLocks noGrp="1"/>
          </p:cNvSpPr>
          <p:nvPr>
            <p:ph type="title"/>
          </p:nvPr>
        </p:nvSpPr>
        <p:spPr bwMode="auto">
          <a:xfrm>
            <a:off x="1828710" y="304800"/>
            <a:ext cx="5815123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 algn="ctr" eaLnBrk="1" hangingPunct="1">
              <a:defRPr/>
            </a:pPr>
            <a:r>
              <a:rPr lang="fr-FR" sz="2200" dirty="0"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  <a:t>EINFLUSSFAKTOREN AUF DIE QUALITÄT</a:t>
            </a:r>
            <a:r>
              <a:rPr lang="fr-FR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  <a:t/>
            </a:r>
            <a:br>
              <a:rPr lang="fr-FR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</a:br>
            <a:r>
              <a:rPr lang="fr-FR" sz="24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Richtige</a:t>
            </a:r>
            <a:r>
              <a:rPr lang="fr-FR" sz="2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</a:t>
            </a:r>
            <a:r>
              <a:rPr lang="fr-FR" sz="24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Herstellung</a:t>
            </a:r>
            <a:r>
              <a:rPr lang="fr-FR" sz="2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</a:t>
            </a:r>
            <a:r>
              <a:rPr lang="fr-FR" sz="24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eines</a:t>
            </a:r>
            <a:r>
              <a:rPr lang="fr-FR" sz="2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</a:t>
            </a:r>
            <a:r>
              <a:rPr lang="fr-FR" sz="24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Gäransatzes</a:t>
            </a:r>
            <a:r>
              <a:rPr lang="fr-FR" sz="2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:</a:t>
            </a:r>
            <a:endParaRPr kumimoji="0" lang="it-IT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itchFamily="100" charset="0"/>
              <a:ea typeface="ＭＳ Ｐゴシック" pitchFamily="100" charset="-128"/>
              <a:cs typeface="Arial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1499318" y="2430054"/>
            <a:ext cx="6271436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fr-FR" sz="2000" b="1" u="sng" dirty="0" err="1" smtClean="0">
                <a:latin typeface="Times New Roman" pitchFamily="18" charset="0"/>
                <a:cs typeface="Times New Roman" pitchFamily="18" charset="0"/>
              </a:rPr>
              <a:t>Folgende</a:t>
            </a:r>
            <a:r>
              <a:rPr lang="fr-FR" sz="20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b="1" u="sng" dirty="0" err="1" smtClean="0">
                <a:latin typeface="Times New Roman" pitchFamily="18" charset="0"/>
                <a:cs typeface="Times New Roman" pitchFamily="18" charset="0"/>
              </a:rPr>
              <a:t>Parameter</a:t>
            </a:r>
            <a:r>
              <a:rPr lang="fr-FR" sz="20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b="1" u="sng" dirty="0" err="1" smtClean="0">
                <a:latin typeface="Times New Roman" pitchFamily="18" charset="0"/>
                <a:cs typeface="Times New Roman" pitchFamily="18" charset="0"/>
              </a:rPr>
              <a:t>sind</a:t>
            </a:r>
            <a:r>
              <a:rPr lang="fr-FR" sz="20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b="1" u="sng" dirty="0" err="1" smtClean="0">
                <a:latin typeface="Times New Roman" pitchFamily="18" charset="0"/>
                <a:cs typeface="Times New Roman" pitchFamily="18" charset="0"/>
              </a:rPr>
              <a:t>wichtig</a:t>
            </a:r>
            <a:r>
              <a:rPr lang="fr-FR" sz="2000" b="1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fr-FR" sz="20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2071670" y="3629044"/>
            <a:ext cx="6629400" cy="2514600"/>
          </a:xfrm>
          <a:prstGeom prst="rect">
            <a:avLst/>
          </a:prstGeom>
          <a:noFill/>
          <a:ln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006666"/>
              </a:buClr>
              <a:buSzPct val="150000"/>
              <a:buFont typeface="Wingdings" pitchFamily="2" charset="2"/>
              <a:buChar char="ü"/>
              <a:defRPr/>
            </a:pPr>
            <a:r>
              <a:rPr lang="fr-FR" b="1" kern="0" dirty="0" err="1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Sauerstoff</a:t>
            </a:r>
            <a:endParaRPr lang="fr-FR" b="1" kern="0" dirty="0">
              <a:solidFill>
                <a:srgbClr val="006666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rgbClr val="006666"/>
              </a:buClr>
              <a:buSzPct val="150000"/>
              <a:buFont typeface="Wingdings" pitchFamily="2" charset="2"/>
              <a:buNone/>
              <a:defRPr/>
            </a:pPr>
            <a:endParaRPr lang="fr-FR" b="1" kern="0" dirty="0">
              <a:solidFill>
                <a:srgbClr val="006666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rgbClr val="006666"/>
              </a:buClr>
              <a:buSzPct val="150000"/>
              <a:buFont typeface="Wingdings" pitchFamily="2" charset="2"/>
              <a:buChar char="ü"/>
              <a:defRPr/>
            </a:pPr>
            <a:r>
              <a:rPr lang="fr-FR" b="1" kern="0" dirty="0" err="1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Ugesättigte</a:t>
            </a:r>
            <a:r>
              <a:rPr lang="fr-FR" b="1" kern="0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b="1" kern="0" dirty="0" err="1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Fettsäuren</a:t>
            </a:r>
            <a:endParaRPr lang="fr-FR" b="1" kern="0" dirty="0">
              <a:solidFill>
                <a:srgbClr val="006666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rgbClr val="006666"/>
              </a:buClr>
              <a:buSzPct val="150000"/>
              <a:buFont typeface="Wingdings" pitchFamily="2" charset="2"/>
              <a:buNone/>
              <a:defRPr/>
            </a:pPr>
            <a:endParaRPr lang="fr-FR" b="1" kern="0" dirty="0">
              <a:solidFill>
                <a:srgbClr val="006666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rgbClr val="006666"/>
              </a:buClr>
              <a:buSzPct val="150000"/>
              <a:buFont typeface="Wingdings" pitchFamily="2" charset="2"/>
              <a:buChar char="ü"/>
              <a:defRPr/>
            </a:pPr>
            <a:r>
              <a:rPr lang="fr-FR" b="1" kern="0" dirty="0" err="1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Sterole</a:t>
            </a:r>
            <a:endParaRPr lang="fr-FR" b="1" kern="0" dirty="0">
              <a:solidFill>
                <a:srgbClr val="006666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rgbClr val="006666"/>
              </a:buClr>
              <a:buSzPct val="150000"/>
              <a:buFont typeface="Wingdings" pitchFamily="2" charset="2"/>
              <a:buNone/>
              <a:defRPr/>
            </a:pPr>
            <a:endParaRPr lang="fr-FR" b="1" kern="0" dirty="0">
              <a:solidFill>
                <a:srgbClr val="006666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rgbClr val="006666"/>
              </a:buClr>
              <a:buSzPct val="150000"/>
              <a:buFont typeface="Wingdings" pitchFamily="2" charset="2"/>
              <a:buChar char="ü"/>
              <a:defRPr/>
            </a:pPr>
            <a:r>
              <a:rPr lang="fr-FR" b="1" kern="0" dirty="0" err="1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Andere</a:t>
            </a:r>
            <a:r>
              <a:rPr lang="fr-FR" b="1" kern="0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b="1" kern="0" dirty="0" err="1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Faktoren</a:t>
            </a:r>
            <a:r>
              <a:rPr lang="fr-FR" b="1" kern="0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….</a:t>
            </a:r>
            <a:endParaRPr lang="fr-FR" b="1" kern="0" dirty="0">
              <a:solidFill>
                <a:srgbClr val="0066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21018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/>
          <p:cNvSpPr txBox="1"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lvl="0" algn="ctr" eaLnBrk="1" hangingPunct="1">
              <a:defRPr/>
            </a:pPr>
            <a:r>
              <a:rPr lang="fr-FR" sz="2200" dirty="0"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  <a:t>EINFLUSSFAKTOREN AUF DIE QUALITÄT</a:t>
            </a:r>
            <a:r>
              <a:rPr lang="fr-FR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  <a:t/>
            </a:r>
            <a:br>
              <a:rPr lang="fr-FR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</a:br>
            <a:r>
              <a:rPr lang="fr-FR" sz="2400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R</a:t>
            </a:r>
            <a:r>
              <a:rPr lang="fr-FR" sz="24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ichtige</a:t>
            </a:r>
            <a:r>
              <a:rPr lang="fr-FR" sz="2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</a:t>
            </a:r>
            <a:r>
              <a:rPr lang="fr-FR" sz="24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Herstellung</a:t>
            </a:r>
            <a:r>
              <a:rPr lang="fr-FR" sz="2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</a:t>
            </a:r>
            <a:r>
              <a:rPr lang="fr-FR" sz="24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eines</a:t>
            </a:r>
            <a:r>
              <a:rPr lang="fr-FR" sz="2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</a:t>
            </a:r>
            <a:r>
              <a:rPr lang="fr-FR" sz="24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Gäransatzes</a:t>
            </a:r>
            <a:endParaRPr kumimoji="0" lang="it-IT" sz="27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itchFamily="100" charset="0"/>
              <a:ea typeface="ＭＳ Ｐゴシック" pitchFamily="100" charset="-128"/>
              <a:cs typeface="Arial" charset="0"/>
            </a:endParaRPr>
          </a:p>
        </p:txBody>
      </p:sp>
      <p:pic>
        <p:nvPicPr>
          <p:cNvPr id="307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844824"/>
            <a:ext cx="7500990" cy="4313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80572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2"/>
          <p:cNvSpPr txBox="1">
            <a:spLocks noChangeArrowheads="1"/>
          </p:cNvSpPr>
          <p:nvPr/>
        </p:nvSpPr>
        <p:spPr bwMode="auto">
          <a:xfrm>
            <a:off x="827088" y="1916113"/>
            <a:ext cx="7273925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dirty="0" err="1" smtClean="0"/>
              <a:t>Während</a:t>
            </a:r>
            <a:r>
              <a:rPr lang="fr-FR" dirty="0" smtClean="0"/>
              <a:t> des </a:t>
            </a:r>
            <a:r>
              <a:rPr lang="fr-FR" dirty="0" err="1" smtClean="0"/>
              <a:t>Hefeansatzes</a:t>
            </a:r>
            <a:r>
              <a:rPr lang="fr-FR" dirty="0" smtClean="0"/>
              <a:t> </a:t>
            </a:r>
            <a:r>
              <a:rPr lang="fr-FR" dirty="0" err="1" smtClean="0"/>
              <a:t>sind</a:t>
            </a:r>
            <a:r>
              <a:rPr lang="fr-FR" dirty="0" smtClean="0"/>
              <a:t> </a:t>
            </a:r>
            <a:r>
              <a:rPr lang="fr-FR" dirty="0" err="1" smtClean="0"/>
              <a:t>auch</a:t>
            </a:r>
            <a:r>
              <a:rPr lang="fr-FR" dirty="0" smtClean="0"/>
              <a:t> </a:t>
            </a:r>
            <a:r>
              <a:rPr lang="fr-FR" dirty="0" err="1" smtClean="0"/>
              <a:t>bei</a:t>
            </a:r>
            <a:r>
              <a:rPr lang="fr-FR" dirty="0" smtClean="0"/>
              <a:t> der </a:t>
            </a:r>
            <a:r>
              <a:rPr lang="fr-FR" dirty="0" err="1" smtClean="0"/>
              <a:t>Temperatur</a:t>
            </a:r>
            <a:r>
              <a:rPr lang="fr-FR" dirty="0" smtClean="0"/>
              <a:t> </a:t>
            </a:r>
            <a:r>
              <a:rPr lang="fr-FR" dirty="0" err="1" smtClean="0"/>
              <a:t>strenge</a:t>
            </a:r>
            <a:r>
              <a:rPr lang="fr-FR" dirty="0" smtClean="0"/>
              <a:t> </a:t>
            </a:r>
            <a:r>
              <a:rPr lang="fr-FR" dirty="0" err="1" smtClean="0"/>
              <a:t>Regeln</a:t>
            </a:r>
            <a:r>
              <a:rPr lang="fr-FR" dirty="0" smtClean="0"/>
              <a:t> </a:t>
            </a:r>
            <a:r>
              <a:rPr lang="fr-FR" dirty="0" err="1" smtClean="0"/>
              <a:t>einzuhalten</a:t>
            </a:r>
            <a:r>
              <a:rPr lang="fr-FR" dirty="0" smtClean="0"/>
              <a:t>, </a:t>
            </a:r>
            <a:r>
              <a:rPr lang="fr-FR" dirty="0" err="1" smtClean="0"/>
              <a:t>um</a:t>
            </a:r>
            <a:r>
              <a:rPr lang="fr-FR" dirty="0" smtClean="0"/>
              <a:t> die </a:t>
            </a:r>
            <a:r>
              <a:rPr lang="fr-FR" dirty="0" err="1" smtClean="0"/>
              <a:t>Lebensfähigkeit</a:t>
            </a:r>
            <a:r>
              <a:rPr lang="fr-FR" dirty="0" smtClean="0"/>
              <a:t> der </a:t>
            </a:r>
            <a:r>
              <a:rPr lang="fr-FR" dirty="0" err="1" smtClean="0"/>
              <a:t>Hefen</a:t>
            </a:r>
            <a:r>
              <a:rPr lang="fr-FR" dirty="0" smtClean="0"/>
              <a:t> </a:t>
            </a:r>
            <a:r>
              <a:rPr lang="fr-FR" dirty="0" err="1" smtClean="0"/>
              <a:t>zu</a:t>
            </a:r>
            <a:r>
              <a:rPr lang="fr-FR" dirty="0" smtClean="0"/>
              <a:t> </a:t>
            </a:r>
            <a:r>
              <a:rPr lang="fr-FR" dirty="0" err="1" smtClean="0"/>
              <a:t>sichern</a:t>
            </a:r>
            <a:r>
              <a:rPr lang="fr-FR" dirty="0" smtClean="0"/>
              <a:t>. </a:t>
            </a:r>
            <a:endParaRPr lang="fr-FR" dirty="0"/>
          </a:p>
          <a:p>
            <a:endParaRPr lang="fr-FR" dirty="0"/>
          </a:p>
          <a:p>
            <a:r>
              <a:rPr lang="fr-FR" b="1" dirty="0" err="1" smtClean="0"/>
              <a:t>Rehydratation</a:t>
            </a:r>
            <a:r>
              <a:rPr lang="fr-FR" dirty="0"/>
              <a:t>:   </a:t>
            </a:r>
            <a:r>
              <a:rPr lang="fr-FR" dirty="0" smtClean="0"/>
              <a:t> </a:t>
            </a:r>
            <a:r>
              <a:rPr lang="fr-FR" dirty="0" err="1" smtClean="0"/>
              <a:t>Wassertemperatur</a:t>
            </a:r>
            <a:r>
              <a:rPr lang="fr-FR" dirty="0" smtClean="0"/>
              <a:t> 35 bis 38°C, </a:t>
            </a:r>
          </a:p>
          <a:p>
            <a:r>
              <a:rPr lang="fr-FR" dirty="0"/>
              <a:t>	</a:t>
            </a:r>
            <a:r>
              <a:rPr lang="fr-FR" dirty="0" smtClean="0"/>
              <a:t>			 </a:t>
            </a:r>
            <a:r>
              <a:rPr lang="fr-FR" dirty="0" err="1" smtClean="0"/>
              <a:t>Abweichungen</a:t>
            </a:r>
            <a:r>
              <a:rPr lang="fr-FR" dirty="0" smtClean="0"/>
              <a:t> </a:t>
            </a:r>
            <a:r>
              <a:rPr lang="fr-FR" dirty="0" err="1" smtClean="0"/>
              <a:t>von</a:t>
            </a:r>
            <a:r>
              <a:rPr lang="fr-FR" dirty="0" smtClean="0"/>
              <a:t> 5 bis </a:t>
            </a:r>
            <a:r>
              <a:rPr lang="fr-FR" dirty="0"/>
              <a:t>10°C  </a:t>
            </a:r>
          </a:p>
          <a:p>
            <a:r>
              <a:rPr lang="fr-FR" dirty="0"/>
              <a:t>                             </a:t>
            </a:r>
            <a:r>
              <a:rPr lang="fr-FR" dirty="0" err="1" smtClean="0"/>
              <a:t>kann</a:t>
            </a:r>
            <a:r>
              <a:rPr lang="fr-FR" dirty="0" smtClean="0"/>
              <a:t> </a:t>
            </a:r>
            <a:r>
              <a:rPr lang="fr-FR" dirty="0" err="1" smtClean="0"/>
              <a:t>Verluste</a:t>
            </a:r>
            <a:r>
              <a:rPr lang="fr-FR" dirty="0" smtClean="0"/>
              <a:t> bis </a:t>
            </a:r>
            <a:r>
              <a:rPr lang="fr-FR" dirty="0" err="1" smtClean="0"/>
              <a:t>zu</a:t>
            </a:r>
            <a:r>
              <a:rPr lang="fr-FR" dirty="0" smtClean="0"/>
              <a:t> 40% der </a:t>
            </a:r>
            <a:r>
              <a:rPr lang="fr-FR" dirty="0" err="1" smtClean="0"/>
              <a:t>Zellzahl</a:t>
            </a:r>
            <a:r>
              <a:rPr lang="fr-FR" dirty="0" smtClean="0"/>
              <a:t> </a:t>
            </a:r>
            <a:r>
              <a:rPr lang="fr-FR" dirty="0" err="1" smtClean="0"/>
              <a:t>bedeuten</a:t>
            </a:r>
            <a:r>
              <a:rPr lang="fr-FR" dirty="0" smtClean="0"/>
              <a:t>.</a:t>
            </a:r>
            <a:endParaRPr lang="fr-FR" dirty="0"/>
          </a:p>
          <a:p>
            <a:endParaRPr lang="fr-FR" dirty="0"/>
          </a:p>
          <a:p>
            <a:r>
              <a:rPr lang="fr-FR" dirty="0" smtClean="0"/>
              <a:t>Der </a:t>
            </a:r>
            <a:r>
              <a:rPr lang="fr-FR" dirty="0" err="1" smtClean="0"/>
              <a:t>Temperaturunterschied</a:t>
            </a:r>
            <a:r>
              <a:rPr lang="fr-FR" dirty="0" smtClean="0"/>
              <a:t> </a:t>
            </a:r>
            <a:r>
              <a:rPr lang="fr-FR" dirty="0" err="1" smtClean="0"/>
              <a:t>zwischen</a:t>
            </a:r>
            <a:r>
              <a:rPr lang="fr-FR" dirty="0" smtClean="0"/>
              <a:t> den </a:t>
            </a:r>
            <a:r>
              <a:rPr lang="fr-FR" dirty="0" err="1" smtClean="0"/>
              <a:t>einzelnen</a:t>
            </a:r>
            <a:r>
              <a:rPr lang="fr-FR" dirty="0" smtClean="0"/>
              <a:t> </a:t>
            </a:r>
            <a:r>
              <a:rPr lang="fr-FR" dirty="0" err="1" smtClean="0"/>
              <a:t>Phasen</a:t>
            </a:r>
            <a:r>
              <a:rPr lang="fr-FR" dirty="0" smtClean="0"/>
              <a:t> des </a:t>
            </a:r>
            <a:r>
              <a:rPr lang="fr-FR" dirty="0" err="1" smtClean="0"/>
              <a:t>Hefeansatzes</a:t>
            </a:r>
            <a:r>
              <a:rPr lang="fr-FR" dirty="0" smtClean="0"/>
              <a:t> </a:t>
            </a:r>
            <a:r>
              <a:rPr lang="fr-FR" dirty="0" err="1" smtClean="0"/>
              <a:t>muss</a:t>
            </a:r>
            <a:r>
              <a:rPr lang="fr-FR" dirty="0" smtClean="0"/>
              <a:t> </a:t>
            </a:r>
            <a:r>
              <a:rPr lang="fr-FR" dirty="0" err="1" smtClean="0"/>
              <a:t>kleiner</a:t>
            </a:r>
            <a:r>
              <a:rPr lang="fr-FR" dirty="0" smtClean="0"/>
              <a:t> </a:t>
            </a:r>
            <a:r>
              <a:rPr lang="fr-FR" dirty="0" err="1" smtClean="0"/>
              <a:t>als</a:t>
            </a:r>
            <a:r>
              <a:rPr lang="fr-FR" dirty="0" smtClean="0"/>
              <a:t> 10°C </a:t>
            </a:r>
            <a:r>
              <a:rPr lang="fr-FR" dirty="0" err="1" smtClean="0"/>
              <a:t>betragen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3" name="Titolo 1"/>
          <p:cNvSpPr txBox="1">
            <a:spLocks noGrp="1"/>
          </p:cNvSpPr>
          <p:nvPr>
            <p:ph type="title"/>
          </p:nvPr>
        </p:nvSpPr>
        <p:spPr bwMode="auto">
          <a:xfrm>
            <a:off x="1828711" y="304800"/>
            <a:ext cx="526265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lvl="0" algn="ctr" eaLnBrk="1" hangingPunct="1">
              <a:defRPr/>
            </a:pPr>
            <a:r>
              <a:rPr lang="fr-FR" sz="2200" dirty="0"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  <a:t>EINFLUSSFAKTOREN AUF DIE QUALITÄT </a:t>
            </a:r>
            <a:r>
              <a:rPr lang="fr-FR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  <a:t/>
            </a:r>
            <a:br>
              <a:rPr lang="fr-FR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</a:br>
            <a:r>
              <a:rPr lang="fr-FR" sz="24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Richtige</a:t>
            </a:r>
            <a:r>
              <a:rPr lang="fr-FR" sz="2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</a:t>
            </a:r>
            <a:r>
              <a:rPr lang="fr-FR" sz="24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Herstellung</a:t>
            </a:r>
            <a:r>
              <a:rPr lang="fr-FR" sz="2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</a:t>
            </a:r>
            <a:r>
              <a:rPr lang="fr-FR" sz="24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eines</a:t>
            </a:r>
            <a:r>
              <a:rPr lang="fr-FR" sz="2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</a:t>
            </a:r>
            <a:r>
              <a:rPr lang="fr-FR" sz="24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Gäransatzes</a:t>
            </a:r>
            <a:endParaRPr kumimoji="0" lang="it-IT" sz="27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itchFamily="100" charset="0"/>
              <a:ea typeface="ＭＳ Ｐゴシック" pitchFamily="100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69474" y="1583358"/>
            <a:ext cx="7002975" cy="270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684213" y="4600575"/>
            <a:ext cx="777557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600" dirty="0" err="1" smtClean="0"/>
              <a:t>Erhöhte</a:t>
            </a:r>
            <a:r>
              <a:rPr lang="fr-FR" sz="1600" dirty="0" smtClean="0"/>
              <a:t> </a:t>
            </a:r>
            <a:r>
              <a:rPr lang="fr-FR" sz="1600" dirty="0" err="1" smtClean="0"/>
              <a:t>Temperaturen</a:t>
            </a:r>
            <a:r>
              <a:rPr lang="fr-FR" sz="1600" dirty="0" smtClean="0"/>
              <a:t> (</a:t>
            </a:r>
            <a:r>
              <a:rPr lang="fr-FR" sz="1600" dirty="0" err="1" smtClean="0"/>
              <a:t>mehr</a:t>
            </a:r>
            <a:r>
              <a:rPr lang="fr-FR" sz="1600" dirty="0" smtClean="0"/>
              <a:t> </a:t>
            </a:r>
            <a:r>
              <a:rPr lang="fr-FR" sz="1600" dirty="0" err="1" smtClean="0"/>
              <a:t>als</a:t>
            </a:r>
            <a:r>
              <a:rPr lang="fr-FR" sz="1600" dirty="0" smtClean="0"/>
              <a:t> 25° C) </a:t>
            </a:r>
            <a:r>
              <a:rPr lang="fr-FR" sz="1600" dirty="0" err="1" smtClean="0"/>
              <a:t>sind</a:t>
            </a:r>
            <a:r>
              <a:rPr lang="fr-FR" sz="1600" dirty="0" smtClean="0"/>
              <a:t> mit </a:t>
            </a:r>
            <a:r>
              <a:rPr lang="fr-FR" sz="1600" dirty="0" err="1" smtClean="0"/>
              <a:t>Vorsicht</a:t>
            </a:r>
            <a:r>
              <a:rPr lang="fr-FR" sz="1600" dirty="0" smtClean="0"/>
              <a:t> </a:t>
            </a:r>
            <a:r>
              <a:rPr lang="fr-FR" sz="1600" dirty="0" err="1" smtClean="0"/>
              <a:t>zu</a:t>
            </a:r>
            <a:r>
              <a:rPr lang="fr-FR" sz="1600" dirty="0" smtClean="0"/>
              <a:t> </a:t>
            </a:r>
            <a:r>
              <a:rPr lang="fr-FR" sz="1600" dirty="0" err="1" smtClean="0"/>
              <a:t>betrachten</a:t>
            </a:r>
            <a:r>
              <a:rPr lang="fr-FR" sz="1600" dirty="0" smtClean="0"/>
              <a:t>, </a:t>
            </a:r>
            <a:r>
              <a:rPr lang="fr-FR" sz="1600" dirty="0" err="1" smtClean="0"/>
              <a:t>denn</a:t>
            </a:r>
            <a:r>
              <a:rPr lang="fr-FR" sz="1600" dirty="0" smtClean="0"/>
              <a:t> es </a:t>
            </a:r>
            <a:r>
              <a:rPr lang="fr-FR" sz="1600" dirty="0" err="1" smtClean="0"/>
              <a:t>können</a:t>
            </a:r>
            <a:r>
              <a:rPr lang="fr-FR" sz="1600" dirty="0" smtClean="0"/>
              <a:t> </a:t>
            </a:r>
            <a:r>
              <a:rPr lang="fr-FR" sz="1600" dirty="0" err="1" smtClean="0"/>
              <a:t>vermehrt</a:t>
            </a:r>
            <a:r>
              <a:rPr lang="fr-FR" sz="1600" dirty="0" smtClean="0"/>
              <a:t> </a:t>
            </a:r>
            <a:r>
              <a:rPr lang="fr-FR" sz="1600" dirty="0" err="1" smtClean="0"/>
              <a:t>Gärstockungen</a:t>
            </a:r>
            <a:r>
              <a:rPr lang="fr-FR" sz="1600" dirty="0" smtClean="0"/>
              <a:t> </a:t>
            </a:r>
            <a:r>
              <a:rPr lang="fr-FR" sz="1600" dirty="0" err="1" smtClean="0"/>
              <a:t>auftreten</a:t>
            </a:r>
            <a:r>
              <a:rPr lang="fr-FR" sz="1600" dirty="0" smtClean="0"/>
              <a:t>. </a:t>
            </a:r>
          </a:p>
          <a:p>
            <a:pPr>
              <a:spcBef>
                <a:spcPct val="50000"/>
              </a:spcBef>
            </a:pPr>
            <a:endParaRPr lang="fr-FR" sz="1600" dirty="0" smtClean="0"/>
          </a:p>
          <a:p>
            <a:pPr>
              <a:spcBef>
                <a:spcPct val="50000"/>
              </a:spcBef>
            </a:pPr>
            <a:r>
              <a:rPr lang="fr-FR" sz="1600" dirty="0" err="1" smtClean="0"/>
              <a:t>Durch</a:t>
            </a:r>
            <a:r>
              <a:rPr lang="fr-FR" sz="1600" dirty="0" smtClean="0"/>
              <a:t> die </a:t>
            </a:r>
            <a:r>
              <a:rPr lang="fr-FR" sz="1600" dirty="0" err="1" smtClean="0"/>
              <a:t>vermehrte</a:t>
            </a:r>
            <a:r>
              <a:rPr lang="fr-FR" sz="1600" dirty="0" smtClean="0"/>
              <a:t> </a:t>
            </a:r>
            <a:r>
              <a:rPr lang="fr-FR" sz="1600" dirty="0" err="1" smtClean="0"/>
              <a:t>Bildung</a:t>
            </a:r>
            <a:r>
              <a:rPr lang="fr-FR" sz="1600" dirty="0" smtClean="0"/>
              <a:t> </a:t>
            </a:r>
            <a:r>
              <a:rPr lang="fr-FR" sz="1600" dirty="0" err="1" smtClean="0"/>
              <a:t>von</a:t>
            </a:r>
            <a:r>
              <a:rPr lang="fr-FR" sz="1600" dirty="0" smtClean="0"/>
              <a:t> Biomasse </a:t>
            </a:r>
            <a:r>
              <a:rPr lang="fr-FR" sz="1600" dirty="0" err="1" smtClean="0"/>
              <a:t>wird</a:t>
            </a:r>
            <a:r>
              <a:rPr lang="fr-FR" sz="1600" dirty="0" smtClean="0"/>
              <a:t> </a:t>
            </a:r>
            <a:r>
              <a:rPr lang="fr-FR" sz="1600" dirty="0" err="1" smtClean="0"/>
              <a:t>auch</a:t>
            </a:r>
            <a:r>
              <a:rPr lang="fr-FR" sz="1600" dirty="0" smtClean="0"/>
              <a:t> </a:t>
            </a:r>
            <a:r>
              <a:rPr lang="fr-FR" sz="1600" dirty="0" err="1" smtClean="0"/>
              <a:t>am</a:t>
            </a:r>
            <a:r>
              <a:rPr lang="fr-FR" sz="1600" dirty="0" smtClean="0"/>
              <a:t> Ende der </a:t>
            </a:r>
            <a:r>
              <a:rPr lang="fr-FR" sz="1600" dirty="0" err="1" smtClean="0"/>
              <a:t>Gärung</a:t>
            </a:r>
            <a:r>
              <a:rPr lang="fr-FR" sz="1600" dirty="0" smtClean="0"/>
              <a:t> </a:t>
            </a:r>
            <a:r>
              <a:rPr lang="fr-FR" sz="1600" dirty="0" err="1" smtClean="0"/>
              <a:t>das</a:t>
            </a:r>
            <a:r>
              <a:rPr lang="fr-FR" sz="1600" dirty="0" smtClean="0"/>
              <a:t> </a:t>
            </a:r>
            <a:r>
              <a:rPr lang="fr-FR" sz="1600" dirty="0" err="1" smtClean="0"/>
              <a:t>Depot</a:t>
            </a:r>
            <a:r>
              <a:rPr lang="fr-FR" sz="1600" dirty="0" smtClean="0"/>
              <a:t> in der </a:t>
            </a:r>
            <a:r>
              <a:rPr lang="fr-FR" sz="1600" dirty="0" err="1" smtClean="0"/>
              <a:t>Flasche</a:t>
            </a:r>
            <a:r>
              <a:rPr lang="fr-FR" sz="1600" dirty="0" smtClean="0"/>
              <a:t> </a:t>
            </a:r>
            <a:r>
              <a:rPr lang="fr-FR" sz="1600" dirty="0" err="1" smtClean="0"/>
              <a:t>vergrößert</a:t>
            </a:r>
            <a:r>
              <a:rPr lang="fr-FR" sz="1600" dirty="0" smtClean="0"/>
              <a:t>.</a:t>
            </a:r>
          </a:p>
          <a:p>
            <a:pPr>
              <a:spcBef>
                <a:spcPct val="50000"/>
              </a:spcBef>
            </a:pPr>
            <a:endParaRPr lang="fr-FR" sz="1600" dirty="0" smtClean="0"/>
          </a:p>
          <a:p>
            <a:pPr>
              <a:spcBef>
                <a:spcPct val="50000"/>
              </a:spcBef>
            </a:pPr>
            <a:endParaRPr lang="fr-FR" sz="1600" b="1" dirty="0"/>
          </a:p>
        </p:txBody>
      </p:sp>
      <p:sp>
        <p:nvSpPr>
          <p:cNvPr id="4" name="Titolo 1"/>
          <p:cNvSpPr txBox="1">
            <a:spLocks noGrp="1"/>
          </p:cNvSpPr>
          <p:nvPr>
            <p:ph type="title"/>
          </p:nvPr>
        </p:nvSpPr>
        <p:spPr bwMode="auto">
          <a:xfrm>
            <a:off x="1828711" y="304800"/>
            <a:ext cx="526265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lvl="0" algn="ctr" eaLnBrk="1" hangingPunct="1">
              <a:defRPr/>
            </a:pPr>
            <a:r>
              <a:rPr lang="fr-FR" sz="2200" dirty="0"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  <a:t>EINFLUSSFAKTOREN AUF DIE QUALITÄT </a:t>
            </a:r>
            <a:r>
              <a:rPr lang="fr-FR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  <a:t/>
            </a:r>
            <a:br>
              <a:rPr lang="fr-FR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</a:br>
            <a:r>
              <a:rPr lang="fr-FR" sz="24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Richtige</a:t>
            </a:r>
            <a:r>
              <a:rPr lang="fr-FR" sz="2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</a:t>
            </a:r>
            <a:r>
              <a:rPr lang="fr-FR" sz="24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Herstellung</a:t>
            </a:r>
            <a:r>
              <a:rPr lang="fr-FR" sz="2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</a:t>
            </a:r>
            <a:r>
              <a:rPr lang="fr-FR" sz="24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eines</a:t>
            </a:r>
            <a:r>
              <a:rPr lang="fr-FR" sz="2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</a:t>
            </a:r>
            <a:r>
              <a:rPr lang="fr-FR" sz="24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Gäransatzes</a:t>
            </a:r>
            <a:endParaRPr kumimoji="0" lang="it-IT" sz="27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itchFamily="100" charset="0"/>
              <a:ea typeface="ＭＳ Ｐゴシック" pitchFamily="100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/>
          <p:cNvSpPr txBox="1"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lvl="0" algn="ctr" eaLnBrk="1" hangingPunct="1">
              <a:defRPr/>
            </a:pPr>
            <a:r>
              <a:rPr lang="fr-FR" sz="2400" dirty="0"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  <a:t>EINFLUSSFAKTOREN AUF DIE QUALITÄT</a:t>
            </a: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Garamond" pitchFamily="18" charset="0"/>
                <a:ea typeface="ＭＳ Ｐゴシック" pitchFamily="24" charset="-128"/>
                <a:cs typeface="Century Gothic"/>
              </a:rPr>
              <a:t/>
            </a:r>
            <a:b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Garamond" pitchFamily="18" charset="0"/>
                <a:ea typeface="ＭＳ Ｐゴシック" pitchFamily="24" charset="-128"/>
                <a:cs typeface="Century Gothic"/>
              </a:rPr>
            </a:br>
            <a:r>
              <a:rPr kumimoji="0" lang="fr-FR" sz="27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aramond" pitchFamily="18" charset="0"/>
                <a:ea typeface="ＭＳ Ｐゴシック" pitchFamily="24" charset="-128"/>
                <a:cs typeface="Century Gothic"/>
              </a:rPr>
              <a:t>Spezielle</a:t>
            </a:r>
            <a:r>
              <a:rPr kumimoji="0" lang="fr-FR" sz="27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aramond" pitchFamily="18" charset="0"/>
                <a:ea typeface="ＭＳ Ｐゴシック" pitchFamily="24" charset="-128"/>
                <a:cs typeface="Century Gothic"/>
              </a:rPr>
              <a:t> </a:t>
            </a:r>
            <a:r>
              <a:rPr kumimoji="0" lang="fr-FR" sz="27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aramond" pitchFamily="18" charset="0"/>
                <a:ea typeface="ＭＳ Ｐゴシック" pitchFamily="24" charset="-128"/>
                <a:cs typeface="Century Gothic"/>
              </a:rPr>
              <a:t>Hilfsmittel</a:t>
            </a:r>
            <a:r>
              <a:rPr kumimoji="0" lang="fr-FR" sz="27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aramond" pitchFamily="18" charset="0"/>
                <a:ea typeface="ＭＳ Ｐゴシック" pitchFamily="24" charset="-128"/>
                <a:cs typeface="Century Gothic"/>
              </a:rPr>
              <a:t> </a:t>
            </a:r>
            <a:r>
              <a:rPr kumimoji="0" lang="fr-FR" sz="27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aramond" pitchFamily="18" charset="0"/>
                <a:ea typeface="ＭＳ Ｐゴシック" pitchFamily="24" charset="-128"/>
                <a:cs typeface="Century Gothic"/>
              </a:rPr>
              <a:t>für</a:t>
            </a:r>
            <a:r>
              <a:rPr kumimoji="0" lang="fr-FR" sz="27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aramond" pitchFamily="18" charset="0"/>
                <a:ea typeface="ＭＳ Ｐゴシック" pitchFamily="24" charset="-128"/>
                <a:cs typeface="Century Gothic"/>
              </a:rPr>
              <a:t> die </a:t>
            </a:r>
            <a:r>
              <a:rPr kumimoji="0" lang="fr-FR" sz="27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aramond" pitchFamily="18" charset="0"/>
                <a:ea typeface="ＭＳ Ｐゴシック" pitchFamily="24" charset="-128"/>
                <a:cs typeface="Century Gothic"/>
              </a:rPr>
              <a:t>traditionelle</a:t>
            </a:r>
            <a:r>
              <a:rPr kumimoji="0" lang="fr-FR" sz="27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aramond" pitchFamily="18" charset="0"/>
                <a:ea typeface="ＭＳ Ｐゴシック" pitchFamily="24" charset="-128"/>
                <a:cs typeface="Century Gothic"/>
              </a:rPr>
              <a:t> </a:t>
            </a:r>
            <a:r>
              <a:rPr kumimoji="0" lang="fr-FR" sz="27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aramond" pitchFamily="18" charset="0"/>
                <a:ea typeface="ＭＳ Ｐゴシック" pitchFamily="24" charset="-128"/>
                <a:cs typeface="Century Gothic"/>
              </a:rPr>
              <a:t>Champagner-Methode</a:t>
            </a:r>
            <a:r>
              <a:rPr kumimoji="0" lang="fr-FR" sz="27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aramond" pitchFamily="18" charset="0"/>
                <a:ea typeface="ＭＳ Ｐゴシック" pitchFamily="24" charset="-128"/>
                <a:cs typeface="Century Gothic"/>
              </a:rPr>
              <a:t/>
            </a:r>
            <a:br>
              <a:rPr kumimoji="0" lang="fr-FR" sz="27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aramond" pitchFamily="18" charset="0"/>
                <a:ea typeface="ＭＳ Ｐゴシック" pitchFamily="24" charset="-128"/>
                <a:cs typeface="Century Gothic"/>
              </a:rPr>
            </a:br>
            <a:endParaRPr kumimoji="0" lang="it-IT" sz="27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itchFamily="100" charset="0"/>
              <a:ea typeface="ＭＳ Ｐゴシック" pitchFamily="100" charset="-128"/>
              <a:cs typeface="Arial" charset="0"/>
            </a:endParaRPr>
          </a:p>
        </p:txBody>
      </p:sp>
      <p:sp>
        <p:nvSpPr>
          <p:cNvPr id="6" name="ZoneTexte 3"/>
          <p:cNvSpPr txBox="1">
            <a:spLocks noGrp="1" noChangeArrowheads="1"/>
          </p:cNvSpPr>
          <p:nvPr>
            <p:ph idx="1"/>
          </p:nvPr>
        </p:nvSpPr>
        <p:spPr bwMode="auto">
          <a:xfrm>
            <a:off x="457200" y="1857375"/>
            <a:ext cx="8229600" cy="3083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Rüttelhilfe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ein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Produkt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das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sich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in den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letzten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Jahren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wahrscheinlich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am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wenigsten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verändert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hat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fr-FR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fr-FR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Rüttelhilfe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flockt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aus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und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führt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alle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Bestandteile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des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Trubs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zusammen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Die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Hefen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werden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wirksam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in den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Flocken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zurückgehalten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und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gesammelt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Wenn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die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Flaschen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auf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das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Rüttelpult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gelegt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werden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schmiegt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sich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die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Rüttelhilfe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an die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Oberfläche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der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Flasche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ohne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am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Glas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anzuhaften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und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bildet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eine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isolierende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Schicht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Die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Hefen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gleiten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während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des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Rüttelvorganges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Richtung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Flaschenhals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ohne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dass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der Biofilm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reißt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und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somit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Spuren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auf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dem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Glas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hinterlässt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fr-FR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3749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 txBox="1">
            <a:spLocks noGrp="1"/>
          </p:cNvSpPr>
          <p:nvPr>
            <p:ph type="title"/>
          </p:nvPr>
        </p:nvSpPr>
        <p:spPr bwMode="auto">
          <a:xfrm>
            <a:off x="1828711" y="304800"/>
            <a:ext cx="526265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lvl="0" algn="ctr" eaLnBrk="1" hangingPunct="1">
              <a:defRPr/>
            </a:pPr>
            <a:r>
              <a:rPr lang="fr-FR" sz="2400" dirty="0"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  <a:t>EINFLUSSFAKTOREN AUF DIE QUALITÄT</a:t>
            </a: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Garamond" pitchFamily="18" charset="0"/>
                <a:ea typeface="ＭＳ Ｐゴシック" pitchFamily="24" charset="-128"/>
                <a:cs typeface="Century Gothic"/>
              </a:rPr>
              <a:t/>
            </a:r>
            <a:b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Garamond" pitchFamily="18" charset="0"/>
                <a:ea typeface="ＭＳ Ｐゴシック" pitchFamily="24" charset="-128"/>
                <a:cs typeface="Century Gothic"/>
              </a:rPr>
            </a:br>
            <a:r>
              <a:rPr lang="fr-FR" sz="2700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Spezielle</a:t>
            </a:r>
            <a:r>
              <a:rPr lang="fr-FR" sz="27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</a:t>
            </a:r>
            <a:r>
              <a:rPr lang="fr-FR" sz="2700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Hilfsmittel</a:t>
            </a:r>
            <a:r>
              <a:rPr lang="fr-FR" sz="27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</a:t>
            </a:r>
            <a:r>
              <a:rPr lang="fr-FR" sz="2700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für</a:t>
            </a:r>
            <a:r>
              <a:rPr lang="fr-FR" sz="27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die </a:t>
            </a:r>
            <a:r>
              <a:rPr lang="fr-FR" sz="2700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traditionelle</a:t>
            </a:r>
            <a:r>
              <a:rPr lang="fr-FR" sz="27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</a:t>
            </a:r>
            <a:r>
              <a:rPr lang="fr-FR" sz="27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Champagner-Methode</a:t>
            </a:r>
            <a:r>
              <a:rPr lang="fr-FR" sz="27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/>
            </a:r>
            <a:br>
              <a:rPr lang="fr-FR" sz="27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</a:br>
            <a:endParaRPr kumimoji="0" lang="it-IT" sz="27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itchFamily="100" charset="0"/>
              <a:ea typeface="ＭＳ Ｐゴシック" pitchFamily="100" charset="-128"/>
              <a:cs typeface="Arial" charset="0"/>
            </a:endParaRPr>
          </a:p>
        </p:txBody>
      </p:sp>
      <p:sp>
        <p:nvSpPr>
          <p:cNvPr id="5" name="Espace réservé du contenu 4"/>
          <p:cNvSpPr txBox="1">
            <a:spLocks noGrp="1" noChangeArrowheads="1"/>
          </p:cNvSpPr>
          <p:nvPr>
            <p:ph idx="1"/>
          </p:nvPr>
        </p:nvSpPr>
        <p:spPr bwMode="auto">
          <a:xfrm>
            <a:off x="457200" y="1785938"/>
            <a:ext cx="8229600" cy="485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Zur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Verfügung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stehen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folgende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Arten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von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Rüttelhilfen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:</a:t>
            </a:r>
          </a:p>
          <a:p>
            <a:pPr marL="0" indent="0">
              <a:buNone/>
            </a:pPr>
            <a:endParaRPr lang="fr-FR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de-DE" sz="1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Adjuvant</a:t>
            </a:r>
            <a:r>
              <a:rPr lang="de-DE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83: </a:t>
            </a:r>
            <a:r>
              <a:rPr lang="de-DE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Eine Mischung verschiedener hochaktiver </a:t>
            </a:r>
            <a:r>
              <a:rPr lang="de-DE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Bentonite</a:t>
            </a:r>
            <a:r>
              <a:rPr lang="de-DE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die auch speziell für die Produktion von Bio-Sekt erlaubt</a:t>
            </a:r>
            <a:r>
              <a:rPr lang="de-DE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ist.</a:t>
            </a:r>
          </a:p>
          <a:p>
            <a:pPr>
              <a:buNone/>
            </a:pP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Dosierung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60 ml/hl in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Verbindung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mit 60 ml/hl </a:t>
            </a:r>
            <a:r>
              <a:rPr lang="fr-FR" sz="1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Clar</a:t>
            </a:r>
            <a:r>
              <a:rPr lang="fr-FR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T Tirage 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beim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anfänglichen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Zusetzen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zwischen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und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Millionen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Hefezellen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pro ml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im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abzufüllenden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Wein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endParaRPr lang="fr-FR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fr-FR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de-DE" sz="1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Adjuvant</a:t>
            </a:r>
            <a:r>
              <a:rPr lang="de-DE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92:</a:t>
            </a:r>
            <a:r>
              <a:rPr lang="de-DE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Ein Produkt zum speziellen Einsatz auf technischen Systemen </a:t>
            </a:r>
          </a:p>
          <a:p>
            <a:pPr marL="0" indent="0">
              <a:buNone/>
            </a:pPr>
            <a:r>
              <a:rPr lang="de-DE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(z.B.: Gyropalette). Es ist eine Kombination aus sehr aktiven </a:t>
            </a:r>
          </a:p>
          <a:p>
            <a:pPr marL="0" indent="0">
              <a:buNone/>
            </a:pPr>
            <a:r>
              <a:rPr lang="de-DE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de-DE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Bentoniten</a:t>
            </a:r>
            <a:r>
              <a:rPr lang="de-DE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und </a:t>
            </a:r>
            <a:r>
              <a:rPr lang="de-DE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Alginat</a:t>
            </a:r>
            <a:r>
              <a:rPr lang="de-DE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Es wird bereits mit der Hefe zugegeben. </a:t>
            </a:r>
          </a:p>
          <a:p>
            <a:pPr>
              <a:buNone/>
            </a:pPr>
            <a:r>
              <a:rPr lang="de-DE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Dosierung: 80 ml/hl in Verbindung mit 20 ml/hl </a:t>
            </a:r>
            <a:r>
              <a:rPr lang="de-DE" sz="1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Complexe</a:t>
            </a:r>
            <a:r>
              <a:rPr lang="de-DE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AN</a:t>
            </a:r>
            <a:r>
              <a:rPr lang="de-DE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welcher sicherstellt dass sich die Hefe im Flaschenhals kompakt absetzt.</a:t>
            </a:r>
          </a:p>
          <a:p>
            <a:endParaRPr lang="fr-FR" sz="1800" dirty="0">
              <a:latin typeface="Times New Roman" pitchFamily="18" charset="0"/>
              <a:cs typeface="Times New Roman" pitchFamily="18" charset="0"/>
            </a:endParaRPr>
          </a:p>
          <a:p>
            <a:endParaRPr lang="fr-FR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41437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AT" dirty="0" smtClean="0"/>
          </a:p>
          <a:p>
            <a:pPr marL="0" indent="0">
              <a:buNone/>
            </a:pPr>
            <a:endParaRPr lang="de-AT" dirty="0"/>
          </a:p>
          <a:p>
            <a:pPr marL="0" indent="0">
              <a:buNone/>
            </a:pPr>
            <a:endParaRPr lang="de-AT" dirty="0" smtClean="0"/>
          </a:p>
          <a:p>
            <a:pPr marL="0" indent="0">
              <a:buNone/>
            </a:pPr>
            <a:r>
              <a:rPr lang="de-AT" dirty="0" smtClean="0"/>
              <a:t>Vielen Dank für Ihre Aufmerksamkeit!</a:t>
            </a:r>
          </a:p>
          <a:p>
            <a:pPr marL="0" indent="0">
              <a:buNone/>
            </a:pPr>
            <a:endParaRPr lang="de-AT" dirty="0"/>
          </a:p>
          <a:p>
            <a:pPr marL="0" indent="0">
              <a:buNone/>
            </a:pPr>
            <a:r>
              <a:rPr lang="de-AT" sz="2400" dirty="0" smtClean="0"/>
              <a:t>Charlotte </a:t>
            </a:r>
            <a:r>
              <a:rPr lang="de-AT" sz="2400" dirty="0" err="1" smtClean="0"/>
              <a:t>Marchand</a:t>
            </a:r>
            <a:endParaRPr lang="de-AT" sz="2400" dirty="0" smtClean="0"/>
          </a:p>
        </p:txBody>
      </p:sp>
    </p:spTree>
    <p:extLst>
      <p:ext uri="{BB962C8B-B14F-4D97-AF65-F5344CB8AC3E}">
        <p14:creationId xmlns="" xmlns:p14="http://schemas.microsoft.com/office/powerpoint/2010/main" val="57070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olo 1"/>
          <p:cNvSpPr>
            <a:spLocks noGrp="1"/>
          </p:cNvSpPr>
          <p:nvPr>
            <p:ph type="title"/>
          </p:nvPr>
        </p:nvSpPr>
        <p:spPr>
          <a:xfrm>
            <a:off x="1828710" y="304800"/>
            <a:ext cx="5529371" cy="169544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fr-FR" sz="22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  <a:t>QUALITÄTSRELEVANTE  ENTSCHEIDUNGEN BEI DER HERSTELLUNG VON SEKT- GRUNDWEIN</a:t>
            </a:r>
            <a:endParaRPr lang="it-IT" sz="2200" dirty="0" smtClean="0">
              <a:latin typeface="Century Gothic" pitchFamily="100" charset="0"/>
              <a:ea typeface="ＭＳ Ｐゴシック" pitchFamily="100" charset="-128"/>
              <a:cs typeface="Arial" charset="0"/>
            </a:endParaRPr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142844" y="2238380"/>
            <a:ext cx="4614866" cy="4048140"/>
          </a:xfrm>
        </p:spPr>
        <p:txBody>
          <a:bodyPr/>
          <a:lstStyle/>
          <a:p>
            <a:pPr eaLnBrk="1" hangingPunct="1">
              <a:buSzTx/>
              <a:buNone/>
            </a:pPr>
            <a:r>
              <a:rPr lang="fr-FR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</a:t>
            </a:r>
            <a:r>
              <a:rPr lang="fr-FR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Weingarten</a:t>
            </a:r>
          </a:p>
          <a:p>
            <a:pPr eaLnBrk="1" hangingPunct="1">
              <a:buSzTx/>
            </a:pPr>
            <a:endParaRPr lang="fr-FR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buSzTx/>
            </a:pPr>
            <a:r>
              <a:rPr lang="fr-FR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Rebsorten</a:t>
            </a:r>
            <a:r>
              <a:rPr lang="fr-FR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fr-FR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Sortierung</a:t>
            </a:r>
            <a:endParaRPr lang="fr-FR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buSzTx/>
            </a:pPr>
            <a:r>
              <a:rPr lang="fr-FR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Weingartenarbeit</a:t>
            </a:r>
            <a:endParaRPr lang="fr-FR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buSzTx/>
            </a:pPr>
            <a:r>
              <a:rPr lang="fr-FR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Lesezeitpunkt</a:t>
            </a:r>
            <a:endParaRPr lang="fr-FR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buSzTx/>
            </a:pPr>
            <a:r>
              <a:rPr lang="fr-FR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Erntemethode</a:t>
            </a:r>
            <a:endParaRPr lang="fr-FR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buSzTx/>
            </a:pPr>
            <a:r>
              <a:rPr lang="fr-FR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Transport</a:t>
            </a:r>
          </a:p>
          <a:p>
            <a:pPr lvl="1" eaLnBrk="1" hangingPunct="1">
              <a:buSzTx/>
            </a:pPr>
            <a:endParaRPr lang="fr-FR" dirty="0" smtClean="0"/>
          </a:p>
        </p:txBody>
      </p:sp>
      <p:sp>
        <p:nvSpPr>
          <p:cNvPr id="6" name="Espace réservé du contenu 3"/>
          <p:cNvSpPr txBox="1">
            <a:spLocks/>
          </p:cNvSpPr>
          <p:nvPr/>
        </p:nvSpPr>
        <p:spPr>
          <a:xfrm>
            <a:off x="4357686" y="2271730"/>
            <a:ext cx="4572032" cy="3657600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           Keller</a:t>
            </a:r>
            <a:endParaRPr kumimoji="0" lang="fr-FR" sz="24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ＭＳ Ｐゴシック" pitchFamily="24" charset="-128"/>
              <a:cs typeface="Times New Roman" pitchFamily="18" charset="0"/>
            </a:endParaRP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fr-FR" sz="24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ＭＳ Ｐゴシック" pitchFamily="24" charset="-128"/>
              <a:cs typeface="Times New Roman" pitchFamily="18" charset="0"/>
            </a:endParaRPr>
          </a:p>
          <a:p>
            <a:pPr marL="7429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fr-FR" sz="24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Befüllen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 der Presse</a:t>
            </a:r>
          </a:p>
          <a:p>
            <a:pPr marL="7429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fr-FR" sz="24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Pressvorgang</a:t>
            </a:r>
            <a:endParaRPr kumimoji="0" lang="fr-FR" sz="24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ＭＳ Ｐゴシック" pitchFamily="24" charset="-128"/>
              <a:cs typeface="Times New Roman" pitchFamily="18" charset="0"/>
            </a:endParaRPr>
          </a:p>
          <a:p>
            <a:pPr marL="7429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fr-FR" sz="24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Behandlung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 vor der </a:t>
            </a:r>
            <a:r>
              <a:rPr kumimoji="0" lang="fr-FR" sz="24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Gärung</a:t>
            </a:r>
            <a:endParaRPr kumimoji="0" lang="fr-FR" sz="24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ＭＳ Ｐゴシック" pitchFamily="24" charset="-128"/>
              <a:cs typeface="Times New Roman" pitchFamily="18" charset="0"/>
            </a:endParaRPr>
          </a:p>
        </p:txBody>
      </p:sp>
      <p:sp>
        <p:nvSpPr>
          <p:cNvPr id="7" name="Flèche courbée vers la droite 6"/>
          <p:cNvSpPr/>
          <p:nvPr/>
        </p:nvSpPr>
        <p:spPr>
          <a:xfrm>
            <a:off x="571472" y="2000240"/>
            <a:ext cx="428628" cy="571504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" name="Flèche courbée vers la droite 7"/>
          <p:cNvSpPr/>
          <p:nvPr/>
        </p:nvSpPr>
        <p:spPr>
          <a:xfrm>
            <a:off x="4757710" y="2000240"/>
            <a:ext cx="428628" cy="571504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457200" y="1857364"/>
            <a:ext cx="4186808" cy="3571900"/>
          </a:xfrm>
        </p:spPr>
        <p:txBody>
          <a:bodyPr/>
          <a:lstStyle/>
          <a:p>
            <a:pPr>
              <a:buNone/>
            </a:pPr>
            <a:r>
              <a:rPr lang="fr-FR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Traditionelle</a:t>
            </a:r>
            <a:r>
              <a:rPr lang="fr-FR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Methode</a:t>
            </a:r>
            <a:r>
              <a:rPr lang="fr-FR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</a:t>
            </a:r>
          </a:p>
          <a:p>
            <a:pPr>
              <a:buNone/>
            </a:pPr>
            <a:endParaRPr lang="fr-FR" sz="1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fr-FR" sz="2400" dirty="0" err="1" smtClean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Lokale</a:t>
            </a:r>
            <a:r>
              <a:rPr lang="fr-FR" sz="2400" dirty="0" smtClean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 </a:t>
            </a:r>
            <a:r>
              <a:rPr lang="fr-FR" sz="2400" dirty="0" err="1" smtClean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Rebsorten</a:t>
            </a:r>
            <a:endParaRPr lang="fr-FR" sz="2400" dirty="0" smtClean="0">
              <a:solidFill>
                <a:schemeClr val="tx1"/>
              </a:solidFill>
              <a:latin typeface="Times New Roman" pitchFamily="18" charset="0"/>
              <a:ea typeface="MS PGothic" pitchFamily="34" charset="-128"/>
              <a:cs typeface="Times New Roman" pitchFamily="18" charset="0"/>
            </a:endParaRPr>
          </a:p>
          <a:p>
            <a:r>
              <a:rPr lang="fr-FR" sz="2400" dirty="0" err="1" smtClean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Elegant</a:t>
            </a:r>
            <a:r>
              <a:rPr lang="fr-FR" sz="2400" dirty="0" smtClean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 mit </a:t>
            </a:r>
            <a:r>
              <a:rPr lang="fr-FR" sz="2400" dirty="0" err="1" smtClean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rel</a:t>
            </a:r>
            <a:r>
              <a:rPr lang="fr-FR" sz="2400" dirty="0" smtClean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. </a:t>
            </a:r>
            <a:r>
              <a:rPr lang="fr-FR" sz="2400" dirty="0" err="1" smtClean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wenig</a:t>
            </a:r>
            <a:r>
              <a:rPr lang="fr-FR" sz="2400" dirty="0" smtClean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 </a:t>
            </a:r>
            <a:r>
              <a:rPr lang="fr-FR" sz="2400" dirty="0" err="1" smtClean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Aroma</a:t>
            </a:r>
            <a:endParaRPr lang="fr-FR" sz="2400" dirty="0" smtClean="0">
              <a:solidFill>
                <a:schemeClr val="tx1"/>
              </a:solidFill>
              <a:latin typeface="Times New Roman" pitchFamily="18" charset="0"/>
              <a:ea typeface="MS PGothic" pitchFamily="34" charset="-128"/>
              <a:cs typeface="Times New Roman" pitchFamily="18" charset="0"/>
            </a:endParaRPr>
          </a:p>
          <a:p>
            <a:r>
              <a:rPr lang="fr-FR" sz="2400" dirty="0" smtClean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Optimale </a:t>
            </a:r>
            <a:r>
              <a:rPr lang="fr-FR" sz="2400" dirty="0" err="1" smtClean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Lage</a:t>
            </a:r>
            <a:r>
              <a:rPr lang="fr-FR" sz="2400" dirty="0" smtClean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 (Terroir)</a:t>
            </a:r>
          </a:p>
          <a:p>
            <a:r>
              <a:rPr lang="fr-FR" sz="2400" dirty="0" smtClean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Mit </a:t>
            </a:r>
            <a:r>
              <a:rPr lang="fr-FR" sz="2400" dirty="0" err="1" smtClean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gutem</a:t>
            </a:r>
            <a:r>
              <a:rPr lang="fr-FR" sz="2400" dirty="0" smtClean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 </a:t>
            </a:r>
            <a:r>
              <a:rPr lang="fr-FR" sz="2400" dirty="0" err="1" smtClean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Alterungspotential</a:t>
            </a:r>
            <a:r>
              <a:rPr lang="fr-FR" sz="2400" dirty="0" smtClean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 </a:t>
            </a:r>
          </a:p>
        </p:txBody>
      </p:sp>
      <p:sp>
        <p:nvSpPr>
          <p:cNvPr id="6" name="Espace réservé du contenu 3"/>
          <p:cNvSpPr txBox="1">
            <a:spLocks/>
          </p:cNvSpPr>
          <p:nvPr/>
        </p:nvSpPr>
        <p:spPr bwMode="auto">
          <a:xfrm>
            <a:off x="4814918" y="1857364"/>
            <a:ext cx="3789530" cy="33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tabLst/>
              <a:defRPr/>
            </a:pPr>
            <a:r>
              <a:rPr lang="fr-FR" sz="2400" dirty="0" err="1" smtClean="0"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Tankgärung</a:t>
            </a:r>
            <a:r>
              <a:rPr lang="fr-FR" sz="2400" dirty="0" smtClean="0"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 **</a:t>
            </a:r>
          </a:p>
          <a:p>
            <a:pPr marL="342900" marR="0" lvl="0" indent="-342900" algn="ctr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tabLst/>
              <a:defRPr/>
            </a:pPr>
            <a:endParaRPr lang="fr-FR" sz="1100" dirty="0" smtClean="0">
              <a:latin typeface="Times New Roman" pitchFamily="18" charset="0"/>
              <a:ea typeface="ＭＳ Ｐゴシック" pitchFamily="24" charset="-128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SzPct val="100000"/>
              <a:buFontTx/>
              <a:buBlip>
                <a:blip r:embed="rId3"/>
              </a:buBlip>
            </a:pPr>
            <a:r>
              <a:rPr lang="fr-FR" sz="2400" dirty="0" err="1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Lokale</a:t>
            </a:r>
            <a:r>
              <a:rPr lang="fr-FR" sz="2400" dirty="0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 </a:t>
            </a:r>
            <a:r>
              <a:rPr lang="fr-FR" sz="2400" dirty="0" err="1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Rebsorten</a:t>
            </a:r>
            <a:endParaRPr lang="fr-FR" sz="2400" dirty="0" smtClean="0">
              <a:latin typeface="Times New Roman" pitchFamily="18" charset="0"/>
              <a:ea typeface="MS PGothic" pitchFamily="34" charset="-128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SzPct val="100000"/>
              <a:buFontTx/>
              <a:buBlip>
                <a:blip r:embed="rId3"/>
              </a:buBlip>
            </a:pPr>
            <a:r>
              <a:rPr lang="fr-FR" sz="2400" dirty="0" err="1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Aromatisch</a:t>
            </a:r>
            <a:r>
              <a:rPr lang="fr-FR" sz="2400" dirty="0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, </a:t>
            </a:r>
            <a:r>
              <a:rPr lang="fr-FR" sz="2400" dirty="0" err="1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weich</a:t>
            </a:r>
            <a:r>
              <a:rPr lang="fr-FR" sz="2400" dirty="0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, </a:t>
            </a:r>
            <a:r>
              <a:rPr lang="fr-FR" sz="2400" dirty="0" err="1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frisch</a:t>
            </a:r>
            <a:endParaRPr lang="fr-FR" sz="2400" dirty="0" smtClean="0">
              <a:latin typeface="Times New Roman" pitchFamily="18" charset="0"/>
              <a:ea typeface="MS PGothic" pitchFamily="34" charset="-128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SzPct val="100000"/>
              <a:buFontTx/>
              <a:buBlip>
                <a:blip r:embed="rId3"/>
              </a:buBlip>
            </a:pPr>
            <a:r>
              <a:rPr lang="fr-FR" sz="2400" dirty="0" err="1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Angepasst</a:t>
            </a:r>
            <a:r>
              <a:rPr lang="fr-FR" sz="2400" dirty="0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 an Terroir</a:t>
            </a:r>
          </a:p>
          <a:p>
            <a:pPr marL="342900" indent="-342900">
              <a:spcBef>
                <a:spcPct val="20000"/>
              </a:spcBef>
              <a:buSzPct val="100000"/>
              <a:buFontTx/>
              <a:buBlip>
                <a:blip r:embed="rId3"/>
              </a:buBlip>
            </a:pPr>
            <a:r>
              <a:rPr lang="fr-FR" sz="2400" dirty="0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Mit </a:t>
            </a:r>
            <a:r>
              <a:rPr lang="fr-FR" sz="2400" dirty="0" err="1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durchschnittlichem</a:t>
            </a:r>
            <a:r>
              <a:rPr lang="fr-FR" sz="2400" dirty="0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 </a:t>
            </a:r>
            <a:r>
              <a:rPr lang="fr-FR" sz="2400" dirty="0" err="1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Alterungspotential</a:t>
            </a:r>
            <a:endParaRPr lang="fr-FR" sz="2400" dirty="0" smtClean="0">
              <a:latin typeface="Times New Roman" pitchFamily="18" charset="0"/>
              <a:ea typeface="MS PGothic" pitchFamily="34" charset="-128"/>
              <a:cs typeface="Times New Roman" pitchFamily="18" charset="0"/>
            </a:endParaRPr>
          </a:p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Tx/>
              <a:buBlip>
                <a:blip r:embed="rId3"/>
              </a:buBlip>
              <a:tabLst/>
              <a:defRPr/>
            </a:pP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ea typeface="ＭＳ Ｐゴシック" pitchFamily="24" charset="-128"/>
              <a:cs typeface="Arial" pitchFamily="34" charset="0"/>
            </a:endParaRPr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 bwMode="auto">
          <a:xfrm>
            <a:off x="795972" y="4421953"/>
            <a:ext cx="3429024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fr-FR" sz="1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Weisse</a:t>
            </a: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 </a:t>
            </a:r>
            <a:r>
              <a:rPr kumimoji="0" lang="fr-FR" sz="1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Sorten</a:t>
            </a: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:</a:t>
            </a:r>
          </a:p>
          <a:p>
            <a:pPr marL="7429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Chardonnay *</a:t>
            </a:r>
          </a:p>
          <a:p>
            <a:pPr marL="7429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fr-FR" sz="1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Grüner</a:t>
            </a: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 </a:t>
            </a:r>
            <a:r>
              <a:rPr kumimoji="0" lang="fr-FR" sz="1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Veltliner</a:t>
            </a: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*</a:t>
            </a:r>
          </a:p>
          <a:p>
            <a:pPr marL="7429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Riesling *</a:t>
            </a:r>
          </a:p>
          <a:p>
            <a:pPr marL="7429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fr-FR" sz="1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Weissburgunder</a:t>
            </a: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*</a:t>
            </a:r>
          </a:p>
          <a:p>
            <a:pPr marL="7429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lang="fr-FR" sz="1400" dirty="0" err="1" smtClean="0"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Muskat</a:t>
            </a:r>
            <a:r>
              <a:rPr lang="fr-FR" sz="1400" dirty="0" smtClean="0"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 **,</a:t>
            </a: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 …</a:t>
            </a:r>
          </a:p>
          <a:p>
            <a:pPr marL="7429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fr-FR" sz="25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entury Gothic"/>
              <a:ea typeface="ＭＳ Ｐゴシック" pitchFamily="24" charset="-128"/>
              <a:cs typeface="Century Gothic"/>
            </a:endParaRPr>
          </a:p>
        </p:txBody>
      </p:sp>
      <p:sp>
        <p:nvSpPr>
          <p:cNvPr id="10" name="Espace réservé du contenu 3"/>
          <p:cNvSpPr txBox="1">
            <a:spLocks/>
          </p:cNvSpPr>
          <p:nvPr/>
        </p:nvSpPr>
        <p:spPr>
          <a:xfrm>
            <a:off x="4572000" y="5029176"/>
            <a:ext cx="3786214" cy="152873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Rote </a:t>
            </a:r>
            <a:r>
              <a:rPr kumimoji="0" lang="fr-FR" sz="1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Sorten</a:t>
            </a: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:</a:t>
            </a:r>
          </a:p>
          <a:p>
            <a:pPr marL="7429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Pinot noir*</a:t>
            </a:r>
          </a:p>
          <a:p>
            <a:pPr marL="7429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fr-FR" sz="1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Zweigelt</a:t>
            </a: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*</a:t>
            </a:r>
          </a:p>
          <a:p>
            <a:pPr marL="7429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fr-FR" sz="1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Portugieser</a:t>
            </a: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**,…</a:t>
            </a:r>
          </a:p>
        </p:txBody>
      </p:sp>
      <p:sp>
        <p:nvSpPr>
          <p:cNvPr id="7" name="Titolo 1"/>
          <p:cNvSpPr txBox="1">
            <a:spLocks/>
          </p:cNvSpPr>
          <p:nvPr/>
        </p:nvSpPr>
        <p:spPr bwMode="auto">
          <a:xfrm>
            <a:off x="1643042" y="0"/>
            <a:ext cx="5529371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Garamond" pitchFamily="18" charset="0"/>
                <a:ea typeface="ＭＳ Ｐゴシック" pitchFamily="24" charset="-128"/>
                <a:cs typeface="Century Gothic"/>
              </a:rPr>
              <a:t/>
            </a:r>
            <a:b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Garamond" pitchFamily="18" charset="0"/>
                <a:ea typeface="ＭＳ Ｐゴシック" pitchFamily="24" charset="-128"/>
                <a:cs typeface="Century Gothic"/>
              </a:rPr>
            </a:br>
            <a:r>
              <a:rPr kumimoji="0" lang="fr-FR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Garamond" pitchFamily="18" charset="0"/>
                <a:ea typeface="ＭＳ Ｐゴシック" pitchFamily="24" charset="-128"/>
                <a:cs typeface="Century Gothic"/>
              </a:rPr>
              <a:t>EINFLUSSFAKTOREN AUF DIE QUALITÄT DER SEKTGRUNDWEINE</a:t>
            </a:r>
          </a:p>
          <a:p>
            <a:pPr lvl="0" algn="ctr"/>
            <a:r>
              <a:rPr lang="fr-FR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Wahl der </a:t>
            </a:r>
            <a:r>
              <a:rPr lang="fr-FR" sz="24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Rebsorte</a:t>
            </a:r>
            <a:endParaRPr kumimoji="0" lang="fr-FR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Garamond" pitchFamily="18" charset="0"/>
              <a:ea typeface="ＭＳ Ｐゴシック" pitchFamily="24" charset="-128"/>
              <a:cs typeface="Century Gothic"/>
            </a:endParaRP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itchFamily="100" charset="0"/>
              <a:ea typeface="ＭＳ Ｐゴシック" pitchFamily="100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olo 1"/>
          <p:cNvSpPr>
            <a:spLocks noGrp="1"/>
          </p:cNvSpPr>
          <p:nvPr>
            <p:ph type="title"/>
          </p:nvPr>
        </p:nvSpPr>
        <p:spPr>
          <a:xfrm>
            <a:off x="1643043" y="304800"/>
            <a:ext cx="5643602" cy="1409688"/>
          </a:xfrm>
        </p:spPr>
        <p:txBody>
          <a:bodyPr>
            <a:normAutofit/>
          </a:bodyPr>
          <a:lstStyle/>
          <a:p>
            <a:pPr algn="ctr" eaLnBrk="1" hangingPunct="1"/>
            <a:r>
              <a:rPr lang="fr-FR" sz="2200" dirty="0"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  <a:t>EINFLUSSFAKTOREN AUF DIE QUALITÄT DER SEKTGRUNDWEINE</a:t>
            </a:r>
            <a:r>
              <a:rPr lang="fr-FR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  <a:t/>
            </a:r>
            <a:br>
              <a:rPr lang="fr-FR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</a:br>
            <a:r>
              <a:rPr lang="fr-FR" sz="24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Festlegung</a:t>
            </a:r>
            <a:r>
              <a:rPr lang="fr-FR" sz="2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des </a:t>
            </a:r>
            <a:r>
              <a:rPr lang="fr-FR" sz="24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Erntezeitpunktes</a:t>
            </a:r>
            <a:endParaRPr lang="it-IT" sz="2400" dirty="0" smtClean="0">
              <a:latin typeface="Century Gothic" pitchFamily="100" charset="0"/>
              <a:ea typeface="ＭＳ Ｐゴシック" pitchFamily="100" charset="-128"/>
              <a:cs typeface="Arial" charset="0"/>
            </a:endParaRPr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0" y="1928802"/>
            <a:ext cx="5786478" cy="2690818"/>
          </a:xfrm>
        </p:spPr>
        <p:txBody>
          <a:bodyPr/>
          <a:lstStyle/>
          <a:p>
            <a:pPr eaLnBrk="1" hangingPunct="1">
              <a:buSzTx/>
              <a:buNone/>
            </a:pPr>
            <a:r>
              <a:rPr lang="fr-FR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lang="fr-FR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Folgende</a:t>
            </a:r>
            <a:r>
              <a:rPr lang="fr-FR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Anforderungen</a:t>
            </a:r>
            <a:r>
              <a:rPr lang="fr-FR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sollten</a:t>
            </a:r>
            <a:r>
              <a:rPr lang="fr-FR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erfüllt</a:t>
            </a:r>
            <a:r>
              <a:rPr lang="fr-FR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werden</a:t>
            </a:r>
            <a:r>
              <a:rPr lang="fr-FR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</a:t>
            </a:r>
            <a:endParaRPr lang="fr-FR" sz="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buSzTx/>
            </a:pP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Gesundes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Lesegut</a:t>
            </a:r>
            <a:endParaRPr lang="fr-FR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buSzTx/>
            </a:pP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Mostgewicht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15 – 17 °KMW</a:t>
            </a:r>
          </a:p>
          <a:p>
            <a:pPr lvl="1" eaLnBrk="1" hangingPunct="1">
              <a:buSzTx/>
            </a:pP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pH-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Wert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im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Most: 3,00 - 3,10</a:t>
            </a:r>
          </a:p>
          <a:p>
            <a:pPr lvl="1" eaLnBrk="1" hangingPunct="1">
              <a:buSzTx/>
            </a:pP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Gleichgewicht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zwischen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Zucker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und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Säure</a:t>
            </a:r>
            <a:endParaRPr lang="fr-FR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buSzTx/>
            </a:pP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Äpfel</a:t>
            </a:r>
            <a:r>
              <a:rPr lang="fr-FR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äure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 3 bis 6 g/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lt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 bwMode="auto">
          <a:xfrm>
            <a:off x="2417307" y="4071942"/>
            <a:ext cx="6715125" cy="2571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fr-FR" sz="20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Das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 Optimale</a:t>
            </a:r>
            <a:r>
              <a:rPr kumimoji="0" lang="fr-FR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 </a:t>
            </a:r>
            <a:r>
              <a:rPr kumimoji="0" lang="fr-FR" sz="2000" b="1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Lesegut</a:t>
            </a:r>
            <a:r>
              <a:rPr kumimoji="0" lang="fr-FR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:</a:t>
            </a:r>
            <a:endParaRPr kumimoji="0" lang="fr-FR" sz="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ＭＳ Ｐゴシック" pitchFamily="24" charset="-128"/>
              <a:cs typeface="Times New Roman" pitchFamily="18" charset="0"/>
            </a:endParaRPr>
          </a:p>
          <a:p>
            <a:pPr marL="7429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fr-FR" sz="20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Gutes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 </a:t>
            </a:r>
            <a:r>
              <a:rPr lang="fr-FR" sz="2000" dirty="0" smtClean="0"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G</a:t>
            </a:r>
            <a:r>
              <a:rPr kumimoji="0" lang="fr-FR" sz="20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leichgewicht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 </a:t>
            </a:r>
            <a:r>
              <a:rPr kumimoji="0" lang="fr-FR" sz="20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zwischen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 </a:t>
            </a:r>
            <a:r>
              <a:rPr kumimoji="0" lang="fr-FR" sz="20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Zucker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 </a:t>
            </a:r>
            <a:r>
              <a:rPr kumimoji="0" lang="fr-FR" sz="20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und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 </a:t>
            </a:r>
            <a:r>
              <a:rPr kumimoji="0" lang="fr-FR" sz="20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Säure</a:t>
            </a: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ＭＳ Ｐゴシック" pitchFamily="24" charset="-128"/>
              <a:cs typeface="Times New Roman" pitchFamily="18" charset="0"/>
            </a:endParaRPr>
          </a:p>
          <a:p>
            <a:pPr marL="7429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fr-FR" sz="20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Niedrige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 pH-</a:t>
            </a:r>
            <a:r>
              <a:rPr kumimoji="0" lang="fr-FR" sz="20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Werte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 (</a:t>
            </a:r>
            <a:r>
              <a:rPr kumimoji="0" lang="fr-FR" sz="20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Frische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 </a:t>
            </a:r>
            <a:r>
              <a:rPr kumimoji="0" lang="fr-FR" sz="20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und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 </a:t>
            </a:r>
            <a:r>
              <a:rPr kumimoji="0" lang="fr-FR" sz="20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Alterung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)</a:t>
            </a:r>
          </a:p>
          <a:p>
            <a:pPr marL="7429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fr-FR" sz="20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Keine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 </a:t>
            </a:r>
            <a:r>
              <a:rPr kumimoji="0" lang="fr-FR" sz="20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übermässige</a:t>
            </a:r>
            <a:r>
              <a:rPr kumimoji="0" lang="fr-FR" sz="2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 </a:t>
            </a:r>
            <a:r>
              <a:rPr kumimoji="0" lang="fr-FR" sz="20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Reife</a:t>
            </a:r>
            <a:r>
              <a:rPr kumimoji="0" lang="fr-FR" sz="2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 </a:t>
            </a:r>
            <a:r>
              <a:rPr kumimoji="0" lang="fr-FR" sz="20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für</a:t>
            </a:r>
            <a:r>
              <a:rPr kumimoji="0" lang="fr-FR" sz="2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 die </a:t>
            </a:r>
            <a:r>
              <a:rPr lang="fr-FR" sz="2000" dirty="0" err="1" smtClean="0"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Flaschengärung</a:t>
            </a: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ＭＳ Ｐゴシック" pitchFamily="24" charset="-128"/>
              <a:cs typeface="Times New Roman" pitchFamily="18" charset="0"/>
            </a:endParaRPr>
          </a:p>
          <a:p>
            <a:pPr marL="7429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fr-FR" sz="20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Reife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 </a:t>
            </a:r>
            <a:r>
              <a:rPr lang="fr-FR" sz="2000" dirty="0" smtClean="0"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T</a:t>
            </a:r>
            <a:r>
              <a:rPr kumimoji="0" lang="fr-FR" sz="20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rauben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 (</a:t>
            </a:r>
            <a:r>
              <a:rPr kumimoji="0" lang="fr-FR" sz="20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um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 </a:t>
            </a:r>
            <a:r>
              <a:rPr kumimoji="0" lang="fr-FR" sz="20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grüne</a:t>
            </a:r>
            <a:r>
              <a:rPr kumimoji="0" lang="fr-FR" sz="2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 </a:t>
            </a:r>
            <a:r>
              <a:rPr kumimoji="0" lang="fr-FR" sz="20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Aromen</a:t>
            </a:r>
            <a:r>
              <a:rPr kumimoji="0" lang="fr-FR" sz="2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 </a:t>
            </a:r>
            <a:r>
              <a:rPr kumimoji="0" lang="fr-FR" sz="20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zu</a:t>
            </a:r>
            <a:r>
              <a:rPr kumimoji="0" lang="fr-FR" sz="2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 </a:t>
            </a:r>
            <a:r>
              <a:rPr kumimoji="0" lang="fr-FR" sz="20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vermeiden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)</a:t>
            </a:r>
          </a:p>
          <a:p>
            <a:pPr marL="7429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fr-FR" sz="20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Unbeschädigte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 </a:t>
            </a:r>
            <a:r>
              <a:rPr kumimoji="0" lang="fr-FR" sz="20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ＭＳ Ｐゴシック" pitchFamily="24" charset="-128"/>
                <a:cs typeface="Times New Roman" pitchFamily="18" charset="0"/>
              </a:rPr>
              <a:t>Trauben</a:t>
            </a: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ＭＳ Ｐゴシック" pitchFamily="24" charset="-128"/>
              <a:cs typeface="Times New Roman" pitchFamily="18" charset="0"/>
            </a:endParaRPr>
          </a:p>
          <a:p>
            <a:pPr marL="7429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endParaRPr kumimoji="0" lang="fr-FR" sz="25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ea typeface="ＭＳ Ｐゴシック" pitchFamily="24" charset="-128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6651612"/>
              </p:ext>
            </p:extLst>
          </p:nvPr>
        </p:nvGraphicFramePr>
        <p:xfrm>
          <a:off x="467544" y="1700213"/>
          <a:ext cx="4896544" cy="2368550"/>
        </p:xfrm>
        <a:graphic>
          <a:graphicData uri="http://schemas.openxmlformats.org/presentationml/2006/ole">
            <p:oleObj spid="_x0000_s1096" name="Worksheet" r:id="rId4" imgW="7993336" imgH="3962441" progId="Excel.Sheet.8">
              <p:embed/>
            </p:oleObj>
          </a:graphicData>
        </a:graphic>
      </p:graphicFrame>
      <p:graphicFrame>
        <p:nvGraphicFramePr>
          <p:cNvPr id="1027" name="Espace réservé du contenu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819482111"/>
              </p:ext>
            </p:extLst>
          </p:nvPr>
        </p:nvGraphicFramePr>
        <p:xfrm>
          <a:off x="3275856" y="4213374"/>
          <a:ext cx="5420469" cy="2239962"/>
        </p:xfrm>
        <a:graphic>
          <a:graphicData uri="http://schemas.openxmlformats.org/presentationml/2006/ole">
            <p:oleObj spid="_x0000_s1097" name="Worksheet" r:id="rId5" imgW="7665633" imgH="3947088" progId="Excel.Sheet.8">
              <p:embed/>
            </p:oleObj>
          </a:graphicData>
        </a:graphic>
      </p:graphicFrame>
      <p:sp>
        <p:nvSpPr>
          <p:cNvPr id="6" name="Titolo 1"/>
          <p:cNvSpPr>
            <a:spLocks noGrp="1"/>
          </p:cNvSpPr>
          <p:nvPr>
            <p:ph type="title"/>
          </p:nvPr>
        </p:nvSpPr>
        <p:spPr>
          <a:xfrm>
            <a:off x="1714480" y="332656"/>
            <a:ext cx="5672248" cy="1571636"/>
          </a:xfrm>
        </p:spPr>
        <p:txBody>
          <a:bodyPr>
            <a:normAutofit/>
          </a:bodyPr>
          <a:lstStyle/>
          <a:p>
            <a:pPr algn="ctr" eaLnBrk="1" hangingPunct="1"/>
            <a:r>
              <a:rPr lang="fr-FR" sz="2200" dirty="0"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  <a:t>EINFLUSSFAKTOREN AUF DIE QUALITÄT DER SEKTGRUNDWEINE</a:t>
            </a:r>
            <a:r>
              <a:rPr lang="fr-FR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  <a:t/>
            </a:r>
            <a:br>
              <a:rPr lang="fr-FR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</a:br>
            <a:r>
              <a:rPr lang="fr-FR" sz="2400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Festlegung</a:t>
            </a:r>
            <a:r>
              <a:rPr lang="fr-FR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des </a:t>
            </a:r>
            <a:r>
              <a:rPr lang="fr-FR" sz="24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Erntezeitpunkts</a:t>
            </a:r>
            <a:endParaRPr lang="it-IT" sz="2400" dirty="0" smtClean="0">
              <a:latin typeface="Century Gothic" pitchFamily="100" charset="0"/>
              <a:ea typeface="ＭＳ Ｐゴシック" pitchFamily="100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771385434"/>
              </p:ext>
            </p:extLst>
          </p:nvPr>
        </p:nvGraphicFramePr>
        <p:xfrm>
          <a:off x="107504" y="1524000"/>
          <a:ext cx="4720456" cy="2155825"/>
        </p:xfrm>
        <a:graphic>
          <a:graphicData uri="http://schemas.openxmlformats.org/presentationml/2006/ole">
            <p:oleObj spid="_x0000_s2161" name="Worksheet" r:id="rId3" imgW="8953564" imgH="3238459" progId="Excel.Sheet.8">
              <p:embed/>
            </p:oleObj>
          </a:graphicData>
        </a:graphic>
      </p:graphicFrame>
      <p:graphicFrame>
        <p:nvGraphicFramePr>
          <p:cNvPr id="2051" name="Espace réservé du contenu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98250021"/>
              </p:ext>
            </p:extLst>
          </p:nvPr>
        </p:nvGraphicFramePr>
        <p:xfrm>
          <a:off x="4788024" y="3679825"/>
          <a:ext cx="4219575" cy="2127250"/>
        </p:xfrm>
        <a:graphic>
          <a:graphicData uri="http://schemas.openxmlformats.org/presentationml/2006/ole">
            <p:oleObj spid="_x0000_s2162" name="Worksheet" r:id="rId4" imgW="7734300" imgH="4000500" progId="Excel.Sheet.8">
              <p:embed/>
            </p:oleObj>
          </a:graphicData>
        </a:graphic>
      </p:graphicFrame>
      <p:graphicFrame>
        <p:nvGraphicFramePr>
          <p:cNvPr id="2052" name="Espace réservé du contenu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885891"/>
              </p:ext>
            </p:extLst>
          </p:nvPr>
        </p:nvGraphicFramePr>
        <p:xfrm>
          <a:off x="251520" y="3861048"/>
          <a:ext cx="4464496" cy="2417762"/>
        </p:xfrm>
        <a:graphic>
          <a:graphicData uri="http://schemas.openxmlformats.org/presentationml/2006/ole">
            <p:oleObj spid="_x0000_s2163" name="Worksheet" r:id="rId5" imgW="8458123" imgH="4533972" progId="Excel.Sheet.8">
              <p:embed/>
            </p:oleObj>
          </a:graphicData>
        </a:graphic>
      </p:graphicFrame>
      <p:sp>
        <p:nvSpPr>
          <p:cNvPr id="6" name="Rectangle 5"/>
          <p:cNvSpPr/>
          <p:nvPr/>
        </p:nvSpPr>
        <p:spPr>
          <a:xfrm>
            <a:off x="4572000" y="3789040"/>
            <a:ext cx="457200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2159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fr-FR" sz="900" b="1" dirty="0" err="1" smtClean="0">
                <a:solidFill>
                  <a:sysClr val="windowText" lastClr="000000"/>
                </a:solidFill>
              </a:rPr>
              <a:t>Durchschnittliche</a:t>
            </a:r>
            <a:r>
              <a:rPr lang="fr-FR" sz="900" b="1" dirty="0" smtClean="0">
                <a:solidFill>
                  <a:sysClr val="windowText" lastClr="000000"/>
                </a:solidFill>
              </a:rPr>
              <a:t> </a:t>
            </a:r>
            <a:r>
              <a:rPr lang="fr-FR" sz="900" b="1" dirty="0" err="1" smtClean="0">
                <a:solidFill>
                  <a:sysClr val="windowText" lastClr="000000"/>
                </a:solidFill>
              </a:rPr>
              <a:t>Veränderung</a:t>
            </a:r>
            <a:r>
              <a:rPr lang="fr-FR" sz="900" b="1" dirty="0" smtClean="0">
                <a:solidFill>
                  <a:sysClr val="windowText" lastClr="000000"/>
                </a:solidFill>
              </a:rPr>
              <a:t> der </a:t>
            </a:r>
            <a:r>
              <a:rPr lang="fr-FR" sz="900" b="1" dirty="0" err="1" smtClean="0">
                <a:solidFill>
                  <a:sysClr val="windowText" lastClr="000000"/>
                </a:solidFill>
              </a:rPr>
              <a:t>Weinsäure</a:t>
            </a:r>
            <a:r>
              <a:rPr lang="fr-FR" sz="900" b="1" dirty="0" smtClean="0">
                <a:solidFill>
                  <a:sysClr val="windowText" lastClr="000000"/>
                </a:solidFill>
              </a:rPr>
              <a:t> </a:t>
            </a:r>
            <a:r>
              <a:rPr lang="fr-FR" sz="900" b="1" dirty="0" err="1" smtClean="0">
                <a:solidFill>
                  <a:sysClr val="windowText" lastClr="000000"/>
                </a:solidFill>
              </a:rPr>
              <a:t>im</a:t>
            </a:r>
            <a:r>
              <a:rPr lang="fr-FR" sz="900" b="1" dirty="0" smtClean="0">
                <a:solidFill>
                  <a:sysClr val="windowText" lastClr="000000"/>
                </a:solidFill>
              </a:rPr>
              <a:t> Most in den </a:t>
            </a:r>
            <a:r>
              <a:rPr lang="fr-FR" sz="900" b="1" dirty="0" err="1" smtClean="0">
                <a:solidFill>
                  <a:sysClr val="windowText" lastClr="000000"/>
                </a:solidFill>
              </a:rPr>
              <a:t>letzten</a:t>
            </a:r>
            <a:r>
              <a:rPr lang="fr-FR" sz="900" b="1" dirty="0" smtClean="0">
                <a:solidFill>
                  <a:sysClr val="windowText" lastClr="000000"/>
                </a:solidFill>
              </a:rPr>
              <a:t> 9 </a:t>
            </a:r>
            <a:r>
              <a:rPr lang="fr-FR" sz="900" b="1" dirty="0" err="1" smtClean="0">
                <a:solidFill>
                  <a:sysClr val="windowText" lastClr="000000"/>
                </a:solidFill>
              </a:rPr>
              <a:t>Jahren</a:t>
            </a:r>
            <a:r>
              <a:rPr lang="fr-FR" sz="900" b="1" dirty="0" smtClean="0">
                <a:solidFill>
                  <a:sysClr val="windowText" lastClr="000000"/>
                </a:solidFill>
              </a:rPr>
              <a:t>. </a:t>
            </a:r>
            <a:endParaRPr lang="fr-FR" sz="900" b="1" dirty="0">
              <a:solidFill>
                <a:sysClr val="windowText" lastClr="000000"/>
              </a:solidFill>
            </a:endParaRPr>
          </a:p>
        </p:txBody>
      </p:sp>
      <p:sp>
        <p:nvSpPr>
          <p:cNvPr id="9" name="Titolo 1"/>
          <p:cNvSpPr txBox="1"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Garamond" pitchFamily="18" charset="0"/>
                <a:ea typeface="ＭＳ Ｐゴシック" pitchFamily="24" charset="-128"/>
                <a:cs typeface="Century Gothic"/>
              </a:rPr>
              <a:t>EINFLUSSFAKTOREN AUF DIE QUALITÄT DER SEKTGRUNDWEINE</a:t>
            </a: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Garamond" pitchFamily="18" charset="0"/>
                <a:ea typeface="ＭＳ Ｐゴシック" pitchFamily="24" charset="-128"/>
                <a:cs typeface="Century Gothic"/>
              </a:rPr>
              <a:t/>
            </a:r>
            <a:b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Garamond" pitchFamily="18" charset="0"/>
                <a:ea typeface="ＭＳ Ｐゴシック" pitchFamily="24" charset="-128"/>
                <a:cs typeface="Century Gothic"/>
              </a:rPr>
            </a:br>
            <a:r>
              <a:rPr kumimoji="0" lang="fr-FR" sz="27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aramond" pitchFamily="18" charset="0"/>
                <a:ea typeface="ＭＳ Ｐゴシック" pitchFamily="24" charset="-128"/>
                <a:cs typeface="Century Gothic"/>
              </a:rPr>
              <a:t>Festlegung</a:t>
            </a:r>
            <a:r>
              <a:rPr kumimoji="0" lang="fr-FR" sz="27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aramond" pitchFamily="18" charset="0"/>
                <a:ea typeface="ＭＳ Ｐゴシック" pitchFamily="24" charset="-128"/>
                <a:cs typeface="Century Gothic"/>
              </a:rPr>
              <a:t> des </a:t>
            </a:r>
            <a:r>
              <a:rPr kumimoji="0" lang="fr-FR" sz="27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aramond" pitchFamily="18" charset="0"/>
                <a:ea typeface="ＭＳ Ｐゴシック" pitchFamily="24" charset="-128"/>
                <a:cs typeface="Century Gothic"/>
              </a:rPr>
              <a:t>Erntezeitpunkts</a:t>
            </a:r>
            <a:endParaRPr kumimoji="0" lang="it-IT" sz="27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itchFamily="100" charset="0"/>
              <a:ea typeface="ＭＳ Ｐゴシック" pitchFamily="100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/>
          <p:cNvSpPr txBox="1">
            <a:spLocks noGrp="1"/>
          </p:cNvSpPr>
          <p:nvPr>
            <p:ph type="title"/>
          </p:nvPr>
        </p:nvSpPr>
        <p:spPr bwMode="auto">
          <a:xfrm>
            <a:off x="1643042" y="304800"/>
            <a:ext cx="5643601" cy="1195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 algn="ctr" eaLnBrk="1" hangingPunct="1">
              <a:defRPr/>
            </a:pPr>
            <a:r>
              <a:rPr lang="fr-FR" sz="2200" dirty="0"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  <a:t>EINFLUSSFAKTOREN AUF </a:t>
            </a:r>
            <a:r>
              <a:rPr lang="fr-FR" sz="22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  <a:t>DIE QUALITÄT </a:t>
            </a:r>
            <a:r>
              <a:rPr lang="fr-FR" sz="2200" dirty="0"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  <a:t>DER SEKTGRUNDWEINE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Garamond" pitchFamily="18" charset="0"/>
                <a:ea typeface="ＭＳ Ｐゴシック" pitchFamily="24" charset="-128"/>
                <a:cs typeface="Century Gothic"/>
              </a:rPr>
              <a:t/>
            </a:r>
            <a:b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Garamond" pitchFamily="18" charset="0"/>
                <a:ea typeface="ＭＳ Ｐゴシック" pitchFamily="24" charset="-128"/>
                <a:cs typeface="Century Gothic"/>
              </a:rPr>
            </a:br>
            <a:r>
              <a:rPr kumimoji="0" lang="fr-FR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aramond" pitchFamily="18" charset="0"/>
                <a:ea typeface="ＭＳ Ｐゴシック" pitchFamily="24" charset="-128"/>
                <a:cs typeface="Century Gothic"/>
              </a:rPr>
              <a:t>Ernte</a:t>
            </a:r>
            <a:r>
              <a:rPr kumimoji="0" lang="fr-FR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aramond" pitchFamily="18" charset="0"/>
                <a:ea typeface="ＭＳ Ｐゴシック" pitchFamily="24" charset="-128"/>
                <a:cs typeface="Century Gothic"/>
              </a:rPr>
              <a:t> und Transport</a:t>
            </a:r>
            <a:endParaRPr kumimoji="0" lang="it-IT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itchFamily="100" charset="0"/>
              <a:ea typeface="ＭＳ Ｐゴシック" pitchFamily="100" charset="-128"/>
              <a:cs typeface="Arial" charset="0"/>
            </a:endParaRPr>
          </a:p>
        </p:txBody>
      </p:sp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>
          <a:xfrm>
            <a:off x="671513" y="2000240"/>
            <a:ext cx="6615129" cy="2833694"/>
          </a:xfrm>
        </p:spPr>
        <p:txBody>
          <a:bodyPr/>
          <a:lstStyle/>
          <a:p>
            <a:pPr eaLnBrk="1" hangingPunct="1">
              <a:buSzTx/>
            </a:pP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Handlese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für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bessere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Qualität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bevorzugen</a:t>
            </a:r>
            <a:endParaRPr lang="fr-FR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SzTx/>
            </a:pPr>
            <a:endParaRPr lang="fr-FR" sz="1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SzTx/>
            </a:pP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Bei der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Maschinenlese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sollte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folgendes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beachtet</a:t>
            </a:r>
            <a:r>
              <a:rPr lang="fr-FR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werden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1" eaLnBrk="1" hangingPunct="1">
              <a:buSzTx/>
            </a:pP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Schutz des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Traubenmaterials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mit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Trockeneis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(CO</a:t>
            </a:r>
            <a:r>
              <a:rPr lang="fr-FR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1" eaLnBrk="1" hangingPunct="1">
              <a:buSzTx/>
            </a:pP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Einsatz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von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Schwefel</a:t>
            </a:r>
            <a:endParaRPr lang="fr-FR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671514" y="4421366"/>
            <a:ext cx="62047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eaLnBrk="1" hangingPunct="1">
              <a:buSzTx/>
              <a:buNone/>
            </a:pP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Das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Risiko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der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Maschinenlese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liegt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vorzeitiger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Mazeration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. Dies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bedeutet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immer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Verlust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an Finesse…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/>
          <p:cNvSpPr txBox="1">
            <a:spLocks noGrp="1"/>
          </p:cNvSpPr>
          <p:nvPr>
            <p:ph type="title"/>
          </p:nvPr>
        </p:nvSpPr>
        <p:spPr bwMode="auto">
          <a:xfrm>
            <a:off x="1542959" y="304800"/>
            <a:ext cx="5672247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 algn="ctr" eaLnBrk="1" hangingPunct="1">
              <a:defRPr/>
            </a:pPr>
            <a:r>
              <a:rPr lang="fr-FR" sz="2200" dirty="0"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  <a:t>EINFLUSSFAKTOREN AUF DIE QUALITÄT DER SEKTGRUNDWEINE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Garamond" pitchFamily="18" charset="0"/>
                <a:ea typeface="ＭＳ Ｐゴシック" pitchFamily="24" charset="-128"/>
                <a:cs typeface="Century Gothic"/>
              </a:rPr>
              <a:t/>
            </a:r>
            <a:b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Garamond" pitchFamily="18" charset="0"/>
                <a:ea typeface="ＭＳ Ｐゴシック" pitchFamily="24" charset="-128"/>
                <a:cs typeface="Century Gothic"/>
              </a:rPr>
            </a:br>
            <a:r>
              <a:rPr kumimoji="0" lang="fr-FR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aramond" pitchFamily="18" charset="0"/>
                <a:ea typeface="ＭＳ Ｐゴシック" pitchFamily="24" charset="-128"/>
                <a:cs typeface="Century Gothic"/>
              </a:rPr>
              <a:t>Ernte</a:t>
            </a:r>
            <a:r>
              <a:rPr kumimoji="0" lang="fr-FR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aramond" pitchFamily="18" charset="0"/>
                <a:ea typeface="ＭＳ Ｐゴシック" pitchFamily="24" charset="-128"/>
                <a:cs typeface="Century Gothic"/>
              </a:rPr>
              <a:t> und </a:t>
            </a:r>
            <a:r>
              <a:rPr kumimoji="0" lang="fr-FR" sz="2400" b="1" i="1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aramond" pitchFamily="18" charset="0"/>
                <a:ea typeface="ＭＳ Ｐゴシック" pitchFamily="24" charset="-128"/>
                <a:cs typeface="Century Gothic"/>
              </a:rPr>
              <a:t> Transport</a:t>
            </a:r>
            <a:endParaRPr kumimoji="0" lang="it-IT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itchFamily="100" charset="0"/>
              <a:ea typeface="ＭＳ Ｐゴシック" pitchFamily="100" charset="-128"/>
              <a:cs typeface="Arial" charset="0"/>
            </a:endParaRPr>
          </a:p>
        </p:txBody>
      </p:sp>
      <p:sp>
        <p:nvSpPr>
          <p:cNvPr id="6" name="Espace réservé du contenu 2"/>
          <p:cNvSpPr txBox="1">
            <a:spLocks noGrp="1"/>
          </p:cNvSpPr>
          <p:nvPr>
            <p:ph idx="1"/>
          </p:nvPr>
        </p:nvSpPr>
        <p:spPr bwMode="auto">
          <a:xfrm>
            <a:off x="457199" y="1785926"/>
            <a:ext cx="5983305" cy="2976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lang="fr-FR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Optimaler</a:t>
            </a:r>
            <a:r>
              <a:rPr lang="fr-F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Transport:</a:t>
            </a: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endParaRPr kumimoji="0" lang="fr-FR" sz="10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ＭＳ Ｐゴシック" pitchFamily="24" charset="-128"/>
              <a:cs typeface="Arial" pitchFamily="34" charset="0"/>
            </a:endParaRPr>
          </a:p>
          <a:p>
            <a:pPr lvl="0" eaLnBrk="1" hangingPunct="1">
              <a:buSzTx/>
              <a:defRPr/>
            </a:pPr>
            <a:r>
              <a:rPr lang="fr-FR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Traubenboxen</a:t>
            </a:r>
            <a:r>
              <a:rPr lang="fr-F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mit </a:t>
            </a:r>
            <a:r>
              <a:rPr lang="fr-FR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Bohrungen</a:t>
            </a:r>
            <a:r>
              <a:rPr lang="fr-F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fr-FR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wo</a:t>
            </a:r>
            <a:r>
              <a:rPr lang="fr-F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der </a:t>
            </a:r>
            <a:r>
              <a:rPr lang="fr-FR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erste</a:t>
            </a:r>
            <a:r>
              <a:rPr lang="fr-F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Saft</a:t>
            </a:r>
            <a:r>
              <a:rPr lang="fr-F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ungehindert</a:t>
            </a:r>
            <a:r>
              <a:rPr lang="fr-F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ablaufen</a:t>
            </a:r>
            <a:r>
              <a:rPr lang="fr-F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kann</a:t>
            </a:r>
            <a:r>
              <a:rPr lang="fr-F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lvl="0" eaLnBrk="1" hangingPunct="1">
              <a:buSzTx/>
              <a:defRPr/>
            </a:pPr>
            <a:r>
              <a:rPr lang="fr-F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Max. 50 kg </a:t>
            </a:r>
            <a:r>
              <a:rPr lang="fr-FR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Trauben</a:t>
            </a:r>
            <a:r>
              <a:rPr lang="fr-F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pro </a:t>
            </a:r>
            <a:r>
              <a:rPr lang="fr-FR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Kiste</a:t>
            </a:r>
            <a:r>
              <a:rPr lang="fr-F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fr-FR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um</a:t>
            </a:r>
            <a:r>
              <a:rPr lang="fr-F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das</a:t>
            </a:r>
            <a:r>
              <a:rPr lang="fr-F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Quetschen</a:t>
            </a:r>
            <a:r>
              <a:rPr lang="fr-F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der </a:t>
            </a:r>
            <a:r>
              <a:rPr lang="fr-FR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Beeren</a:t>
            </a:r>
            <a:r>
              <a:rPr lang="fr-F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zu</a:t>
            </a:r>
            <a:r>
              <a:rPr lang="fr-F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vermeiden</a:t>
            </a:r>
            <a:r>
              <a:rPr lang="fr-F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). </a:t>
            </a:r>
          </a:p>
          <a:p>
            <a:pPr lvl="0" eaLnBrk="1" hangingPunct="1">
              <a:buSzTx/>
              <a:defRPr/>
            </a:pPr>
            <a:r>
              <a:rPr lang="fr-FR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Niedrige</a:t>
            </a:r>
            <a:r>
              <a:rPr lang="fr-F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Kisten</a:t>
            </a:r>
            <a:r>
              <a:rPr lang="fr-F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um</a:t>
            </a:r>
            <a:r>
              <a:rPr lang="fr-F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zuviel</a:t>
            </a:r>
            <a:r>
              <a:rPr lang="fr-F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Druck</a:t>
            </a:r>
            <a:r>
              <a:rPr lang="fr-F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zwischen</a:t>
            </a:r>
            <a:r>
              <a:rPr lang="fr-F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den </a:t>
            </a:r>
            <a:r>
              <a:rPr lang="fr-FR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Beeren</a:t>
            </a:r>
            <a:r>
              <a:rPr lang="fr-F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zu</a:t>
            </a:r>
            <a:r>
              <a:rPr lang="fr-F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vermeiden</a:t>
            </a:r>
            <a:r>
              <a:rPr lang="fr-F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lvl="0" eaLnBrk="1" hangingPunct="1">
              <a:buSzTx/>
              <a:defRPr/>
            </a:pPr>
            <a:r>
              <a:rPr lang="fr-F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Transport mit </a:t>
            </a:r>
            <a:r>
              <a:rPr lang="fr-FR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dem</a:t>
            </a:r>
            <a:r>
              <a:rPr lang="fr-F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Fahrzeug</a:t>
            </a:r>
            <a:r>
              <a:rPr lang="fr-F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nicht</a:t>
            </a:r>
            <a:r>
              <a:rPr lang="fr-F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zu</a:t>
            </a:r>
            <a:r>
              <a:rPr lang="fr-F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schnell</a:t>
            </a:r>
            <a:r>
              <a:rPr lang="fr-F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 lvl="0" eaLnBrk="1" hangingPunct="1">
              <a:buSzTx/>
              <a:buNone/>
              <a:defRPr/>
            </a:pPr>
            <a:endParaRPr lang="fr-FR" sz="1000" dirty="0" smtClean="0">
              <a:latin typeface="Arial" pitchFamily="34" charset="0"/>
              <a:cs typeface="Arial" pitchFamily="34" charset="0"/>
            </a:endParaRPr>
          </a:p>
          <a:p>
            <a:pPr algn="ctr" eaLnBrk="1" hangingPunct="1">
              <a:buSzTx/>
              <a:buNone/>
            </a:pPr>
            <a:r>
              <a:rPr lang="fr-FR" sz="2000" b="1" kern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</a:t>
            </a:r>
            <a:endParaRPr lang="fr-FR" sz="2000" b="1" kern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ea typeface="ＭＳ Ｐゴシック" pitchFamily="24" charset="-128"/>
              <a:cs typeface="Arial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4838869"/>
            <a:ext cx="2357454" cy="1456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 5" descr="botiche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0507" y="1785926"/>
            <a:ext cx="2120900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Connecteur droit 9"/>
          <p:cNvCxnSpPr/>
          <p:nvPr/>
        </p:nvCxnSpPr>
        <p:spPr>
          <a:xfrm rot="5400000">
            <a:off x="6250800" y="1975633"/>
            <a:ext cx="2500313" cy="21209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 rot="16200000" flipH="1">
            <a:off x="6250800" y="1975632"/>
            <a:ext cx="2500313" cy="212090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143241" y="5072074"/>
            <a:ext cx="541816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kern="0" dirty="0" err="1" smtClean="0">
                <a:solidFill>
                  <a:srgbClr val="FF0000"/>
                </a:solidFill>
                <a:latin typeface="Arial" pitchFamily="34" charset="0"/>
                <a:ea typeface="ＭＳ Ｐゴシック" pitchFamily="24" charset="-128"/>
                <a:cs typeface="Arial" pitchFamily="34" charset="0"/>
              </a:rPr>
              <a:t>Ziel</a:t>
            </a:r>
            <a:r>
              <a:rPr lang="fr-FR" sz="2000" b="1" kern="0" dirty="0" smtClean="0">
                <a:solidFill>
                  <a:srgbClr val="626464"/>
                </a:solidFill>
                <a:latin typeface="Arial" pitchFamily="34" charset="0"/>
                <a:ea typeface="ＭＳ Ｐゴシック" pitchFamily="24" charset="-128"/>
                <a:cs typeface="Arial" pitchFamily="34" charset="0"/>
              </a:rPr>
              <a:t> : </a:t>
            </a:r>
            <a:r>
              <a:rPr lang="fr-FR" sz="2000" b="1" kern="0" dirty="0" err="1" smtClean="0">
                <a:solidFill>
                  <a:srgbClr val="626464"/>
                </a:solidFill>
                <a:latin typeface="Arial" pitchFamily="34" charset="0"/>
                <a:ea typeface="ＭＳ Ｐゴシック" pitchFamily="24" charset="-128"/>
                <a:cs typeface="Arial" pitchFamily="34" charset="0"/>
              </a:rPr>
              <a:t>Erhaltung</a:t>
            </a:r>
            <a:r>
              <a:rPr lang="fr-FR" sz="2000" b="1" kern="0" dirty="0" smtClean="0">
                <a:solidFill>
                  <a:srgbClr val="626464"/>
                </a:solidFill>
                <a:latin typeface="Arial" pitchFamily="34" charset="0"/>
                <a:ea typeface="ＭＳ Ｐゴシック" pitchFamily="24" charset="-128"/>
                <a:cs typeface="Arial" pitchFamily="34" charset="0"/>
              </a:rPr>
              <a:t> des </a:t>
            </a:r>
            <a:r>
              <a:rPr lang="fr-FR" sz="2000" b="1" kern="0" dirty="0" err="1" smtClean="0">
                <a:solidFill>
                  <a:srgbClr val="626464"/>
                </a:solidFill>
                <a:latin typeface="Arial" pitchFamily="34" charset="0"/>
                <a:ea typeface="ＭＳ Ｐゴシック" pitchFamily="24" charset="-128"/>
                <a:cs typeface="Arial" pitchFamily="34" charset="0"/>
              </a:rPr>
              <a:t>Potentials</a:t>
            </a:r>
            <a:r>
              <a:rPr lang="fr-FR" sz="2000" b="1" kern="0" dirty="0" smtClean="0">
                <a:solidFill>
                  <a:srgbClr val="626464"/>
                </a:solidFill>
                <a:latin typeface="Arial" pitchFamily="34" charset="0"/>
                <a:ea typeface="ＭＳ Ｐゴシック" pitchFamily="24" charset="-128"/>
                <a:cs typeface="Arial" pitchFamily="34" charset="0"/>
              </a:rPr>
              <a:t> der </a:t>
            </a:r>
            <a:r>
              <a:rPr lang="fr-FR" sz="2000" b="1" kern="0" dirty="0" err="1" smtClean="0">
                <a:solidFill>
                  <a:srgbClr val="626464"/>
                </a:solidFill>
                <a:latin typeface="Arial" pitchFamily="34" charset="0"/>
                <a:ea typeface="ＭＳ Ｐゴシック" pitchFamily="24" charset="-128"/>
                <a:cs typeface="Arial" pitchFamily="34" charset="0"/>
              </a:rPr>
              <a:t>Trauben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ello soec">
  <a:themeElements>
    <a:clrScheme name="Impostazioni personalizzate 8">
      <a:dk1>
        <a:srgbClr val="3B3D3C"/>
      </a:dk1>
      <a:lt1>
        <a:srgbClr val="FFFFFF"/>
      </a:lt1>
      <a:dk2>
        <a:srgbClr val="626464"/>
      </a:dk2>
      <a:lt2>
        <a:srgbClr val="EEECE1"/>
      </a:lt2>
      <a:accent1>
        <a:srgbClr val="8C8E8E"/>
      </a:accent1>
      <a:accent2>
        <a:srgbClr val="FDD518"/>
      </a:accent2>
      <a:accent3>
        <a:srgbClr val="EEA521"/>
      </a:accent3>
      <a:accent4>
        <a:srgbClr val="FFE770"/>
      </a:accent4>
      <a:accent5>
        <a:srgbClr val="C7D725"/>
      </a:accent5>
      <a:accent6>
        <a:srgbClr val="F79646"/>
      </a:accent6>
      <a:hlink>
        <a:srgbClr val="F5BC1D"/>
      </a:hlink>
      <a:folHlink>
        <a:srgbClr val="D2931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Impostazioni personalizzate 8">
    <a:dk1>
      <a:srgbClr val="3B3D3C"/>
    </a:dk1>
    <a:lt1>
      <a:srgbClr val="FFFFFF"/>
    </a:lt1>
    <a:dk2>
      <a:srgbClr val="626464"/>
    </a:dk2>
    <a:lt2>
      <a:srgbClr val="EEECE1"/>
    </a:lt2>
    <a:accent1>
      <a:srgbClr val="8C8E8E"/>
    </a:accent1>
    <a:accent2>
      <a:srgbClr val="FDD518"/>
    </a:accent2>
    <a:accent3>
      <a:srgbClr val="EEA521"/>
    </a:accent3>
    <a:accent4>
      <a:srgbClr val="FFE770"/>
    </a:accent4>
    <a:accent5>
      <a:srgbClr val="C7D725"/>
    </a:accent5>
    <a:accent6>
      <a:srgbClr val="F79646"/>
    </a:accent6>
    <a:hlink>
      <a:srgbClr val="F5BC1D"/>
    </a:hlink>
    <a:folHlink>
      <a:srgbClr val="D2931F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Impostazioni personalizzate 8">
    <a:dk1>
      <a:srgbClr val="3B3D3C"/>
    </a:dk1>
    <a:lt1>
      <a:srgbClr val="FFFFFF"/>
    </a:lt1>
    <a:dk2>
      <a:srgbClr val="626464"/>
    </a:dk2>
    <a:lt2>
      <a:srgbClr val="EEECE1"/>
    </a:lt2>
    <a:accent1>
      <a:srgbClr val="8C8E8E"/>
    </a:accent1>
    <a:accent2>
      <a:srgbClr val="FDD518"/>
    </a:accent2>
    <a:accent3>
      <a:srgbClr val="EEA521"/>
    </a:accent3>
    <a:accent4>
      <a:srgbClr val="FFE770"/>
    </a:accent4>
    <a:accent5>
      <a:srgbClr val="C7D725"/>
    </a:accent5>
    <a:accent6>
      <a:srgbClr val="F79646"/>
    </a:accent6>
    <a:hlink>
      <a:srgbClr val="F5BC1D"/>
    </a:hlink>
    <a:folHlink>
      <a:srgbClr val="D2931F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Impostazioni personalizzate 8">
    <a:dk1>
      <a:srgbClr val="3B3D3C"/>
    </a:dk1>
    <a:lt1>
      <a:srgbClr val="FFFFFF"/>
    </a:lt1>
    <a:dk2>
      <a:srgbClr val="626464"/>
    </a:dk2>
    <a:lt2>
      <a:srgbClr val="EEECE1"/>
    </a:lt2>
    <a:accent1>
      <a:srgbClr val="8C8E8E"/>
    </a:accent1>
    <a:accent2>
      <a:srgbClr val="FDD518"/>
    </a:accent2>
    <a:accent3>
      <a:srgbClr val="EEA521"/>
    </a:accent3>
    <a:accent4>
      <a:srgbClr val="FFE770"/>
    </a:accent4>
    <a:accent5>
      <a:srgbClr val="C7D725"/>
    </a:accent5>
    <a:accent6>
      <a:srgbClr val="F79646"/>
    </a:accent6>
    <a:hlink>
      <a:srgbClr val="F5BC1D"/>
    </a:hlink>
    <a:folHlink>
      <a:srgbClr val="D2931F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</TotalTime>
  <Words>1018</Words>
  <Application>Microsoft Office PowerPoint</Application>
  <PresentationFormat>Affichage à l'écran (4:3)</PresentationFormat>
  <Paragraphs>211</Paragraphs>
  <Slides>26</Slides>
  <Notes>6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28" baseType="lpstr">
      <vt:lpstr>modello soec</vt:lpstr>
      <vt:lpstr>Worksheet</vt:lpstr>
      <vt:lpstr>QUALITÄT BEI DER SCHAUMWEINHERSTELLUNG</vt:lpstr>
      <vt:lpstr>Diapositive 2</vt:lpstr>
      <vt:lpstr>QUALITÄTSRELEVANTE  ENTSCHEIDUNGEN BEI DER HERSTELLUNG VON SEKT- GRUNDWEIN</vt:lpstr>
      <vt:lpstr>Diapositive 4</vt:lpstr>
      <vt:lpstr>EINFLUSSFAKTOREN AUF DIE QUALITÄT DER SEKTGRUNDWEINE Festlegung des Erntezeitpunktes</vt:lpstr>
      <vt:lpstr>EINFLUSSFAKTOREN AUF DIE QUALITÄT DER SEKTGRUNDWEINE Festlegung des Erntezeitpunkts</vt:lpstr>
      <vt:lpstr>EINFLUSSFAKTOREN AUF DIE QUALITÄT DER SEKTGRUNDWEINE Festlegung des Erntezeitpunkts</vt:lpstr>
      <vt:lpstr>EINFLUSSFAKTOREN AUF DIE QUALITÄT DER SEKTGRUNDWEINE Ernte und Transport</vt:lpstr>
      <vt:lpstr>EINFLUSSFAKTOREN AUF DIE QUALITÄT DER SEKTGRUNDWEINE Ernte und  Transport</vt:lpstr>
      <vt:lpstr>Diapositive 10</vt:lpstr>
      <vt:lpstr> EINFLUSSFAKTOREN AUF DIE QUALITÄT DER SEKTGRUNDWEINE Das Keltern </vt:lpstr>
      <vt:lpstr>EINFLUSSFAKTOREN AUF DIE QUALITÄT DER SEKTGRUNDWEINE Qualitative Auswahl der Moste </vt:lpstr>
      <vt:lpstr>ŒNOLOGIE</vt:lpstr>
      <vt:lpstr>ŒNOLOGIE</vt:lpstr>
      <vt:lpstr>Diapositive 15</vt:lpstr>
      <vt:lpstr>EINFLUSSFAKTOREN AUF DIE QUALITÄT DER SEKTGRUNDWEINE Behandlung vor der Gärung</vt:lpstr>
      <vt:lpstr>ŒNOLOGIE</vt:lpstr>
      <vt:lpstr>EINFLUSSFAKTOREN AUF DIE QUALITÄT  Richtige Herstellung eines Gäransatzes</vt:lpstr>
      <vt:lpstr>EINFLUSSFAKTOREN AUF DIE QUALITÄT Richtige Herstellung eines Gäransatzes:</vt:lpstr>
      <vt:lpstr>EINFLUSSFAKTOREN AUF DIE QUALITÄT Richtige Herstellung eines Gäransatzes:</vt:lpstr>
      <vt:lpstr>EINFLUSSFAKTOREN AUF DIE QUALITÄT Richtige Herstellung eines Gäransatzes</vt:lpstr>
      <vt:lpstr>EINFLUSSFAKTOREN AUF DIE QUALITÄT  Richtige Herstellung eines Gäransatzes</vt:lpstr>
      <vt:lpstr>EINFLUSSFAKTOREN AUF DIE QUALITÄT  Richtige Herstellung eines Gäransatzes</vt:lpstr>
      <vt:lpstr>EINFLUSSFAKTOREN AUF DIE QUALITÄT Spezielle Hilfsmittel für die traditionelle Champagner-Methode </vt:lpstr>
      <vt:lpstr>EINFLUSSFAKTOREN AUF DIE QUALITÄT Spezielle Hilfsmittel für die traditionelle Champagner-Methode </vt:lpstr>
      <vt:lpstr>Diapositive 26</vt:lpstr>
    </vt:vector>
  </TitlesOfParts>
  <Company>dual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Titolo</dc:title>
  <dc:creator>mostro 6</dc:creator>
  <cp:lastModifiedBy>Charlotte MARCHAND</cp:lastModifiedBy>
  <cp:revision>172</cp:revision>
  <cp:lastPrinted>2012-08-14T17:11:51Z</cp:lastPrinted>
  <dcterms:created xsi:type="dcterms:W3CDTF">2012-04-13T15:16:15Z</dcterms:created>
  <dcterms:modified xsi:type="dcterms:W3CDTF">2014-08-28T06:02:29Z</dcterms:modified>
</cp:coreProperties>
</file>